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4"/>
  </p:notesMasterIdLst>
  <p:sldIdLst>
    <p:sldId id="256" r:id="rId2"/>
    <p:sldId id="261" r:id="rId3"/>
    <p:sldId id="257" r:id="rId4"/>
    <p:sldId id="259" r:id="rId5"/>
    <p:sldId id="258" r:id="rId6"/>
    <p:sldId id="263" r:id="rId7"/>
    <p:sldId id="260" r:id="rId8"/>
    <p:sldId id="275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3" r:id="rId21"/>
    <p:sldId id="274" r:id="rId22"/>
    <p:sldId id="277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80706-883E-46B9-94BD-E328B5DEBC3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C9516-9029-45FE-B916-529E50969C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C9516-9029-45FE-B916-529E50969C6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5888A-79C6-45D8-AF9D-CA3A6FCEB8D2}" type="datetimeFigureOut">
              <a:rPr lang="ko-KR" altLang="en-US" smtClean="0"/>
              <a:pPr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9E95E-370C-426A-9F9A-F24F3E399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wipe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sz="8900" dirty="0" smtClean="0"/>
              <a:t>독도 </a:t>
            </a:r>
            <a:r>
              <a:rPr lang="en-US" altLang="ko-KR" sz="8900" dirty="0" smtClean="0"/>
              <a:t>OX</a:t>
            </a:r>
            <a:r>
              <a:rPr lang="ko-KR" altLang="en-US" sz="8900" dirty="0" smtClean="0"/>
              <a:t>퀴즈</a:t>
            </a:r>
            <a:endParaRPr lang="ko-KR" altLang="en-US" sz="89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smtClean="0">
                <a:solidFill>
                  <a:schemeClr val="tx1"/>
                </a:solidFill>
              </a:rPr>
              <a:t>대성 </a:t>
            </a:r>
            <a:r>
              <a:rPr lang="en-US" altLang="ko-KR" sz="4800" dirty="0" smtClean="0">
                <a:solidFill>
                  <a:schemeClr val="tx1"/>
                </a:solidFill>
              </a:rPr>
              <a:t>GORI</a:t>
            </a:r>
            <a:endParaRPr lang="ko-KR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Q8 </a:t>
            </a:r>
            <a:r>
              <a:rPr lang="ko-KR" altLang="en-US" dirty="0" smtClean="0"/>
              <a:t>안용복이 일본에게 독도는 일본땅이 아니라는 확실한 약속을 받아냈다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Q9 </a:t>
            </a:r>
            <a:r>
              <a:rPr lang="ko-KR" altLang="en-US" dirty="0" smtClean="0"/>
              <a:t>일본은 </a:t>
            </a:r>
            <a:r>
              <a:rPr lang="en-US" altLang="ko-KR" dirty="0" smtClean="0"/>
              <a:t>1905</a:t>
            </a:r>
            <a:r>
              <a:rPr lang="ko-KR" altLang="en-US" dirty="0" smtClean="0"/>
              <a:t>년 </a:t>
            </a:r>
            <a:r>
              <a:rPr lang="ko-KR" altLang="en-US" dirty="0" err="1" smtClean="0"/>
              <a:t>시마네현</a:t>
            </a:r>
            <a:r>
              <a:rPr lang="ko-KR" altLang="en-US" dirty="0" smtClean="0"/>
              <a:t> 고시 제</a:t>
            </a:r>
            <a:r>
              <a:rPr lang="en-US" altLang="ko-KR" dirty="0" smtClean="0"/>
              <a:t>41</a:t>
            </a:r>
            <a:r>
              <a:rPr lang="ko-KR" altLang="en-US" dirty="0" smtClean="0"/>
              <a:t>호를 통해 독도를 자국영토로 편입했다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Q10 </a:t>
            </a:r>
            <a:r>
              <a:rPr lang="ko-KR" altLang="en-US" dirty="0" smtClean="0"/>
              <a:t>청일전쟁 이후에 일본은 독도를 자신들의 영토로 편입했다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Q11  </a:t>
            </a:r>
            <a:r>
              <a:rPr lang="ko-KR" altLang="en-US" dirty="0" smtClean="0"/>
              <a:t>안용복을 체포한 정부는 조선정부이다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5" name="곱셈 기호 4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Q12 1953</a:t>
            </a:r>
            <a:r>
              <a:rPr lang="ko-KR" altLang="en-US" dirty="0" smtClean="0"/>
              <a:t>년 독도를 지키기 위해 조직됐던 단체이름은 독도의용수비대이다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Q13 </a:t>
            </a:r>
            <a:r>
              <a:rPr lang="ko-KR" altLang="en-US" dirty="0" err="1" smtClean="0"/>
              <a:t>이사부는</a:t>
            </a:r>
            <a:r>
              <a:rPr lang="ko-KR" altLang="en-US" dirty="0" smtClean="0"/>
              <a:t> 고구려장군이다</a:t>
            </a:r>
            <a:r>
              <a:rPr lang="en-US" altLang="ko-KR" dirty="0"/>
              <a:t>?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5" name="곱셈 기호 4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Q14 1905</a:t>
            </a:r>
            <a:r>
              <a:rPr lang="ko-KR" altLang="en-US" dirty="0" smtClean="0"/>
              <a:t>년에 일본군은 독도를 자국영토로 편입시켰다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Q15 </a:t>
            </a:r>
            <a:r>
              <a:rPr lang="ko-KR" altLang="en-US" dirty="0" smtClean="0"/>
              <a:t>지도에 </a:t>
            </a:r>
            <a:r>
              <a:rPr lang="ko-KR" altLang="en-US" dirty="0" err="1" smtClean="0"/>
              <a:t>동도를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메넬라이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서도는 </a:t>
            </a:r>
            <a:r>
              <a:rPr lang="ko-KR" altLang="en-US" dirty="0" err="1" smtClean="0"/>
              <a:t>올리부차로</a:t>
            </a:r>
            <a:r>
              <a:rPr lang="ko-KR" altLang="en-US" dirty="0" smtClean="0"/>
              <a:t> 표기한 조선동해안도는 미국에서 제작했다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Q16 </a:t>
            </a:r>
            <a:r>
              <a:rPr lang="ko-KR" altLang="en-US" dirty="0" smtClean="0"/>
              <a:t>독도가 처음 등장한 우리 문헌은 삼국유사이다</a:t>
            </a:r>
            <a:r>
              <a:rPr lang="en-US" altLang="ko-KR" dirty="0"/>
              <a:t>?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Q20 GORI</a:t>
            </a:r>
            <a:r>
              <a:rPr lang="ko-KR" altLang="en-US" dirty="0" smtClean="0"/>
              <a:t>회장 신민철은 학생회 환경부 부장이다</a:t>
            </a:r>
            <a:r>
              <a:rPr lang="en-US" altLang="ko-KR" dirty="0" smtClean="0"/>
              <a:t>?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Q5 </a:t>
            </a:r>
            <a:r>
              <a:rPr lang="ko-KR" altLang="en-US" dirty="0" smtClean="0"/>
              <a:t>독도가 우리의 고유영토가 된 연도는 </a:t>
            </a:r>
            <a:r>
              <a:rPr lang="en-US" altLang="ko-KR" dirty="0" smtClean="0"/>
              <a:t>549</a:t>
            </a:r>
            <a:r>
              <a:rPr lang="ko-KR" altLang="en-US" dirty="0" smtClean="0"/>
              <a:t>년 이다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214422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Q17 </a:t>
            </a:r>
            <a:r>
              <a:rPr lang="ko-KR" altLang="en-US" dirty="0" smtClean="0"/>
              <a:t>종전 후 카이로 선언에 따라 독도는 한국의 영토가 되었다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Q18 </a:t>
            </a:r>
            <a:r>
              <a:rPr lang="ko-KR" altLang="en-US" dirty="0" smtClean="0"/>
              <a:t>일본이 독도를 강제 편입한 이유는 </a:t>
            </a:r>
            <a:r>
              <a:rPr lang="ko-KR" altLang="en-US" dirty="0" err="1" smtClean="0"/>
              <a:t>자원때문이다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14414" y="2571744"/>
            <a:ext cx="71945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</a:rPr>
              <a:t>Thank you!</a:t>
            </a:r>
            <a:endParaRPr lang="en-US" altLang="ko-KR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lgerian" pitchFamily="82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Q1</a:t>
            </a:r>
            <a:r>
              <a:rPr lang="ko-KR" altLang="en-US" dirty="0" smtClean="0"/>
              <a:t>독도의 날은 </a:t>
            </a:r>
            <a:r>
              <a:rPr lang="en-US" altLang="ko-KR" dirty="0" smtClean="0"/>
              <a:t>10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25</a:t>
            </a:r>
            <a:r>
              <a:rPr lang="ko-KR" altLang="en-US" dirty="0" smtClean="0"/>
              <a:t>일이다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도넛 3"/>
          <p:cNvSpPr/>
          <p:nvPr/>
        </p:nvSpPr>
        <p:spPr>
          <a:xfrm>
            <a:off x="3071802" y="2285992"/>
            <a:ext cx="3071834" cy="2857520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Q3 </a:t>
            </a:r>
            <a:r>
              <a:rPr lang="ko-KR" altLang="en-US" dirty="0" smtClean="0"/>
              <a:t>독도는 직선기선이 아닌 통상기선을 사용하여 영해를 설정한다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2714612" y="2143116"/>
            <a:ext cx="3900486" cy="3686188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Q2</a:t>
            </a:r>
            <a:r>
              <a:rPr lang="ko-KR" altLang="en-US" dirty="0" smtClean="0"/>
              <a:t>독도가 역사적</a:t>
            </a:r>
            <a:r>
              <a:rPr lang="en-US" altLang="ko-KR" dirty="0" smtClean="0"/>
              <a:t>,</a:t>
            </a:r>
            <a:r>
              <a:rPr lang="ko-KR" altLang="en-US" dirty="0" smtClean="0"/>
              <a:t>지리적으로 우리땅이라고 기록되어 있는 것은 세종실록지리지 이다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도넛 3"/>
          <p:cNvSpPr/>
          <p:nvPr/>
        </p:nvSpPr>
        <p:spPr>
          <a:xfrm>
            <a:off x="3143240" y="2714620"/>
            <a:ext cx="3071834" cy="2857520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Q7 1901</a:t>
            </a:r>
            <a:r>
              <a:rPr lang="ko-KR" altLang="en-US" dirty="0" smtClean="0"/>
              <a:t>년 고종의 대한제국 칙령</a:t>
            </a:r>
            <a:r>
              <a:rPr lang="en-US" altLang="ko-KR" dirty="0" smtClean="0"/>
              <a:t>41</a:t>
            </a:r>
            <a:r>
              <a:rPr lang="ko-KR" altLang="en-US" dirty="0" smtClean="0"/>
              <a:t>호 발표가 독도가 우리땅이라는 국제법적인 증거이다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Q4 </a:t>
            </a:r>
            <a:r>
              <a:rPr lang="ko-KR" altLang="en-US" dirty="0" smtClean="0"/>
              <a:t>독도는 </a:t>
            </a:r>
            <a:r>
              <a:rPr lang="en-US" altLang="ko-KR" dirty="0" smtClean="0"/>
              <a:t>2018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15</a:t>
            </a:r>
            <a:r>
              <a:rPr lang="ko-KR" altLang="en-US" dirty="0" smtClean="0"/>
              <a:t>일 현재 정당한 이유로 대한민국 영토에 속해있다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Q19 </a:t>
            </a:r>
            <a:r>
              <a:rPr lang="ko-KR" altLang="en-US" dirty="0" smtClean="0"/>
              <a:t>일본식 독도 명칭은 옛날부터 </a:t>
            </a:r>
            <a:r>
              <a:rPr lang="ko-KR" altLang="en-US" dirty="0" err="1" smtClean="0"/>
              <a:t>다케시마였다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곱셈 기호 3"/>
          <p:cNvSpPr/>
          <p:nvPr/>
        </p:nvSpPr>
        <p:spPr>
          <a:xfrm>
            <a:off x="1714480" y="1500174"/>
            <a:ext cx="5572164" cy="4500594"/>
          </a:xfrm>
          <a:prstGeom prst="mathMultiply">
            <a:avLst>
              <a:gd name="adj1" fmla="val 1293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Q6 </a:t>
            </a:r>
            <a:r>
              <a:rPr lang="ko-KR" altLang="en-US" dirty="0" smtClean="0"/>
              <a:t>중립국에서는 독도를 </a:t>
            </a:r>
            <a:r>
              <a:rPr lang="ko-KR" altLang="en-US" dirty="0" err="1" smtClean="0"/>
              <a:t>리앙쿠르</a:t>
            </a:r>
            <a:r>
              <a:rPr lang="ko-KR" altLang="en-US" dirty="0" smtClean="0"/>
              <a:t> 암초라고 부른다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857488" y="2357430"/>
            <a:ext cx="3900486" cy="3500462"/>
          </a:xfrm>
          <a:prstGeom prst="donut">
            <a:avLst>
              <a:gd name="adj" fmla="val 1031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196</Words>
  <Application>Microsoft Office PowerPoint</Application>
  <PresentationFormat>화면 슬라이드 쇼(4:3)</PresentationFormat>
  <Paragraphs>24</Paragraphs>
  <Slides>22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 독도 OX퀴즈</vt:lpstr>
      <vt:lpstr>Q5 독도가 우리의 고유영토가 된 연도는 549년 이다?</vt:lpstr>
      <vt:lpstr>Q1독도의 날은 10월 25일이다?</vt:lpstr>
      <vt:lpstr>Q3 독도는 직선기선이 아닌 통상기선을 사용하여 영해를 설정한다?</vt:lpstr>
      <vt:lpstr>Q2독도가 역사적,지리적으로 우리땅이라고 기록되어 있는 것은 세종실록지리지 이다?</vt:lpstr>
      <vt:lpstr>Q7 1901년 고종의 대한제국 칙령41호 발표가 독도가 우리땅이라는 국제법적인 증거이다?</vt:lpstr>
      <vt:lpstr>Q4 독도는 2018년 5월 15일 현재 정당한 이유로 대한민국 영토에 속해있다?</vt:lpstr>
      <vt:lpstr>Q19 일본식 독도 명칭은 옛날부터 다케시마였다?</vt:lpstr>
      <vt:lpstr>Q6 중립국에서는 독도를 리앙쿠르 암초라고 부른다?</vt:lpstr>
      <vt:lpstr>Q8 안용복이 일본에게 독도는 일본땅이 아니라는 확실한 약속을 받아냈다?</vt:lpstr>
      <vt:lpstr>Q9 일본은 1905년 시마네현 고시 제41호를 통해 독도를 자국영토로 편입했다?</vt:lpstr>
      <vt:lpstr>Q10 청일전쟁 이후에 일본은 독도를 자신들의 영토로 편입했다?</vt:lpstr>
      <vt:lpstr>Q11  안용복을 체포한 정부는 조선정부이다?</vt:lpstr>
      <vt:lpstr>Q12 1953년 독도를 지키기 위해 조직됐던 단체이름은 독도의용수비대이다?</vt:lpstr>
      <vt:lpstr>Q13 이사부는 고구려장군이다? </vt:lpstr>
      <vt:lpstr>Q14 1905년에 일본군은 독도를 자국영토로 편입시켰다?</vt:lpstr>
      <vt:lpstr>Q15 지도에 동도를 메넬라이, 서도는 올리부차로 표기한 조선동해안도는 미국에서 제작했다?</vt:lpstr>
      <vt:lpstr>Q16 독도가 처음 등장한 우리 문헌은 삼국유사이다? </vt:lpstr>
      <vt:lpstr>Q20 GORI회장 신민철은 학생회 환경부 부장이다? </vt:lpstr>
      <vt:lpstr>Q17 종전 후 카이로 선언에 따라 독도는 한국의 영토가 되었다?</vt:lpstr>
      <vt:lpstr>Q18 일본이 독도를 강제 편입한 이유는 자원때문이다?</vt:lpstr>
      <vt:lpstr>슬라이드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독도 OX퀴즈</dc:title>
  <dc:creator>신민철</dc:creator>
  <cp:lastModifiedBy>신민철</cp:lastModifiedBy>
  <cp:revision>2</cp:revision>
  <dcterms:created xsi:type="dcterms:W3CDTF">2018-05-11T09:57:21Z</dcterms:created>
  <dcterms:modified xsi:type="dcterms:W3CDTF">2018-05-15T04:34:39Z</dcterms:modified>
</cp:coreProperties>
</file>