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30" r:id="rId3"/>
    <p:sldId id="331" r:id="rId4"/>
    <p:sldId id="338" r:id="rId5"/>
    <p:sldId id="335" r:id="rId6"/>
    <p:sldId id="332" r:id="rId7"/>
    <p:sldId id="336" r:id="rId8"/>
    <p:sldId id="339" r:id="rId9"/>
    <p:sldId id="340" r:id="rId10"/>
    <p:sldId id="341" r:id="rId11"/>
    <p:sldId id="342" r:id="rId12"/>
    <p:sldId id="343" r:id="rId13"/>
    <p:sldId id="344" r:id="rId14"/>
    <p:sldId id="333" r:id="rId15"/>
    <p:sldId id="337" r:id="rId16"/>
    <p:sldId id="345" r:id="rId17"/>
    <p:sldId id="328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63956"/>
    <a:srgbClr val="DEBB9D"/>
    <a:srgbClr val="094E75"/>
    <a:srgbClr val="2E5A7F"/>
    <a:srgbClr val="005AA8"/>
    <a:srgbClr val="81DEFD"/>
    <a:srgbClr val="EB6D4A"/>
    <a:srgbClr val="9BCFFF"/>
    <a:srgbClr val="F8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9" autoAdjust="0"/>
    <p:restoredTop sz="94660" autoAdjust="0"/>
  </p:normalViewPr>
  <p:slideViewPr>
    <p:cSldViewPr snapToGrid="0">
      <p:cViewPr varScale="1">
        <p:scale>
          <a:sx n="96" d="100"/>
          <a:sy n="96" d="100"/>
        </p:scale>
        <p:origin x="-648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1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162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053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13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34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5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236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95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81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2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24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32A80-4F86-45C4-A7B0-0FB1C4AC8CCE}" type="datetimeFigureOut">
              <a:rPr lang="ko-KR" altLang="en-US" smtClean="0"/>
              <a:t>2018-08-15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56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3934855" y="1654307"/>
            <a:ext cx="41017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4000" dirty="0" smtClean="0">
                <a:latin typeface="문체부 훈민정음체" pitchFamily="18" charset="-127"/>
                <a:ea typeface="문체부 훈민정음체" pitchFamily="18" charset="-127"/>
              </a:rPr>
              <a:t>독도는 우리땅</a:t>
            </a:r>
            <a:endParaRPr lang="en-US" altLang="ko-KR" sz="40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latin typeface="문체부 훈민정음체" pitchFamily="18" charset="-127"/>
                <a:ea typeface="문체부 훈민정음체" pitchFamily="18" charset="-127"/>
              </a:rPr>
              <a:t>고리</a:t>
            </a:r>
            <a:endParaRPr lang="en-US" altLang="ko-KR" sz="20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5414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주장의 배경을 알아보자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089200" y="6228355"/>
            <a:ext cx="608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대일강화조약</a:t>
            </a:r>
            <a:r>
              <a:rPr lang="ko-KR" altLang="en-US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(1951</a:t>
            </a:r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년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)</a:t>
            </a:r>
            <a:endParaRPr lang="ko-KR" altLang="en-US" sz="28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  <p:pic>
        <p:nvPicPr>
          <p:cNvPr id="102" name="그림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09" y="1933277"/>
            <a:ext cx="5308124" cy="4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7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7233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한국과 일본의 독도에 대한 주장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5848277" y="3620597"/>
            <a:ext cx="950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vs</a:t>
            </a:r>
            <a:endParaRPr lang="en-US" altLang="ko-KR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6" name="그림 10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592" y="2682240"/>
            <a:ext cx="4200066" cy="2800044"/>
          </a:xfrm>
          <a:prstGeom prst="rect">
            <a:avLst/>
          </a:prstGeom>
        </p:spPr>
      </p:pic>
      <p:pic>
        <p:nvPicPr>
          <p:cNvPr id="107" name="그림 1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3" y="2580640"/>
            <a:ext cx="4603171" cy="300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8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7233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600" dirty="0" smtClean="0">
                <a:latin typeface="MD아트체" pitchFamily="18" charset="-127"/>
                <a:ea typeface="MD아트체" pitchFamily="18" charset="-127"/>
              </a:rPr>
              <a:t>SCAPIN</a:t>
            </a:r>
            <a:r>
              <a:rPr lang="en-US" altLang="ko-KR" sz="3600" dirty="0" smtClean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문서 원본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https://postfiles.pstatic.net/20130224_78/dnwntjs04_1361705739354i0DQT_JPEG/SCAPIN677_1.jpg?type=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491" y="74512"/>
            <a:ext cx="4679489" cy="661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ostfiles.pstatic.net/20130224_267/dnwntjs04_1361705739665VXu5u_JPEG/SCAPIN677_2.jpg?type=w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021" y="1"/>
            <a:ext cx="4680000" cy="661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8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7233395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이것만은 기억하자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TextBox 2"/>
          <p:cNvSpPr txBox="1"/>
          <p:nvPr/>
        </p:nvSpPr>
        <p:spPr>
          <a:xfrm>
            <a:off x="671851" y="2586791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3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연합국의 최종결정은 대일강화조약이다</a:t>
            </a:r>
            <a:endParaRPr lang="en-US" altLang="ko-KR" sz="3200" dirty="0" smtClean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5022" y="4543428"/>
            <a:ext cx="8431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대일강화조약은 </a:t>
            </a:r>
            <a:r>
              <a:rPr lang="en-US" altLang="ko-KR" sz="3200" dirty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SCAPIN 677</a:t>
            </a:r>
            <a:r>
              <a:rPr lang="ko-KR" altLang="en-US" sz="32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호를 </a:t>
            </a:r>
            <a:r>
              <a:rPr lang="ko-KR" altLang="en-US" sz="3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계승했다</a:t>
            </a:r>
            <a:endParaRPr lang="en-US" altLang="ko-KR" sz="32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993" y="3544838"/>
            <a:ext cx="11116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SCAPIN </a:t>
            </a:r>
            <a:r>
              <a:rPr lang="en-US" altLang="ko-KR" sz="3200" dirty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677</a:t>
            </a:r>
            <a:r>
              <a:rPr lang="ko-KR" altLang="en-US" sz="32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호는 분명하게 독도를 우리땅으로 </a:t>
            </a:r>
            <a:r>
              <a:rPr lang="ko-KR" altLang="en-US" sz="3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기록했다</a:t>
            </a:r>
            <a:endParaRPr lang="en-US" altLang="ko-KR" sz="32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332" y="5524570"/>
            <a:ext cx="6143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따라서 독도는 우리 </a:t>
            </a:r>
            <a:r>
              <a:rPr lang="ko-KR" altLang="en-US" sz="3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땅이다</a:t>
            </a:r>
            <a:endParaRPr lang="ko-KR" altLang="en-US" sz="32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218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퀴즈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TextBox 2"/>
          <p:cNvSpPr txBox="1"/>
          <p:nvPr/>
        </p:nvSpPr>
        <p:spPr>
          <a:xfrm>
            <a:off x="405062" y="2250389"/>
            <a:ext cx="111876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Q1. 1951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년에 발표된 연합국의 최종견해로 </a:t>
            </a:r>
            <a:endParaRPr lang="en-US" altLang="ko-KR" sz="3600" dirty="0" smtClean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우리와 일본측의 대립의 원인이 되고 있는 조약은</a:t>
            </a:r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??</a:t>
            </a:r>
            <a:endParaRPr lang="ko-KR" altLang="en-US" sz="36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103" name="TextBox 3"/>
          <p:cNvSpPr txBox="1"/>
          <p:nvPr/>
        </p:nvSpPr>
        <p:spPr>
          <a:xfrm>
            <a:off x="3110617" y="407052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7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대일강화조약</a:t>
            </a:r>
            <a:endParaRPr lang="ko-KR" altLang="en-US" sz="72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2273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퀴</a:t>
            </a:r>
            <a:r>
              <a:rPr lang="ko-KR" altLang="en-US" sz="3600" dirty="0">
                <a:latin typeface="문체부 훈민정음체" pitchFamily="18" charset="-127"/>
                <a:ea typeface="문체부 훈민정음체" pitchFamily="18" charset="-127"/>
              </a:rPr>
              <a:t>즈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TextBox 2"/>
          <p:cNvSpPr txBox="1"/>
          <p:nvPr/>
        </p:nvSpPr>
        <p:spPr>
          <a:xfrm>
            <a:off x="0" y="2250389"/>
            <a:ext cx="12375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Q2.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일본 항복에 계기가 된 원자폭탄이 투하된 지역은</a:t>
            </a:r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??</a:t>
            </a:r>
          </a:p>
          <a:p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(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정답</a:t>
            </a:r>
            <a:r>
              <a:rPr lang="ko-KR" altLang="en-US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2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개</a:t>
            </a:r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)</a:t>
            </a:r>
            <a:endParaRPr lang="ko-KR" altLang="en-US" sz="36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101" name="TextBox 3"/>
          <p:cNvSpPr txBox="1"/>
          <p:nvPr/>
        </p:nvSpPr>
        <p:spPr>
          <a:xfrm>
            <a:off x="2135651" y="4428335"/>
            <a:ext cx="84946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7200" dirty="0" err="1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나가사키</a:t>
            </a:r>
            <a:r>
              <a:rPr lang="en-US" altLang="ko-KR" sz="72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,</a:t>
            </a:r>
            <a:r>
              <a:rPr lang="en-US" altLang="ko-KR" sz="7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7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히로시마</a:t>
            </a:r>
            <a:endParaRPr lang="ko-KR" altLang="en-US" sz="72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984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퀴즈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TextBox 2"/>
          <p:cNvSpPr txBox="1"/>
          <p:nvPr/>
        </p:nvSpPr>
        <p:spPr>
          <a:xfrm>
            <a:off x="463689" y="2316200"/>
            <a:ext cx="112646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Q3. </a:t>
            </a:r>
            <a:r>
              <a:rPr lang="ko-KR" altLang="en-US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일본의 독도에 대한 정치</a:t>
            </a:r>
            <a:r>
              <a:rPr lang="en-US" altLang="ko-KR" sz="3600" dirty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,</a:t>
            </a:r>
            <a:r>
              <a:rPr lang="en-US" altLang="ko-KR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행정상의 </a:t>
            </a:r>
            <a:endParaRPr lang="en-US" altLang="ko-KR" sz="3600" dirty="0" smtClean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권력행사를 </a:t>
            </a:r>
            <a:r>
              <a:rPr lang="ko-KR" altLang="en-US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중지하도록 규정한문서로 독도에 대한 </a:t>
            </a:r>
            <a:endParaRPr lang="en-US" altLang="ko-KR" sz="3600" dirty="0" smtClean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한국측의 의견에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가장 </a:t>
            </a:r>
            <a:r>
              <a:rPr lang="ko-KR" altLang="en-US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중요한 근거가 되는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문서는</a:t>
            </a:r>
            <a:r>
              <a:rPr lang="en-US" altLang="ko-KR" sz="36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??</a:t>
            </a:r>
            <a:endParaRPr lang="ko-KR" altLang="en-US" sz="36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  <p:sp>
        <p:nvSpPr>
          <p:cNvPr id="103" name="TextBox 3"/>
          <p:cNvSpPr txBox="1"/>
          <p:nvPr/>
        </p:nvSpPr>
        <p:spPr>
          <a:xfrm>
            <a:off x="2354945" y="4857164"/>
            <a:ext cx="69156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72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SCAPIN 677</a:t>
            </a:r>
            <a:r>
              <a:rPr lang="ko-KR" altLang="en-US" sz="72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호</a:t>
            </a:r>
            <a:endParaRPr lang="ko-KR" altLang="en-US" sz="72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88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3276930" y="1863029"/>
            <a:ext cx="55172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smtClean="0">
                <a:latin typeface="문체부 훈민정음체" pitchFamily="18" charset="-127"/>
                <a:ea typeface="문체부 훈민정음체" pitchFamily="18" charset="-127"/>
              </a:rPr>
              <a:t>감사합니다</a:t>
            </a:r>
            <a:endParaRPr lang="en-US" altLang="ko-KR" sz="72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6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42038" y="423668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차</a:t>
            </a:r>
            <a:r>
              <a:rPr lang="ko-KR" altLang="en-US" sz="3600" dirty="0">
                <a:latin typeface="문체부 훈민정음체" pitchFamily="18" charset="-127"/>
                <a:ea typeface="문체부 훈민정음체" pitchFamily="18" charset="-127"/>
              </a:rPr>
              <a:t>례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06841" y="1969057"/>
            <a:ext cx="7066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하나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수업을 들어가면서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73415" y="3070542"/>
            <a:ext cx="817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둘 한국과 일본의 독도에 대한 주장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93292" y="4175274"/>
            <a:ext cx="6931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셋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주장의 배경을</a:t>
            </a:r>
            <a:r>
              <a:rPr lang="en-US" altLang="ko-KR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알아보자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06841" y="5206749"/>
            <a:ext cx="576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넷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이것만은 기억하자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06841" y="6126993"/>
            <a:ext cx="576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다섯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퀴즈타</a:t>
            </a:r>
            <a:r>
              <a:rPr lang="ko-KR" altLang="en-US" sz="3600" dirty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임</a:t>
            </a:r>
          </a:p>
        </p:txBody>
      </p:sp>
    </p:spTree>
    <p:extLst>
      <p:ext uri="{BB962C8B-B14F-4D97-AF65-F5344CB8AC3E}">
        <p14:creationId xmlns:p14="http://schemas.microsoft.com/office/powerpoint/2010/main" val="55026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4" grpId="0"/>
      <p:bldP spid="109" grpId="0"/>
      <p:bldP spid="103" grpId="0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552118" y="443649"/>
            <a:ext cx="5646611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수업을 들어가면서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AutoShape 6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8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AutoShape 10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4730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09164" y="2204279"/>
            <a:ext cx="9217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1. </a:t>
            </a:r>
            <a:r>
              <a:rPr lang="ko-KR" altLang="en-US" sz="40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우리나라의 극동은 어디일까요</a:t>
            </a:r>
            <a:endParaRPr lang="ko-KR" altLang="en-US" sz="40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098238" y="3589131"/>
            <a:ext cx="10765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2. </a:t>
            </a:r>
            <a:r>
              <a:rPr lang="ko-KR" altLang="en-US" sz="40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독도에 매장되어 있는 자원은 무엇일까요</a:t>
            </a:r>
            <a:endParaRPr lang="ko-KR" altLang="en-US" sz="40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79346" y="4920976"/>
            <a:ext cx="93368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3. </a:t>
            </a:r>
            <a:r>
              <a:rPr lang="ko-KR" altLang="en-US" sz="40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독도가 우리 땅인 이유를 근거를 들어 설명할 수 있나요</a:t>
            </a:r>
            <a:endParaRPr lang="ko-KR" altLang="en-US" sz="40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427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그림 10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45" y="1358714"/>
            <a:ext cx="7138483" cy="5380633"/>
          </a:xfrm>
          <a:prstGeom prst="rect">
            <a:avLst/>
          </a:prstGeom>
        </p:spPr>
      </p:pic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7233395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대일강화조약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1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552118" y="443649"/>
            <a:ext cx="70965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한국과 일본의 독도에 대한 주장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AutoShape 6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8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AutoShape 10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4730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4" name="그림 10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82" y="1825563"/>
            <a:ext cx="8342426" cy="4773991"/>
          </a:xfrm>
          <a:prstGeom prst="rect">
            <a:avLst/>
          </a:prstGeom>
        </p:spPr>
      </p:pic>
      <p:sp>
        <p:nvSpPr>
          <p:cNvPr id="105" name="TextBox 3"/>
          <p:cNvSpPr txBox="1"/>
          <p:nvPr/>
        </p:nvSpPr>
        <p:spPr>
          <a:xfrm>
            <a:off x="3254082" y="4975285"/>
            <a:ext cx="5988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7200" b="1" dirty="0" smtClean="0">
                <a:effectLst/>
                <a:latin typeface="MD아트체" pitchFamily="18" charset="-127"/>
                <a:ea typeface="MD아트체" pitchFamily="18" charset="-127"/>
              </a:rPr>
              <a:t>SCAPIN 677 </a:t>
            </a:r>
            <a:endParaRPr lang="ko-KR" altLang="en-US" sz="7200" dirty="0">
              <a:latin typeface="MD아트체" pitchFamily="18" charset="-127"/>
              <a:ea typeface="MD아트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47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7233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한국과 일본의 독도에 대한 주장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5848277" y="3620597"/>
            <a:ext cx="950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vs</a:t>
            </a:r>
            <a:endParaRPr lang="en-US" altLang="ko-KR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6" name="그림 10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592" y="2682240"/>
            <a:ext cx="4200066" cy="2800044"/>
          </a:xfrm>
          <a:prstGeom prst="rect">
            <a:avLst/>
          </a:prstGeom>
        </p:spPr>
      </p:pic>
      <p:pic>
        <p:nvPicPr>
          <p:cNvPr id="107" name="그림 1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3" y="2580640"/>
            <a:ext cx="4603171" cy="300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5414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주장의 배경을 알아보자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1" name="그림 10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02" y="2079742"/>
            <a:ext cx="5716845" cy="36795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79495" y="6023113"/>
            <a:ext cx="608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카이로회담</a:t>
            </a:r>
            <a:r>
              <a:rPr lang="en-US" altLang="ko-KR" sz="2800" dirty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,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포츠담회담 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(1943</a:t>
            </a:r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년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)</a:t>
            </a:r>
            <a:endParaRPr lang="ko-KR" altLang="en-US" sz="28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880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5414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주장의 배경을 알아보자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178652" y="6228355"/>
            <a:ext cx="608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일본의 항복 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(1945</a:t>
            </a:r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년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)</a:t>
            </a:r>
            <a:endParaRPr lang="ko-KR" altLang="en-US" sz="28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  <p:pic>
        <p:nvPicPr>
          <p:cNvPr id="102" name="그림 1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652" y="1650687"/>
            <a:ext cx="3834695" cy="457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8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5414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주장의 배경을 알아보자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089200" y="6228355"/>
            <a:ext cx="608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SCAPIN 677</a:t>
            </a:r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호</a:t>
            </a:r>
            <a:r>
              <a:rPr lang="ko-KR" altLang="en-US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(1946</a:t>
            </a:r>
            <a:r>
              <a:rPr lang="ko-KR" altLang="en-US" sz="28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년</a:t>
            </a:r>
            <a:r>
              <a:rPr lang="en-US" altLang="ko-KR" sz="2800" dirty="0" smtClean="0">
                <a:solidFill>
                  <a:schemeClr val="bg1"/>
                </a:solidFill>
                <a:latin typeface="MD아트체" pitchFamily="18" charset="-127"/>
                <a:ea typeface="MD아트체" pitchFamily="18" charset="-127"/>
              </a:rPr>
              <a:t>)</a:t>
            </a:r>
            <a:endParaRPr lang="ko-KR" altLang="en-US" sz="2800" dirty="0">
              <a:solidFill>
                <a:schemeClr val="bg1"/>
              </a:solidFill>
              <a:latin typeface="MD아트체" pitchFamily="18" charset="-127"/>
              <a:ea typeface="MD아트체" pitchFamily="18" charset="-127"/>
            </a:endParaRPr>
          </a:p>
        </p:txBody>
      </p:sp>
      <p:pic>
        <p:nvPicPr>
          <p:cNvPr id="103" name="그림 10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652" y="1705974"/>
            <a:ext cx="3876094" cy="448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4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</TotalTime>
  <Words>190</Words>
  <Application>Microsoft Office PowerPoint</Application>
  <PresentationFormat>사용자 지정</PresentationFormat>
  <Paragraphs>47</Paragraphs>
  <Slides>17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요청사항</dc:creator>
  <cp:lastModifiedBy>office</cp:lastModifiedBy>
  <cp:revision>241</cp:revision>
  <dcterms:created xsi:type="dcterms:W3CDTF">2018-02-02T07:08:30Z</dcterms:created>
  <dcterms:modified xsi:type="dcterms:W3CDTF">2018-08-15T09:29:28Z</dcterms:modified>
</cp:coreProperties>
</file>