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60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</p:sldIdLst>
  <p:sldSz cx="12192000" cy="6858000"/>
  <p:notesSz cx="6858000" cy="9144000"/>
  <p:embeddedFontLst>
    <p:embeddedFont>
      <p:font typeface="함초롬돋움" panose="020B0604000101010101" pitchFamily="50" charset="-127"/>
      <p:regular r:id="rId11"/>
      <p:bold r:id="rId12"/>
    </p:embeddedFont>
    <p:embeddedFont>
      <p:font typeface="맑은 고딕" panose="020B0503020000020004" pitchFamily="50" charset="-127"/>
      <p:regular r:id="rId13"/>
      <p:bold r:id="rId14"/>
    </p:embeddedFont>
    <p:embeddedFont>
      <p:font typeface="휴먼모음T" panose="02030504000101010101" pitchFamily="18" charset="-127"/>
      <p:regular r:id="rId15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17E1"/>
    <a:srgbClr val="1B00ED"/>
    <a:srgbClr val="0D1431"/>
    <a:srgbClr val="3776A2"/>
    <a:srgbClr val="BBCBDA"/>
    <a:srgbClr val="DDDEE0"/>
    <a:srgbClr val="42C3EE"/>
    <a:srgbClr val="BBEEDD"/>
    <a:srgbClr val="10218B"/>
    <a:srgbClr val="404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560" autoAdjust="0"/>
    <p:restoredTop sz="94660"/>
  </p:normalViewPr>
  <p:slideViewPr>
    <p:cSldViewPr snapToGrid="0">
      <p:cViewPr varScale="1">
        <p:scale>
          <a:sx n="57" d="100"/>
          <a:sy n="57" d="100"/>
        </p:scale>
        <p:origin x="811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F7C8-728F-40E0-8EE0-CEFE3B88C0D0}" type="datetimeFigureOut">
              <a:rPr lang="ko-KR" altLang="en-US" smtClean="0"/>
              <a:t>2018-05-23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0750B-1C89-4343-926E-C69533B7F1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20821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F7C8-728F-40E0-8EE0-CEFE3B88C0D0}" type="datetimeFigureOut">
              <a:rPr lang="ko-KR" altLang="en-US" smtClean="0"/>
              <a:t>2018-05-23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0750B-1C89-4343-926E-C69533B7F1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96885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F7C8-728F-40E0-8EE0-CEFE3B88C0D0}" type="datetimeFigureOut">
              <a:rPr lang="ko-KR" altLang="en-US" smtClean="0"/>
              <a:t>2018-05-23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0750B-1C89-4343-926E-C69533B7F1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8627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F7C8-728F-40E0-8EE0-CEFE3B88C0D0}" type="datetimeFigureOut">
              <a:rPr lang="ko-KR" altLang="en-US" smtClean="0"/>
              <a:t>2018-05-23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0750B-1C89-4343-926E-C69533B7F1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593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F7C8-728F-40E0-8EE0-CEFE3B88C0D0}" type="datetimeFigureOut">
              <a:rPr lang="ko-KR" altLang="en-US" smtClean="0"/>
              <a:t>2018-05-23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0750B-1C89-4343-926E-C69533B7F1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92623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F7C8-728F-40E0-8EE0-CEFE3B88C0D0}" type="datetimeFigureOut">
              <a:rPr lang="ko-KR" altLang="en-US" smtClean="0"/>
              <a:t>2018-05-23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0750B-1C89-4343-926E-C69533B7F1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6348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F7C8-728F-40E0-8EE0-CEFE3B88C0D0}" type="datetimeFigureOut">
              <a:rPr lang="ko-KR" altLang="en-US" smtClean="0"/>
              <a:t>2018-05-23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0750B-1C89-4343-926E-C69533B7F1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0776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F7C8-728F-40E0-8EE0-CEFE3B88C0D0}" type="datetimeFigureOut">
              <a:rPr lang="ko-KR" altLang="en-US" smtClean="0"/>
              <a:t>2018-05-23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0750B-1C89-4343-926E-C69533B7F1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5116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F7C8-728F-40E0-8EE0-CEFE3B88C0D0}" type="datetimeFigureOut">
              <a:rPr lang="ko-KR" altLang="en-US" smtClean="0"/>
              <a:t>2018-05-23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0750B-1C89-4343-926E-C69533B7F1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0566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F7C8-728F-40E0-8EE0-CEFE3B88C0D0}" type="datetimeFigureOut">
              <a:rPr lang="ko-KR" altLang="en-US" smtClean="0"/>
              <a:t>2018-05-23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0750B-1C89-4343-926E-C69533B7F1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29496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F7C8-728F-40E0-8EE0-CEFE3B88C0D0}" type="datetimeFigureOut">
              <a:rPr lang="ko-KR" altLang="en-US" smtClean="0"/>
              <a:t>2018-05-23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0750B-1C89-4343-926E-C69533B7F1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3528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9EF7C8-728F-40E0-8EE0-CEFE3B88C0D0}" type="datetimeFigureOut">
              <a:rPr lang="ko-KR" altLang="en-US" smtClean="0"/>
              <a:t>2018-05-23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00750B-1C89-4343-926E-C69533B7F1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64072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5"/>
          <p:cNvGrpSpPr/>
          <p:nvPr/>
        </p:nvGrpSpPr>
        <p:grpSpPr>
          <a:xfrm>
            <a:off x="5600865" y="3091642"/>
            <a:ext cx="1412166" cy="1889380"/>
            <a:chOff x="5525209" y="3015243"/>
            <a:chExt cx="1412166" cy="1889380"/>
          </a:xfrm>
        </p:grpSpPr>
        <p:sp>
          <p:nvSpPr>
            <p:cNvPr id="107" name="모서리가 둥근 직사각형 106"/>
            <p:cNvSpPr/>
            <p:nvPr/>
          </p:nvSpPr>
          <p:spPr>
            <a:xfrm rot="20563056">
              <a:off x="5814427" y="3119733"/>
              <a:ext cx="45719" cy="178489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4">
                    <a:lumMod val="75000"/>
                  </a:schemeClr>
                </a:gs>
                <a:gs pos="71000">
                  <a:schemeClr val="accent4">
                    <a:lumMod val="40000"/>
                    <a:lumOff val="60000"/>
                  </a:schemeClr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43" name="그룹 42"/>
            <p:cNvGrpSpPr/>
            <p:nvPr/>
          </p:nvGrpSpPr>
          <p:grpSpPr>
            <a:xfrm>
              <a:off x="5616962" y="3015243"/>
              <a:ext cx="1320413" cy="830002"/>
              <a:chOff x="5730108" y="1288487"/>
              <a:chExt cx="5703763" cy="3585344"/>
            </a:xfrm>
          </p:grpSpPr>
          <p:sp>
            <p:nvSpPr>
              <p:cNvPr id="44" name="순서도: 천공 테이프 4"/>
              <p:cNvSpPr/>
              <p:nvPr/>
            </p:nvSpPr>
            <p:spPr>
              <a:xfrm rot="21092062">
                <a:off x="5743132" y="1288487"/>
                <a:ext cx="5690739" cy="3585344"/>
              </a:xfrm>
              <a:custGeom>
                <a:avLst/>
                <a:gdLst>
                  <a:gd name="connsiteX0" fmla="*/ 0 w 10000"/>
                  <a:gd name="connsiteY0" fmla="*/ 1000 h 10000"/>
                  <a:gd name="connsiteX1" fmla="*/ 2500 w 10000"/>
                  <a:gd name="connsiteY1" fmla="*/ 2000 h 10000"/>
                  <a:gd name="connsiteX2" fmla="*/ 5000 w 10000"/>
                  <a:gd name="connsiteY2" fmla="*/ 1000 h 10000"/>
                  <a:gd name="connsiteX3" fmla="*/ 7500 w 10000"/>
                  <a:gd name="connsiteY3" fmla="*/ 0 h 10000"/>
                  <a:gd name="connsiteX4" fmla="*/ 10000 w 10000"/>
                  <a:gd name="connsiteY4" fmla="*/ 1000 h 10000"/>
                  <a:gd name="connsiteX5" fmla="*/ 10000 w 10000"/>
                  <a:gd name="connsiteY5" fmla="*/ 9000 h 10000"/>
                  <a:gd name="connsiteX6" fmla="*/ 7500 w 10000"/>
                  <a:gd name="connsiteY6" fmla="*/ 8000 h 10000"/>
                  <a:gd name="connsiteX7" fmla="*/ 5000 w 10000"/>
                  <a:gd name="connsiteY7" fmla="*/ 9000 h 10000"/>
                  <a:gd name="connsiteX8" fmla="*/ 2500 w 10000"/>
                  <a:gd name="connsiteY8" fmla="*/ 10000 h 10000"/>
                  <a:gd name="connsiteX9" fmla="*/ 0 w 10000"/>
                  <a:gd name="connsiteY9" fmla="*/ 9000 h 10000"/>
                  <a:gd name="connsiteX10" fmla="*/ 0 w 10000"/>
                  <a:gd name="connsiteY10" fmla="*/ 1000 h 10000"/>
                  <a:gd name="connsiteX0" fmla="*/ 0 w 10000"/>
                  <a:gd name="connsiteY0" fmla="*/ 1000 h 10000"/>
                  <a:gd name="connsiteX1" fmla="*/ 2500 w 10000"/>
                  <a:gd name="connsiteY1" fmla="*/ 2000 h 10000"/>
                  <a:gd name="connsiteX2" fmla="*/ 5000 w 10000"/>
                  <a:gd name="connsiteY2" fmla="*/ 1000 h 10000"/>
                  <a:gd name="connsiteX3" fmla="*/ 7500 w 10000"/>
                  <a:gd name="connsiteY3" fmla="*/ 0 h 10000"/>
                  <a:gd name="connsiteX4" fmla="*/ 10000 w 10000"/>
                  <a:gd name="connsiteY4" fmla="*/ 1000 h 10000"/>
                  <a:gd name="connsiteX5" fmla="*/ 10000 w 10000"/>
                  <a:gd name="connsiteY5" fmla="*/ 9000 h 10000"/>
                  <a:gd name="connsiteX6" fmla="*/ 7500 w 10000"/>
                  <a:gd name="connsiteY6" fmla="*/ 8000 h 10000"/>
                  <a:gd name="connsiteX7" fmla="*/ 5000 w 10000"/>
                  <a:gd name="connsiteY7" fmla="*/ 9000 h 10000"/>
                  <a:gd name="connsiteX8" fmla="*/ 2500 w 10000"/>
                  <a:gd name="connsiteY8" fmla="*/ 10000 h 10000"/>
                  <a:gd name="connsiteX9" fmla="*/ 0 w 10000"/>
                  <a:gd name="connsiteY9" fmla="*/ 9000 h 10000"/>
                  <a:gd name="connsiteX10" fmla="*/ 1332 w 10000"/>
                  <a:gd name="connsiteY10" fmla="*/ 6145 h 10000"/>
                  <a:gd name="connsiteX11" fmla="*/ 0 w 10000"/>
                  <a:gd name="connsiteY11" fmla="*/ 1000 h 10000"/>
                  <a:gd name="connsiteX0" fmla="*/ 0 w 10000"/>
                  <a:gd name="connsiteY0" fmla="*/ 1000 h 10292"/>
                  <a:gd name="connsiteX1" fmla="*/ 2500 w 10000"/>
                  <a:gd name="connsiteY1" fmla="*/ 2000 h 10292"/>
                  <a:gd name="connsiteX2" fmla="*/ 5000 w 10000"/>
                  <a:gd name="connsiteY2" fmla="*/ 1000 h 10292"/>
                  <a:gd name="connsiteX3" fmla="*/ 7500 w 10000"/>
                  <a:gd name="connsiteY3" fmla="*/ 0 h 10292"/>
                  <a:gd name="connsiteX4" fmla="*/ 10000 w 10000"/>
                  <a:gd name="connsiteY4" fmla="*/ 1000 h 10292"/>
                  <a:gd name="connsiteX5" fmla="*/ 10000 w 10000"/>
                  <a:gd name="connsiteY5" fmla="*/ 9000 h 10292"/>
                  <a:gd name="connsiteX6" fmla="*/ 7500 w 10000"/>
                  <a:gd name="connsiteY6" fmla="*/ 8000 h 10292"/>
                  <a:gd name="connsiteX7" fmla="*/ 5000 w 10000"/>
                  <a:gd name="connsiteY7" fmla="*/ 9000 h 10292"/>
                  <a:gd name="connsiteX8" fmla="*/ 2500 w 10000"/>
                  <a:gd name="connsiteY8" fmla="*/ 10000 h 10292"/>
                  <a:gd name="connsiteX9" fmla="*/ 884 w 10000"/>
                  <a:gd name="connsiteY9" fmla="*/ 9972 h 10292"/>
                  <a:gd name="connsiteX10" fmla="*/ 1332 w 10000"/>
                  <a:gd name="connsiteY10" fmla="*/ 6145 h 10292"/>
                  <a:gd name="connsiteX11" fmla="*/ 0 w 10000"/>
                  <a:gd name="connsiteY11" fmla="*/ 1000 h 10292"/>
                  <a:gd name="connsiteX0" fmla="*/ 0 w 10000"/>
                  <a:gd name="connsiteY0" fmla="*/ 1000 h 10292"/>
                  <a:gd name="connsiteX1" fmla="*/ 2500 w 10000"/>
                  <a:gd name="connsiteY1" fmla="*/ 2000 h 10292"/>
                  <a:gd name="connsiteX2" fmla="*/ 5000 w 10000"/>
                  <a:gd name="connsiteY2" fmla="*/ 1000 h 10292"/>
                  <a:gd name="connsiteX3" fmla="*/ 7500 w 10000"/>
                  <a:gd name="connsiteY3" fmla="*/ 0 h 10292"/>
                  <a:gd name="connsiteX4" fmla="*/ 10000 w 10000"/>
                  <a:gd name="connsiteY4" fmla="*/ 1000 h 10292"/>
                  <a:gd name="connsiteX5" fmla="*/ 10000 w 10000"/>
                  <a:gd name="connsiteY5" fmla="*/ 9000 h 10292"/>
                  <a:gd name="connsiteX6" fmla="*/ 7500 w 10000"/>
                  <a:gd name="connsiteY6" fmla="*/ 8000 h 10292"/>
                  <a:gd name="connsiteX7" fmla="*/ 5000 w 10000"/>
                  <a:gd name="connsiteY7" fmla="*/ 9000 h 10292"/>
                  <a:gd name="connsiteX8" fmla="*/ 2500 w 10000"/>
                  <a:gd name="connsiteY8" fmla="*/ 10000 h 10292"/>
                  <a:gd name="connsiteX9" fmla="*/ 884 w 10000"/>
                  <a:gd name="connsiteY9" fmla="*/ 9972 h 10292"/>
                  <a:gd name="connsiteX10" fmla="*/ 1332 w 10000"/>
                  <a:gd name="connsiteY10" fmla="*/ 6145 h 10292"/>
                  <a:gd name="connsiteX11" fmla="*/ 0 w 10000"/>
                  <a:gd name="connsiteY11" fmla="*/ 1000 h 10292"/>
                  <a:gd name="connsiteX0" fmla="*/ 0 w 10000"/>
                  <a:gd name="connsiteY0" fmla="*/ 1000 h 10292"/>
                  <a:gd name="connsiteX1" fmla="*/ 2500 w 10000"/>
                  <a:gd name="connsiteY1" fmla="*/ 2000 h 10292"/>
                  <a:gd name="connsiteX2" fmla="*/ 5000 w 10000"/>
                  <a:gd name="connsiteY2" fmla="*/ 1000 h 10292"/>
                  <a:gd name="connsiteX3" fmla="*/ 7500 w 10000"/>
                  <a:gd name="connsiteY3" fmla="*/ 0 h 10292"/>
                  <a:gd name="connsiteX4" fmla="*/ 10000 w 10000"/>
                  <a:gd name="connsiteY4" fmla="*/ 1000 h 10292"/>
                  <a:gd name="connsiteX5" fmla="*/ 10000 w 10000"/>
                  <a:gd name="connsiteY5" fmla="*/ 9000 h 10292"/>
                  <a:gd name="connsiteX6" fmla="*/ 7500 w 10000"/>
                  <a:gd name="connsiteY6" fmla="*/ 8000 h 10292"/>
                  <a:gd name="connsiteX7" fmla="*/ 5000 w 10000"/>
                  <a:gd name="connsiteY7" fmla="*/ 9000 h 10292"/>
                  <a:gd name="connsiteX8" fmla="*/ 2500 w 10000"/>
                  <a:gd name="connsiteY8" fmla="*/ 10000 h 10292"/>
                  <a:gd name="connsiteX9" fmla="*/ 884 w 10000"/>
                  <a:gd name="connsiteY9" fmla="*/ 9972 h 10292"/>
                  <a:gd name="connsiteX10" fmla="*/ 1332 w 10000"/>
                  <a:gd name="connsiteY10" fmla="*/ 6145 h 10292"/>
                  <a:gd name="connsiteX11" fmla="*/ 0 w 10000"/>
                  <a:gd name="connsiteY11" fmla="*/ 1000 h 10292"/>
                  <a:gd name="connsiteX0" fmla="*/ 0 w 10000"/>
                  <a:gd name="connsiteY0" fmla="*/ 1000 h 10000"/>
                  <a:gd name="connsiteX1" fmla="*/ 2500 w 10000"/>
                  <a:gd name="connsiteY1" fmla="*/ 2000 h 10000"/>
                  <a:gd name="connsiteX2" fmla="*/ 5000 w 10000"/>
                  <a:gd name="connsiteY2" fmla="*/ 1000 h 10000"/>
                  <a:gd name="connsiteX3" fmla="*/ 7500 w 10000"/>
                  <a:gd name="connsiteY3" fmla="*/ 0 h 10000"/>
                  <a:gd name="connsiteX4" fmla="*/ 10000 w 10000"/>
                  <a:gd name="connsiteY4" fmla="*/ 1000 h 10000"/>
                  <a:gd name="connsiteX5" fmla="*/ 10000 w 10000"/>
                  <a:gd name="connsiteY5" fmla="*/ 9000 h 10000"/>
                  <a:gd name="connsiteX6" fmla="*/ 7500 w 10000"/>
                  <a:gd name="connsiteY6" fmla="*/ 8000 h 10000"/>
                  <a:gd name="connsiteX7" fmla="*/ 5000 w 10000"/>
                  <a:gd name="connsiteY7" fmla="*/ 9000 h 10000"/>
                  <a:gd name="connsiteX8" fmla="*/ 2500 w 10000"/>
                  <a:gd name="connsiteY8" fmla="*/ 10000 h 10000"/>
                  <a:gd name="connsiteX9" fmla="*/ 884 w 10000"/>
                  <a:gd name="connsiteY9" fmla="*/ 9972 h 10000"/>
                  <a:gd name="connsiteX10" fmla="*/ 1332 w 10000"/>
                  <a:gd name="connsiteY10" fmla="*/ 6145 h 10000"/>
                  <a:gd name="connsiteX11" fmla="*/ 0 w 10000"/>
                  <a:gd name="connsiteY11" fmla="*/ 1000 h 10000"/>
                  <a:gd name="connsiteX0" fmla="*/ 0 w 10000"/>
                  <a:gd name="connsiteY0" fmla="*/ 1000 h 10000"/>
                  <a:gd name="connsiteX1" fmla="*/ 2500 w 10000"/>
                  <a:gd name="connsiteY1" fmla="*/ 2000 h 10000"/>
                  <a:gd name="connsiteX2" fmla="*/ 5000 w 10000"/>
                  <a:gd name="connsiteY2" fmla="*/ 1000 h 10000"/>
                  <a:gd name="connsiteX3" fmla="*/ 7500 w 10000"/>
                  <a:gd name="connsiteY3" fmla="*/ 0 h 10000"/>
                  <a:gd name="connsiteX4" fmla="*/ 10000 w 10000"/>
                  <a:gd name="connsiteY4" fmla="*/ 1000 h 10000"/>
                  <a:gd name="connsiteX5" fmla="*/ 10000 w 10000"/>
                  <a:gd name="connsiteY5" fmla="*/ 9000 h 10000"/>
                  <a:gd name="connsiteX6" fmla="*/ 7500 w 10000"/>
                  <a:gd name="connsiteY6" fmla="*/ 8000 h 10000"/>
                  <a:gd name="connsiteX7" fmla="*/ 4933 w 10000"/>
                  <a:gd name="connsiteY7" fmla="*/ 9221 h 10000"/>
                  <a:gd name="connsiteX8" fmla="*/ 2500 w 10000"/>
                  <a:gd name="connsiteY8" fmla="*/ 10000 h 10000"/>
                  <a:gd name="connsiteX9" fmla="*/ 884 w 10000"/>
                  <a:gd name="connsiteY9" fmla="*/ 9972 h 10000"/>
                  <a:gd name="connsiteX10" fmla="*/ 1332 w 10000"/>
                  <a:gd name="connsiteY10" fmla="*/ 6145 h 10000"/>
                  <a:gd name="connsiteX11" fmla="*/ 0 w 10000"/>
                  <a:gd name="connsiteY11" fmla="*/ 1000 h 10000"/>
                  <a:gd name="connsiteX0" fmla="*/ 0 w 10000"/>
                  <a:gd name="connsiteY0" fmla="*/ 89 h 9089"/>
                  <a:gd name="connsiteX1" fmla="*/ 2500 w 10000"/>
                  <a:gd name="connsiteY1" fmla="*/ 1089 h 9089"/>
                  <a:gd name="connsiteX2" fmla="*/ 5000 w 10000"/>
                  <a:gd name="connsiteY2" fmla="*/ 89 h 9089"/>
                  <a:gd name="connsiteX3" fmla="*/ 6795 w 10000"/>
                  <a:gd name="connsiteY3" fmla="*/ 3822 h 9089"/>
                  <a:gd name="connsiteX4" fmla="*/ 10000 w 10000"/>
                  <a:gd name="connsiteY4" fmla="*/ 89 h 9089"/>
                  <a:gd name="connsiteX5" fmla="*/ 10000 w 10000"/>
                  <a:gd name="connsiteY5" fmla="*/ 8089 h 9089"/>
                  <a:gd name="connsiteX6" fmla="*/ 7500 w 10000"/>
                  <a:gd name="connsiteY6" fmla="*/ 7089 h 9089"/>
                  <a:gd name="connsiteX7" fmla="*/ 4933 w 10000"/>
                  <a:gd name="connsiteY7" fmla="*/ 8310 h 9089"/>
                  <a:gd name="connsiteX8" fmla="*/ 2500 w 10000"/>
                  <a:gd name="connsiteY8" fmla="*/ 9089 h 9089"/>
                  <a:gd name="connsiteX9" fmla="*/ 884 w 10000"/>
                  <a:gd name="connsiteY9" fmla="*/ 9061 h 9089"/>
                  <a:gd name="connsiteX10" fmla="*/ 1332 w 10000"/>
                  <a:gd name="connsiteY10" fmla="*/ 5234 h 9089"/>
                  <a:gd name="connsiteX11" fmla="*/ 0 w 10000"/>
                  <a:gd name="connsiteY11" fmla="*/ 89 h 9089"/>
                  <a:gd name="connsiteX0" fmla="*/ 0 w 10000"/>
                  <a:gd name="connsiteY0" fmla="*/ 57 h 9959"/>
                  <a:gd name="connsiteX1" fmla="*/ 2500 w 10000"/>
                  <a:gd name="connsiteY1" fmla="*/ 1157 h 9959"/>
                  <a:gd name="connsiteX2" fmla="*/ 4692 w 10000"/>
                  <a:gd name="connsiteY2" fmla="*/ 1236 h 9959"/>
                  <a:gd name="connsiteX3" fmla="*/ 6795 w 10000"/>
                  <a:gd name="connsiteY3" fmla="*/ 4164 h 9959"/>
                  <a:gd name="connsiteX4" fmla="*/ 10000 w 10000"/>
                  <a:gd name="connsiteY4" fmla="*/ 57 h 9959"/>
                  <a:gd name="connsiteX5" fmla="*/ 10000 w 10000"/>
                  <a:gd name="connsiteY5" fmla="*/ 8859 h 9959"/>
                  <a:gd name="connsiteX6" fmla="*/ 7500 w 10000"/>
                  <a:gd name="connsiteY6" fmla="*/ 7759 h 9959"/>
                  <a:gd name="connsiteX7" fmla="*/ 4933 w 10000"/>
                  <a:gd name="connsiteY7" fmla="*/ 9102 h 9959"/>
                  <a:gd name="connsiteX8" fmla="*/ 2500 w 10000"/>
                  <a:gd name="connsiteY8" fmla="*/ 9959 h 9959"/>
                  <a:gd name="connsiteX9" fmla="*/ 884 w 10000"/>
                  <a:gd name="connsiteY9" fmla="*/ 9928 h 9959"/>
                  <a:gd name="connsiteX10" fmla="*/ 1332 w 10000"/>
                  <a:gd name="connsiteY10" fmla="*/ 5718 h 9959"/>
                  <a:gd name="connsiteX11" fmla="*/ 0 w 10000"/>
                  <a:gd name="connsiteY11" fmla="*/ 57 h 9959"/>
                  <a:gd name="connsiteX0" fmla="*/ 0 w 10000"/>
                  <a:gd name="connsiteY0" fmla="*/ 57 h 10000"/>
                  <a:gd name="connsiteX1" fmla="*/ 2214 w 10000"/>
                  <a:gd name="connsiteY1" fmla="*/ 1477 h 10000"/>
                  <a:gd name="connsiteX2" fmla="*/ 4692 w 10000"/>
                  <a:gd name="connsiteY2" fmla="*/ 1241 h 10000"/>
                  <a:gd name="connsiteX3" fmla="*/ 6795 w 10000"/>
                  <a:gd name="connsiteY3" fmla="*/ 4181 h 10000"/>
                  <a:gd name="connsiteX4" fmla="*/ 10000 w 10000"/>
                  <a:gd name="connsiteY4" fmla="*/ 57 h 10000"/>
                  <a:gd name="connsiteX5" fmla="*/ 10000 w 10000"/>
                  <a:gd name="connsiteY5" fmla="*/ 8895 h 10000"/>
                  <a:gd name="connsiteX6" fmla="*/ 7500 w 10000"/>
                  <a:gd name="connsiteY6" fmla="*/ 7791 h 10000"/>
                  <a:gd name="connsiteX7" fmla="*/ 4933 w 10000"/>
                  <a:gd name="connsiteY7" fmla="*/ 9139 h 10000"/>
                  <a:gd name="connsiteX8" fmla="*/ 2500 w 10000"/>
                  <a:gd name="connsiteY8" fmla="*/ 10000 h 10000"/>
                  <a:gd name="connsiteX9" fmla="*/ 884 w 10000"/>
                  <a:gd name="connsiteY9" fmla="*/ 9969 h 10000"/>
                  <a:gd name="connsiteX10" fmla="*/ 1332 w 10000"/>
                  <a:gd name="connsiteY10" fmla="*/ 5742 h 10000"/>
                  <a:gd name="connsiteX11" fmla="*/ 0 w 10000"/>
                  <a:gd name="connsiteY11" fmla="*/ 57 h 10000"/>
                  <a:gd name="connsiteX0" fmla="*/ 0 w 10000"/>
                  <a:gd name="connsiteY0" fmla="*/ 57 h 10000"/>
                  <a:gd name="connsiteX1" fmla="*/ 2214 w 10000"/>
                  <a:gd name="connsiteY1" fmla="*/ 1477 h 10000"/>
                  <a:gd name="connsiteX2" fmla="*/ 4692 w 10000"/>
                  <a:gd name="connsiteY2" fmla="*/ 1241 h 10000"/>
                  <a:gd name="connsiteX3" fmla="*/ 6795 w 10000"/>
                  <a:gd name="connsiteY3" fmla="*/ 4181 h 10000"/>
                  <a:gd name="connsiteX4" fmla="*/ 10000 w 10000"/>
                  <a:gd name="connsiteY4" fmla="*/ 57 h 10000"/>
                  <a:gd name="connsiteX5" fmla="*/ 10000 w 10000"/>
                  <a:gd name="connsiteY5" fmla="*/ 8895 h 10000"/>
                  <a:gd name="connsiteX6" fmla="*/ 7500 w 10000"/>
                  <a:gd name="connsiteY6" fmla="*/ 7791 h 10000"/>
                  <a:gd name="connsiteX7" fmla="*/ 4933 w 10000"/>
                  <a:gd name="connsiteY7" fmla="*/ 9139 h 10000"/>
                  <a:gd name="connsiteX8" fmla="*/ 2500 w 10000"/>
                  <a:gd name="connsiteY8" fmla="*/ 10000 h 10000"/>
                  <a:gd name="connsiteX9" fmla="*/ 884 w 10000"/>
                  <a:gd name="connsiteY9" fmla="*/ 9969 h 10000"/>
                  <a:gd name="connsiteX10" fmla="*/ 1332 w 10000"/>
                  <a:gd name="connsiteY10" fmla="*/ 5742 h 10000"/>
                  <a:gd name="connsiteX11" fmla="*/ 0 w 10000"/>
                  <a:gd name="connsiteY11" fmla="*/ 57 h 10000"/>
                  <a:gd name="connsiteX0" fmla="*/ 0 w 10000"/>
                  <a:gd name="connsiteY0" fmla="*/ 57 h 10580"/>
                  <a:gd name="connsiteX1" fmla="*/ 2214 w 10000"/>
                  <a:gd name="connsiteY1" fmla="*/ 1477 h 10580"/>
                  <a:gd name="connsiteX2" fmla="*/ 4692 w 10000"/>
                  <a:gd name="connsiteY2" fmla="*/ 1241 h 10580"/>
                  <a:gd name="connsiteX3" fmla="*/ 6795 w 10000"/>
                  <a:gd name="connsiteY3" fmla="*/ 4181 h 10580"/>
                  <a:gd name="connsiteX4" fmla="*/ 10000 w 10000"/>
                  <a:gd name="connsiteY4" fmla="*/ 57 h 10580"/>
                  <a:gd name="connsiteX5" fmla="*/ 10000 w 10000"/>
                  <a:gd name="connsiteY5" fmla="*/ 8895 h 10580"/>
                  <a:gd name="connsiteX6" fmla="*/ 6353 w 10000"/>
                  <a:gd name="connsiteY6" fmla="*/ 10580 h 10580"/>
                  <a:gd name="connsiteX7" fmla="*/ 4933 w 10000"/>
                  <a:gd name="connsiteY7" fmla="*/ 9139 h 10580"/>
                  <a:gd name="connsiteX8" fmla="*/ 2500 w 10000"/>
                  <a:gd name="connsiteY8" fmla="*/ 10000 h 10580"/>
                  <a:gd name="connsiteX9" fmla="*/ 884 w 10000"/>
                  <a:gd name="connsiteY9" fmla="*/ 9969 h 10580"/>
                  <a:gd name="connsiteX10" fmla="*/ 1332 w 10000"/>
                  <a:gd name="connsiteY10" fmla="*/ 5742 h 10580"/>
                  <a:gd name="connsiteX11" fmla="*/ 0 w 10000"/>
                  <a:gd name="connsiteY11" fmla="*/ 57 h 10580"/>
                  <a:gd name="connsiteX0" fmla="*/ 0 w 10000"/>
                  <a:gd name="connsiteY0" fmla="*/ 57 h 10832"/>
                  <a:gd name="connsiteX1" fmla="*/ 2214 w 10000"/>
                  <a:gd name="connsiteY1" fmla="*/ 1477 h 10832"/>
                  <a:gd name="connsiteX2" fmla="*/ 4692 w 10000"/>
                  <a:gd name="connsiteY2" fmla="*/ 1241 h 10832"/>
                  <a:gd name="connsiteX3" fmla="*/ 6795 w 10000"/>
                  <a:gd name="connsiteY3" fmla="*/ 4181 h 10832"/>
                  <a:gd name="connsiteX4" fmla="*/ 10000 w 10000"/>
                  <a:gd name="connsiteY4" fmla="*/ 57 h 10832"/>
                  <a:gd name="connsiteX5" fmla="*/ 9253 w 10000"/>
                  <a:gd name="connsiteY5" fmla="*/ 10832 h 10832"/>
                  <a:gd name="connsiteX6" fmla="*/ 6353 w 10000"/>
                  <a:gd name="connsiteY6" fmla="*/ 10580 h 10832"/>
                  <a:gd name="connsiteX7" fmla="*/ 4933 w 10000"/>
                  <a:gd name="connsiteY7" fmla="*/ 9139 h 10832"/>
                  <a:gd name="connsiteX8" fmla="*/ 2500 w 10000"/>
                  <a:gd name="connsiteY8" fmla="*/ 10000 h 10832"/>
                  <a:gd name="connsiteX9" fmla="*/ 884 w 10000"/>
                  <a:gd name="connsiteY9" fmla="*/ 9969 h 10832"/>
                  <a:gd name="connsiteX10" fmla="*/ 1332 w 10000"/>
                  <a:gd name="connsiteY10" fmla="*/ 5742 h 10832"/>
                  <a:gd name="connsiteX11" fmla="*/ 0 w 10000"/>
                  <a:gd name="connsiteY11" fmla="*/ 57 h 10832"/>
                  <a:gd name="connsiteX0" fmla="*/ 0 w 10000"/>
                  <a:gd name="connsiteY0" fmla="*/ 57 h 10832"/>
                  <a:gd name="connsiteX1" fmla="*/ 2214 w 10000"/>
                  <a:gd name="connsiteY1" fmla="*/ 1477 h 10832"/>
                  <a:gd name="connsiteX2" fmla="*/ 4692 w 10000"/>
                  <a:gd name="connsiteY2" fmla="*/ 1241 h 10832"/>
                  <a:gd name="connsiteX3" fmla="*/ 6795 w 10000"/>
                  <a:gd name="connsiteY3" fmla="*/ 4181 h 10832"/>
                  <a:gd name="connsiteX4" fmla="*/ 10000 w 10000"/>
                  <a:gd name="connsiteY4" fmla="*/ 57 h 10832"/>
                  <a:gd name="connsiteX5" fmla="*/ 9253 w 10000"/>
                  <a:gd name="connsiteY5" fmla="*/ 10832 h 10832"/>
                  <a:gd name="connsiteX6" fmla="*/ 6353 w 10000"/>
                  <a:gd name="connsiteY6" fmla="*/ 10580 h 10832"/>
                  <a:gd name="connsiteX7" fmla="*/ 4933 w 10000"/>
                  <a:gd name="connsiteY7" fmla="*/ 9139 h 10832"/>
                  <a:gd name="connsiteX8" fmla="*/ 2500 w 10000"/>
                  <a:gd name="connsiteY8" fmla="*/ 10000 h 10832"/>
                  <a:gd name="connsiteX9" fmla="*/ 884 w 10000"/>
                  <a:gd name="connsiteY9" fmla="*/ 9969 h 10832"/>
                  <a:gd name="connsiteX10" fmla="*/ 1332 w 10000"/>
                  <a:gd name="connsiteY10" fmla="*/ 5742 h 10832"/>
                  <a:gd name="connsiteX11" fmla="*/ 0 w 10000"/>
                  <a:gd name="connsiteY11" fmla="*/ 57 h 10832"/>
                  <a:gd name="connsiteX0" fmla="*/ 0 w 9253"/>
                  <a:gd name="connsiteY0" fmla="*/ 0 h 10775"/>
                  <a:gd name="connsiteX1" fmla="*/ 2214 w 9253"/>
                  <a:gd name="connsiteY1" fmla="*/ 1420 h 10775"/>
                  <a:gd name="connsiteX2" fmla="*/ 4692 w 9253"/>
                  <a:gd name="connsiteY2" fmla="*/ 1184 h 10775"/>
                  <a:gd name="connsiteX3" fmla="*/ 6795 w 9253"/>
                  <a:gd name="connsiteY3" fmla="*/ 4124 h 10775"/>
                  <a:gd name="connsiteX4" fmla="*/ 8122 w 9253"/>
                  <a:gd name="connsiteY4" fmla="*/ 6873 h 10775"/>
                  <a:gd name="connsiteX5" fmla="*/ 9253 w 9253"/>
                  <a:gd name="connsiteY5" fmla="*/ 10775 h 10775"/>
                  <a:gd name="connsiteX6" fmla="*/ 6353 w 9253"/>
                  <a:gd name="connsiteY6" fmla="*/ 10523 h 10775"/>
                  <a:gd name="connsiteX7" fmla="*/ 4933 w 9253"/>
                  <a:gd name="connsiteY7" fmla="*/ 9082 h 10775"/>
                  <a:gd name="connsiteX8" fmla="*/ 2500 w 9253"/>
                  <a:gd name="connsiteY8" fmla="*/ 9943 h 10775"/>
                  <a:gd name="connsiteX9" fmla="*/ 884 w 9253"/>
                  <a:gd name="connsiteY9" fmla="*/ 9912 h 10775"/>
                  <a:gd name="connsiteX10" fmla="*/ 1332 w 9253"/>
                  <a:gd name="connsiteY10" fmla="*/ 5685 h 10775"/>
                  <a:gd name="connsiteX11" fmla="*/ 0 w 9253"/>
                  <a:gd name="connsiteY11" fmla="*/ 0 h 10775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44 w 10000"/>
                  <a:gd name="connsiteY3" fmla="*/ 3827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44 w 10000"/>
                  <a:gd name="connsiteY3" fmla="*/ 3827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205 w 10000"/>
                  <a:gd name="connsiteY3" fmla="*/ 2992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205 w 10000"/>
                  <a:gd name="connsiteY3" fmla="*/ 2992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205 w 10000"/>
                  <a:gd name="connsiteY3" fmla="*/ 2992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205 w 10000"/>
                  <a:gd name="connsiteY3" fmla="*/ 2992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205 w 10000"/>
                  <a:gd name="connsiteY3" fmla="*/ 2992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205 w 10000"/>
                  <a:gd name="connsiteY3" fmla="*/ 2992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076 w 10000"/>
                  <a:gd name="connsiteY3" fmla="*/ 3002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056 w 10000"/>
                  <a:gd name="connsiteY3" fmla="*/ 2673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056 w 10000"/>
                  <a:gd name="connsiteY3" fmla="*/ 2673 h 10000"/>
                  <a:gd name="connsiteX4" fmla="*/ 7322 w 10000"/>
                  <a:gd name="connsiteY4" fmla="*/ 4065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056 w 10000"/>
                  <a:gd name="connsiteY3" fmla="*/ 2673 h 10000"/>
                  <a:gd name="connsiteX4" fmla="*/ 7322 w 10000"/>
                  <a:gd name="connsiteY4" fmla="*/ 4065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000" h="10000">
                    <a:moveTo>
                      <a:pt x="0" y="0"/>
                    </a:moveTo>
                    <a:cubicBezTo>
                      <a:pt x="458" y="309"/>
                      <a:pt x="1548" y="1135"/>
                      <a:pt x="2393" y="1318"/>
                    </a:cubicBezTo>
                    <a:cubicBezTo>
                      <a:pt x="3238" y="1501"/>
                      <a:pt x="4284" y="284"/>
                      <a:pt x="5071" y="1099"/>
                    </a:cubicBezTo>
                    <a:cubicBezTo>
                      <a:pt x="5858" y="1914"/>
                      <a:pt x="5586" y="2840"/>
                      <a:pt x="7322" y="4065"/>
                    </a:cubicBezTo>
                    <a:cubicBezTo>
                      <a:pt x="7346" y="5007"/>
                      <a:pt x="7456" y="5460"/>
                      <a:pt x="8778" y="6379"/>
                    </a:cubicBezTo>
                    <a:cubicBezTo>
                      <a:pt x="9500" y="7498"/>
                      <a:pt x="9593" y="8793"/>
                      <a:pt x="10000" y="10000"/>
                    </a:cubicBezTo>
                    <a:cubicBezTo>
                      <a:pt x="9669" y="8057"/>
                      <a:pt x="7644" y="10028"/>
                      <a:pt x="6866" y="9766"/>
                    </a:cubicBezTo>
                    <a:cubicBezTo>
                      <a:pt x="6088" y="9504"/>
                      <a:pt x="6025" y="8519"/>
                      <a:pt x="5331" y="8429"/>
                    </a:cubicBezTo>
                    <a:cubicBezTo>
                      <a:pt x="4637" y="8339"/>
                      <a:pt x="4194" y="9228"/>
                      <a:pt x="2702" y="9228"/>
                    </a:cubicBezTo>
                    <a:cubicBezTo>
                      <a:pt x="1209" y="9228"/>
                      <a:pt x="1790" y="9119"/>
                      <a:pt x="955" y="9199"/>
                    </a:cubicBezTo>
                    <a:cubicBezTo>
                      <a:pt x="1563" y="7591"/>
                      <a:pt x="1442" y="6378"/>
                      <a:pt x="1440" y="5276"/>
                    </a:cubicBezTo>
                    <a:cubicBezTo>
                      <a:pt x="1442" y="3644"/>
                      <a:pt x="404" y="1931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45" name="그룹 44"/>
              <p:cNvGrpSpPr/>
              <p:nvPr/>
            </p:nvGrpSpPr>
            <p:grpSpPr>
              <a:xfrm>
                <a:off x="5730108" y="1451480"/>
                <a:ext cx="5281636" cy="3348379"/>
                <a:chOff x="5730108" y="1451480"/>
                <a:chExt cx="5281636" cy="3348379"/>
              </a:xfrm>
            </p:grpSpPr>
            <p:grpSp>
              <p:nvGrpSpPr>
                <p:cNvPr id="46" name="그룹 45"/>
                <p:cNvGrpSpPr/>
                <p:nvPr/>
              </p:nvGrpSpPr>
              <p:grpSpPr>
                <a:xfrm>
                  <a:off x="7703631" y="2507645"/>
                  <a:ext cx="1912406" cy="1344279"/>
                  <a:chOff x="2344896" y="2752097"/>
                  <a:chExt cx="1557737" cy="1094973"/>
                </a:xfrm>
              </p:grpSpPr>
              <p:sp>
                <p:nvSpPr>
                  <p:cNvPr id="105" name="자유형 104"/>
                  <p:cNvSpPr/>
                  <p:nvPr/>
                </p:nvSpPr>
                <p:spPr>
                  <a:xfrm rot="21332589" flipH="1" flipV="1">
                    <a:off x="2363862" y="3060386"/>
                    <a:ext cx="1535234" cy="786684"/>
                  </a:xfrm>
                  <a:custGeom>
                    <a:avLst/>
                    <a:gdLst>
                      <a:gd name="connsiteX0" fmla="*/ 13945 w 1557277"/>
                      <a:gd name="connsiteY0" fmla="*/ 435357 h 788122"/>
                      <a:gd name="connsiteX1" fmla="*/ 480670 w 1557277"/>
                      <a:gd name="connsiteY1" fmla="*/ 702057 h 788122"/>
                      <a:gd name="connsiteX2" fmla="*/ 1090270 w 1557277"/>
                      <a:gd name="connsiteY2" fmla="*/ 340107 h 788122"/>
                      <a:gd name="connsiteX3" fmla="*/ 1509370 w 1557277"/>
                      <a:gd name="connsiteY3" fmla="*/ 787782 h 788122"/>
                      <a:gd name="connsiteX4" fmla="*/ 1480795 w 1557277"/>
                      <a:gd name="connsiteY4" fmla="*/ 406782 h 788122"/>
                      <a:gd name="connsiteX5" fmla="*/ 909295 w 1557277"/>
                      <a:gd name="connsiteY5" fmla="*/ 16257 h 788122"/>
                      <a:gd name="connsiteX6" fmla="*/ 194920 w 1557277"/>
                      <a:gd name="connsiteY6" fmla="*/ 111507 h 788122"/>
                      <a:gd name="connsiteX7" fmla="*/ 13945 w 1557277"/>
                      <a:gd name="connsiteY7" fmla="*/ 435357 h 788122"/>
                      <a:gd name="connsiteX0" fmla="*/ 13945 w 1557040"/>
                      <a:gd name="connsiteY0" fmla="*/ 435357 h 787787"/>
                      <a:gd name="connsiteX1" fmla="*/ 480670 w 1557040"/>
                      <a:gd name="connsiteY1" fmla="*/ 702057 h 787787"/>
                      <a:gd name="connsiteX2" fmla="*/ 1093845 w 1557040"/>
                      <a:gd name="connsiteY2" fmla="*/ 416817 h 787787"/>
                      <a:gd name="connsiteX3" fmla="*/ 1509370 w 1557040"/>
                      <a:gd name="connsiteY3" fmla="*/ 787782 h 787787"/>
                      <a:gd name="connsiteX4" fmla="*/ 1480795 w 1557040"/>
                      <a:gd name="connsiteY4" fmla="*/ 406782 h 787787"/>
                      <a:gd name="connsiteX5" fmla="*/ 909295 w 1557040"/>
                      <a:gd name="connsiteY5" fmla="*/ 16257 h 787787"/>
                      <a:gd name="connsiteX6" fmla="*/ 194920 w 1557040"/>
                      <a:gd name="connsiteY6" fmla="*/ 111507 h 787787"/>
                      <a:gd name="connsiteX7" fmla="*/ 13945 w 1557040"/>
                      <a:gd name="connsiteY7" fmla="*/ 435357 h 787787"/>
                      <a:gd name="connsiteX0" fmla="*/ 13945 w 1557040"/>
                      <a:gd name="connsiteY0" fmla="*/ 435357 h 787788"/>
                      <a:gd name="connsiteX1" fmla="*/ 480670 w 1557040"/>
                      <a:gd name="connsiteY1" fmla="*/ 702057 h 787788"/>
                      <a:gd name="connsiteX2" fmla="*/ 1093845 w 1557040"/>
                      <a:gd name="connsiteY2" fmla="*/ 416817 h 787788"/>
                      <a:gd name="connsiteX3" fmla="*/ 1509370 w 1557040"/>
                      <a:gd name="connsiteY3" fmla="*/ 787782 h 787788"/>
                      <a:gd name="connsiteX4" fmla="*/ 1480795 w 1557040"/>
                      <a:gd name="connsiteY4" fmla="*/ 406782 h 787788"/>
                      <a:gd name="connsiteX5" fmla="*/ 909295 w 1557040"/>
                      <a:gd name="connsiteY5" fmla="*/ 16257 h 787788"/>
                      <a:gd name="connsiteX6" fmla="*/ 194920 w 1557040"/>
                      <a:gd name="connsiteY6" fmla="*/ 111507 h 787788"/>
                      <a:gd name="connsiteX7" fmla="*/ 13945 w 1557040"/>
                      <a:gd name="connsiteY7" fmla="*/ 435357 h 787788"/>
                      <a:gd name="connsiteX0" fmla="*/ 13945 w 1557040"/>
                      <a:gd name="connsiteY0" fmla="*/ 435357 h 787787"/>
                      <a:gd name="connsiteX1" fmla="*/ 480667 w 1557040"/>
                      <a:gd name="connsiteY1" fmla="*/ 702057 h 787787"/>
                      <a:gd name="connsiteX2" fmla="*/ 1093845 w 1557040"/>
                      <a:gd name="connsiteY2" fmla="*/ 416817 h 787787"/>
                      <a:gd name="connsiteX3" fmla="*/ 1509370 w 1557040"/>
                      <a:gd name="connsiteY3" fmla="*/ 787782 h 787787"/>
                      <a:gd name="connsiteX4" fmla="*/ 1480795 w 1557040"/>
                      <a:gd name="connsiteY4" fmla="*/ 406782 h 787787"/>
                      <a:gd name="connsiteX5" fmla="*/ 909295 w 1557040"/>
                      <a:gd name="connsiteY5" fmla="*/ 16257 h 787787"/>
                      <a:gd name="connsiteX6" fmla="*/ 194920 w 1557040"/>
                      <a:gd name="connsiteY6" fmla="*/ 111507 h 787787"/>
                      <a:gd name="connsiteX7" fmla="*/ 13945 w 1557040"/>
                      <a:gd name="connsiteY7" fmla="*/ 435357 h 787787"/>
                      <a:gd name="connsiteX0" fmla="*/ 13798 w 1556893"/>
                      <a:gd name="connsiteY0" fmla="*/ 434978 h 787408"/>
                      <a:gd name="connsiteX1" fmla="*/ 480520 w 1556893"/>
                      <a:gd name="connsiteY1" fmla="*/ 701678 h 787408"/>
                      <a:gd name="connsiteX2" fmla="*/ 1093698 w 1556893"/>
                      <a:gd name="connsiteY2" fmla="*/ 416438 h 787408"/>
                      <a:gd name="connsiteX3" fmla="*/ 1509223 w 1556893"/>
                      <a:gd name="connsiteY3" fmla="*/ 787403 h 787408"/>
                      <a:gd name="connsiteX4" fmla="*/ 1480648 w 1556893"/>
                      <a:gd name="connsiteY4" fmla="*/ 406403 h 787408"/>
                      <a:gd name="connsiteX5" fmla="*/ 909148 w 1556893"/>
                      <a:gd name="connsiteY5" fmla="*/ 15878 h 787408"/>
                      <a:gd name="connsiteX6" fmla="*/ 194773 w 1556893"/>
                      <a:gd name="connsiteY6" fmla="*/ 111128 h 787408"/>
                      <a:gd name="connsiteX7" fmla="*/ 13798 w 1556893"/>
                      <a:gd name="connsiteY7" fmla="*/ 434978 h 787408"/>
                      <a:gd name="connsiteX0" fmla="*/ 13320 w 1562210"/>
                      <a:gd name="connsiteY0" fmla="*/ 385854 h 786505"/>
                      <a:gd name="connsiteX1" fmla="*/ 485837 w 1562210"/>
                      <a:gd name="connsiteY1" fmla="*/ 700775 h 786505"/>
                      <a:gd name="connsiteX2" fmla="*/ 1099015 w 1562210"/>
                      <a:gd name="connsiteY2" fmla="*/ 415535 h 786505"/>
                      <a:gd name="connsiteX3" fmla="*/ 1514540 w 1562210"/>
                      <a:gd name="connsiteY3" fmla="*/ 786500 h 786505"/>
                      <a:gd name="connsiteX4" fmla="*/ 1485965 w 1562210"/>
                      <a:gd name="connsiteY4" fmla="*/ 405500 h 786505"/>
                      <a:gd name="connsiteX5" fmla="*/ 914465 w 1562210"/>
                      <a:gd name="connsiteY5" fmla="*/ 14975 h 786505"/>
                      <a:gd name="connsiteX6" fmla="*/ 200090 w 1562210"/>
                      <a:gd name="connsiteY6" fmla="*/ 110225 h 786505"/>
                      <a:gd name="connsiteX7" fmla="*/ 13320 w 1562210"/>
                      <a:gd name="connsiteY7" fmla="*/ 385854 h 786505"/>
                      <a:gd name="connsiteX0" fmla="*/ 16140 w 1535234"/>
                      <a:gd name="connsiteY0" fmla="*/ 395999 h 786684"/>
                      <a:gd name="connsiteX1" fmla="*/ 458861 w 1535234"/>
                      <a:gd name="connsiteY1" fmla="*/ 700954 h 786684"/>
                      <a:gd name="connsiteX2" fmla="*/ 1072039 w 1535234"/>
                      <a:gd name="connsiteY2" fmla="*/ 415714 h 786684"/>
                      <a:gd name="connsiteX3" fmla="*/ 1487564 w 1535234"/>
                      <a:gd name="connsiteY3" fmla="*/ 786679 h 786684"/>
                      <a:gd name="connsiteX4" fmla="*/ 1458989 w 1535234"/>
                      <a:gd name="connsiteY4" fmla="*/ 405679 h 786684"/>
                      <a:gd name="connsiteX5" fmla="*/ 887489 w 1535234"/>
                      <a:gd name="connsiteY5" fmla="*/ 15154 h 786684"/>
                      <a:gd name="connsiteX6" fmla="*/ 173114 w 1535234"/>
                      <a:gd name="connsiteY6" fmla="*/ 110404 h 786684"/>
                      <a:gd name="connsiteX7" fmla="*/ 16140 w 1535234"/>
                      <a:gd name="connsiteY7" fmla="*/ 395999 h 786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535234" h="786684">
                        <a:moveTo>
                          <a:pt x="16140" y="395999"/>
                        </a:moveTo>
                        <a:cubicBezTo>
                          <a:pt x="63765" y="494424"/>
                          <a:pt x="282878" y="697668"/>
                          <a:pt x="458861" y="700954"/>
                        </a:cubicBezTo>
                        <a:cubicBezTo>
                          <a:pt x="634844" y="704240"/>
                          <a:pt x="900589" y="401427"/>
                          <a:pt x="1072039" y="415714"/>
                        </a:cubicBezTo>
                        <a:cubicBezTo>
                          <a:pt x="1243489" y="430001"/>
                          <a:pt x="1423072" y="788352"/>
                          <a:pt x="1487564" y="786679"/>
                        </a:cubicBezTo>
                        <a:cubicBezTo>
                          <a:pt x="1552056" y="785007"/>
                          <a:pt x="1559002" y="534267"/>
                          <a:pt x="1458989" y="405679"/>
                        </a:cubicBezTo>
                        <a:cubicBezTo>
                          <a:pt x="1358977" y="277091"/>
                          <a:pt x="1101801" y="64366"/>
                          <a:pt x="887489" y="15154"/>
                        </a:cubicBezTo>
                        <a:cubicBezTo>
                          <a:pt x="673177" y="-34058"/>
                          <a:pt x="318339" y="46930"/>
                          <a:pt x="173114" y="110404"/>
                        </a:cubicBezTo>
                        <a:cubicBezTo>
                          <a:pt x="27889" y="173878"/>
                          <a:pt x="-31485" y="297574"/>
                          <a:pt x="16140" y="395999"/>
                        </a:cubicBezTo>
                        <a:close/>
                      </a:path>
                    </a:pathLst>
                  </a:custGeom>
                  <a:solidFill>
                    <a:srgbClr val="10218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dirty="0"/>
                  </a:p>
                </p:txBody>
              </p:sp>
              <p:sp>
                <p:nvSpPr>
                  <p:cNvPr id="106" name="자유형 105"/>
                  <p:cNvSpPr/>
                  <p:nvPr/>
                </p:nvSpPr>
                <p:spPr>
                  <a:xfrm>
                    <a:off x="2344896" y="2752097"/>
                    <a:ext cx="1557737" cy="757186"/>
                  </a:xfrm>
                  <a:custGeom>
                    <a:avLst/>
                    <a:gdLst>
                      <a:gd name="connsiteX0" fmla="*/ 13945 w 1557277"/>
                      <a:gd name="connsiteY0" fmla="*/ 435357 h 788122"/>
                      <a:gd name="connsiteX1" fmla="*/ 480670 w 1557277"/>
                      <a:gd name="connsiteY1" fmla="*/ 702057 h 788122"/>
                      <a:gd name="connsiteX2" fmla="*/ 1090270 w 1557277"/>
                      <a:gd name="connsiteY2" fmla="*/ 340107 h 788122"/>
                      <a:gd name="connsiteX3" fmla="*/ 1509370 w 1557277"/>
                      <a:gd name="connsiteY3" fmla="*/ 787782 h 788122"/>
                      <a:gd name="connsiteX4" fmla="*/ 1480795 w 1557277"/>
                      <a:gd name="connsiteY4" fmla="*/ 406782 h 788122"/>
                      <a:gd name="connsiteX5" fmla="*/ 909295 w 1557277"/>
                      <a:gd name="connsiteY5" fmla="*/ 16257 h 788122"/>
                      <a:gd name="connsiteX6" fmla="*/ 194920 w 1557277"/>
                      <a:gd name="connsiteY6" fmla="*/ 111507 h 788122"/>
                      <a:gd name="connsiteX7" fmla="*/ 13945 w 1557277"/>
                      <a:gd name="connsiteY7" fmla="*/ 435357 h 788122"/>
                      <a:gd name="connsiteX0" fmla="*/ 13945 w 1556645"/>
                      <a:gd name="connsiteY0" fmla="*/ 435357 h 787811"/>
                      <a:gd name="connsiteX1" fmla="*/ 480670 w 1556645"/>
                      <a:gd name="connsiteY1" fmla="*/ 702057 h 787811"/>
                      <a:gd name="connsiteX2" fmla="*/ 1099795 w 1556645"/>
                      <a:gd name="connsiteY2" fmla="*/ 387732 h 787811"/>
                      <a:gd name="connsiteX3" fmla="*/ 1509370 w 1556645"/>
                      <a:gd name="connsiteY3" fmla="*/ 787782 h 787811"/>
                      <a:gd name="connsiteX4" fmla="*/ 1480795 w 1556645"/>
                      <a:gd name="connsiteY4" fmla="*/ 406782 h 787811"/>
                      <a:gd name="connsiteX5" fmla="*/ 909295 w 1556645"/>
                      <a:gd name="connsiteY5" fmla="*/ 16257 h 787811"/>
                      <a:gd name="connsiteX6" fmla="*/ 194920 w 1556645"/>
                      <a:gd name="connsiteY6" fmla="*/ 111507 h 787811"/>
                      <a:gd name="connsiteX7" fmla="*/ 13945 w 1556645"/>
                      <a:gd name="connsiteY7" fmla="*/ 435357 h 787811"/>
                      <a:gd name="connsiteX0" fmla="*/ 13945 w 1568865"/>
                      <a:gd name="connsiteY0" fmla="*/ 435357 h 702316"/>
                      <a:gd name="connsiteX1" fmla="*/ 480670 w 1568865"/>
                      <a:gd name="connsiteY1" fmla="*/ 702057 h 702316"/>
                      <a:gd name="connsiteX2" fmla="*/ 1099795 w 1568865"/>
                      <a:gd name="connsiteY2" fmla="*/ 387732 h 702316"/>
                      <a:gd name="connsiteX3" fmla="*/ 1528420 w 1568865"/>
                      <a:gd name="connsiteY3" fmla="*/ 663957 h 702316"/>
                      <a:gd name="connsiteX4" fmla="*/ 1480795 w 1568865"/>
                      <a:gd name="connsiteY4" fmla="*/ 406782 h 702316"/>
                      <a:gd name="connsiteX5" fmla="*/ 909295 w 1568865"/>
                      <a:gd name="connsiteY5" fmla="*/ 16257 h 702316"/>
                      <a:gd name="connsiteX6" fmla="*/ 194920 w 1568865"/>
                      <a:gd name="connsiteY6" fmla="*/ 111507 h 702316"/>
                      <a:gd name="connsiteX7" fmla="*/ 13945 w 1568865"/>
                      <a:gd name="connsiteY7" fmla="*/ 435357 h 702316"/>
                      <a:gd name="connsiteX0" fmla="*/ 13945 w 1568865"/>
                      <a:gd name="connsiteY0" fmla="*/ 435357 h 702316"/>
                      <a:gd name="connsiteX1" fmla="*/ 480670 w 1568865"/>
                      <a:gd name="connsiteY1" fmla="*/ 702057 h 702316"/>
                      <a:gd name="connsiteX2" fmla="*/ 1099795 w 1568865"/>
                      <a:gd name="connsiteY2" fmla="*/ 387732 h 702316"/>
                      <a:gd name="connsiteX3" fmla="*/ 1528420 w 1568865"/>
                      <a:gd name="connsiteY3" fmla="*/ 663957 h 702316"/>
                      <a:gd name="connsiteX4" fmla="*/ 1480795 w 1568865"/>
                      <a:gd name="connsiteY4" fmla="*/ 406782 h 702316"/>
                      <a:gd name="connsiteX5" fmla="*/ 909295 w 1568865"/>
                      <a:gd name="connsiteY5" fmla="*/ 16257 h 702316"/>
                      <a:gd name="connsiteX6" fmla="*/ 194920 w 1568865"/>
                      <a:gd name="connsiteY6" fmla="*/ 111507 h 702316"/>
                      <a:gd name="connsiteX7" fmla="*/ 13945 w 1568865"/>
                      <a:gd name="connsiteY7" fmla="*/ 435357 h 702316"/>
                      <a:gd name="connsiteX0" fmla="*/ 13945 w 1568865"/>
                      <a:gd name="connsiteY0" fmla="*/ 435357 h 702316"/>
                      <a:gd name="connsiteX1" fmla="*/ 480670 w 1568865"/>
                      <a:gd name="connsiteY1" fmla="*/ 702057 h 702316"/>
                      <a:gd name="connsiteX2" fmla="*/ 1099795 w 1568865"/>
                      <a:gd name="connsiteY2" fmla="*/ 387732 h 702316"/>
                      <a:gd name="connsiteX3" fmla="*/ 1528420 w 1568865"/>
                      <a:gd name="connsiteY3" fmla="*/ 702057 h 702316"/>
                      <a:gd name="connsiteX4" fmla="*/ 1480795 w 1568865"/>
                      <a:gd name="connsiteY4" fmla="*/ 406782 h 702316"/>
                      <a:gd name="connsiteX5" fmla="*/ 909295 w 1568865"/>
                      <a:gd name="connsiteY5" fmla="*/ 16257 h 702316"/>
                      <a:gd name="connsiteX6" fmla="*/ 194920 w 1568865"/>
                      <a:gd name="connsiteY6" fmla="*/ 111507 h 702316"/>
                      <a:gd name="connsiteX7" fmla="*/ 13945 w 1568865"/>
                      <a:gd name="connsiteY7" fmla="*/ 435357 h 702316"/>
                      <a:gd name="connsiteX0" fmla="*/ 13945 w 1554645"/>
                      <a:gd name="connsiteY0" fmla="*/ 435357 h 702316"/>
                      <a:gd name="connsiteX1" fmla="*/ 480670 w 1554645"/>
                      <a:gd name="connsiteY1" fmla="*/ 702057 h 702316"/>
                      <a:gd name="connsiteX2" fmla="*/ 1099795 w 1554645"/>
                      <a:gd name="connsiteY2" fmla="*/ 387732 h 702316"/>
                      <a:gd name="connsiteX3" fmla="*/ 1528420 w 1554645"/>
                      <a:gd name="connsiteY3" fmla="*/ 702057 h 702316"/>
                      <a:gd name="connsiteX4" fmla="*/ 1442695 w 1554645"/>
                      <a:gd name="connsiteY4" fmla="*/ 387732 h 702316"/>
                      <a:gd name="connsiteX5" fmla="*/ 909295 w 1554645"/>
                      <a:gd name="connsiteY5" fmla="*/ 16257 h 702316"/>
                      <a:gd name="connsiteX6" fmla="*/ 194920 w 1554645"/>
                      <a:gd name="connsiteY6" fmla="*/ 111507 h 702316"/>
                      <a:gd name="connsiteX7" fmla="*/ 13945 w 1554645"/>
                      <a:gd name="connsiteY7" fmla="*/ 435357 h 702316"/>
                      <a:gd name="connsiteX0" fmla="*/ 13945 w 1554645"/>
                      <a:gd name="connsiteY0" fmla="*/ 435357 h 757186"/>
                      <a:gd name="connsiteX1" fmla="*/ 480670 w 1554645"/>
                      <a:gd name="connsiteY1" fmla="*/ 702057 h 757186"/>
                      <a:gd name="connsiteX2" fmla="*/ 1099795 w 1554645"/>
                      <a:gd name="connsiteY2" fmla="*/ 387732 h 757186"/>
                      <a:gd name="connsiteX3" fmla="*/ 1528420 w 1554645"/>
                      <a:gd name="connsiteY3" fmla="*/ 702057 h 757186"/>
                      <a:gd name="connsiteX4" fmla="*/ 1442695 w 1554645"/>
                      <a:gd name="connsiteY4" fmla="*/ 387732 h 757186"/>
                      <a:gd name="connsiteX5" fmla="*/ 909295 w 1554645"/>
                      <a:gd name="connsiteY5" fmla="*/ 16257 h 757186"/>
                      <a:gd name="connsiteX6" fmla="*/ 194920 w 1554645"/>
                      <a:gd name="connsiteY6" fmla="*/ 111507 h 757186"/>
                      <a:gd name="connsiteX7" fmla="*/ 13945 w 1554645"/>
                      <a:gd name="connsiteY7" fmla="*/ 435357 h 757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554645" h="757186">
                        <a:moveTo>
                          <a:pt x="13945" y="435357"/>
                        </a:moveTo>
                        <a:cubicBezTo>
                          <a:pt x="61570" y="533782"/>
                          <a:pt x="299695" y="709994"/>
                          <a:pt x="480670" y="702057"/>
                        </a:cubicBezTo>
                        <a:cubicBezTo>
                          <a:pt x="661645" y="694120"/>
                          <a:pt x="925170" y="387732"/>
                          <a:pt x="1099795" y="387732"/>
                        </a:cubicBezTo>
                        <a:cubicBezTo>
                          <a:pt x="1274420" y="387732"/>
                          <a:pt x="1512720" y="647106"/>
                          <a:pt x="1528420" y="702057"/>
                        </a:cubicBezTo>
                        <a:cubicBezTo>
                          <a:pt x="1585570" y="902082"/>
                          <a:pt x="1545883" y="502032"/>
                          <a:pt x="1442695" y="387732"/>
                        </a:cubicBezTo>
                        <a:cubicBezTo>
                          <a:pt x="1339508" y="273432"/>
                          <a:pt x="1123607" y="65469"/>
                          <a:pt x="909295" y="16257"/>
                        </a:cubicBezTo>
                        <a:cubicBezTo>
                          <a:pt x="694983" y="-32955"/>
                          <a:pt x="345733" y="38482"/>
                          <a:pt x="194920" y="111507"/>
                        </a:cubicBezTo>
                        <a:cubicBezTo>
                          <a:pt x="44107" y="184532"/>
                          <a:pt x="-33680" y="336932"/>
                          <a:pt x="13945" y="435357"/>
                        </a:cubicBezTo>
                        <a:close/>
                      </a:path>
                    </a:pathLst>
                  </a:custGeom>
                  <a:solidFill>
                    <a:srgbClr val="E3001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48" name="그룹 47"/>
                <p:cNvGrpSpPr/>
                <p:nvPr/>
              </p:nvGrpSpPr>
              <p:grpSpPr>
                <a:xfrm>
                  <a:off x="9006175" y="2485435"/>
                  <a:ext cx="852188" cy="424191"/>
                  <a:chOff x="3332402" y="2638054"/>
                  <a:chExt cx="694144" cy="345522"/>
                </a:xfrm>
              </p:grpSpPr>
              <p:sp>
                <p:nvSpPr>
                  <p:cNvPr id="100" name="직사각형 99"/>
                  <p:cNvSpPr/>
                  <p:nvPr/>
                </p:nvSpPr>
                <p:spPr>
                  <a:xfrm rot="7177615">
                    <a:off x="3728929" y="2589358"/>
                    <a:ext cx="48994" cy="146386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01" name="직사각형 100"/>
                  <p:cNvSpPr/>
                  <p:nvPr/>
                </p:nvSpPr>
                <p:spPr>
                  <a:xfrm rot="7177615">
                    <a:off x="3886521" y="2699914"/>
                    <a:ext cx="81996" cy="125292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02" name="직사각형 38"/>
                  <p:cNvSpPr/>
                  <p:nvPr/>
                </p:nvSpPr>
                <p:spPr>
                  <a:xfrm rot="7617803">
                    <a:off x="3663134" y="2430292"/>
                    <a:ext cx="94073" cy="632750"/>
                  </a:xfrm>
                  <a:custGeom>
                    <a:avLst/>
                    <a:gdLst>
                      <a:gd name="connsiteX0" fmla="*/ 0 w 78410"/>
                      <a:gd name="connsiteY0" fmla="*/ 0 h 632750"/>
                      <a:gd name="connsiteX1" fmla="*/ 78410 w 78410"/>
                      <a:gd name="connsiteY1" fmla="*/ 0 h 632750"/>
                      <a:gd name="connsiteX2" fmla="*/ 78410 w 78410"/>
                      <a:gd name="connsiteY2" fmla="*/ 632750 h 632750"/>
                      <a:gd name="connsiteX3" fmla="*/ 0 w 78410"/>
                      <a:gd name="connsiteY3" fmla="*/ 632750 h 632750"/>
                      <a:gd name="connsiteX4" fmla="*/ 0 w 78410"/>
                      <a:gd name="connsiteY4" fmla="*/ 0 h 632750"/>
                      <a:gd name="connsiteX0" fmla="*/ 0 w 94073"/>
                      <a:gd name="connsiteY0" fmla="*/ 0 h 632750"/>
                      <a:gd name="connsiteX1" fmla="*/ 78410 w 94073"/>
                      <a:gd name="connsiteY1" fmla="*/ 0 h 632750"/>
                      <a:gd name="connsiteX2" fmla="*/ 93558 w 94073"/>
                      <a:gd name="connsiteY2" fmla="*/ 299476 h 632750"/>
                      <a:gd name="connsiteX3" fmla="*/ 78410 w 94073"/>
                      <a:gd name="connsiteY3" fmla="*/ 632750 h 632750"/>
                      <a:gd name="connsiteX4" fmla="*/ 0 w 94073"/>
                      <a:gd name="connsiteY4" fmla="*/ 632750 h 632750"/>
                      <a:gd name="connsiteX5" fmla="*/ 0 w 94073"/>
                      <a:gd name="connsiteY5" fmla="*/ 0 h 632750"/>
                      <a:gd name="connsiteX0" fmla="*/ 0 w 94073"/>
                      <a:gd name="connsiteY0" fmla="*/ 0 h 632750"/>
                      <a:gd name="connsiteX1" fmla="*/ 78410 w 94073"/>
                      <a:gd name="connsiteY1" fmla="*/ 0 h 632750"/>
                      <a:gd name="connsiteX2" fmla="*/ 93558 w 94073"/>
                      <a:gd name="connsiteY2" fmla="*/ 299476 h 632750"/>
                      <a:gd name="connsiteX3" fmla="*/ 78410 w 94073"/>
                      <a:gd name="connsiteY3" fmla="*/ 632750 h 632750"/>
                      <a:gd name="connsiteX4" fmla="*/ 0 w 94073"/>
                      <a:gd name="connsiteY4" fmla="*/ 632750 h 632750"/>
                      <a:gd name="connsiteX5" fmla="*/ 11018 w 94073"/>
                      <a:gd name="connsiteY5" fmla="*/ 305960 h 632750"/>
                      <a:gd name="connsiteX6" fmla="*/ 0 w 94073"/>
                      <a:gd name="connsiteY6" fmla="*/ 0 h 632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4073" h="632750">
                        <a:moveTo>
                          <a:pt x="0" y="0"/>
                        </a:moveTo>
                        <a:lnTo>
                          <a:pt x="78410" y="0"/>
                        </a:lnTo>
                        <a:cubicBezTo>
                          <a:pt x="74149" y="101534"/>
                          <a:pt x="97819" y="197942"/>
                          <a:pt x="93558" y="299476"/>
                        </a:cubicBezTo>
                        <a:lnTo>
                          <a:pt x="78410" y="632750"/>
                        </a:lnTo>
                        <a:lnTo>
                          <a:pt x="0" y="632750"/>
                        </a:lnTo>
                        <a:cubicBezTo>
                          <a:pt x="290" y="526366"/>
                          <a:pt x="10728" y="412344"/>
                          <a:pt x="11018" y="30596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03" name="직사각형 102"/>
                  <p:cNvSpPr/>
                  <p:nvPr/>
                </p:nvSpPr>
                <p:spPr>
                  <a:xfrm rot="7694986">
                    <a:off x="3468939" y="2552439"/>
                    <a:ext cx="68234" cy="341308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04" name="직사각형 103"/>
                  <p:cNvSpPr/>
                  <p:nvPr/>
                </p:nvSpPr>
                <p:spPr>
                  <a:xfrm rot="7477516">
                    <a:off x="3762446" y="2801329"/>
                    <a:ext cx="70814" cy="29367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82" name="그룹 81"/>
                <p:cNvGrpSpPr/>
                <p:nvPr/>
              </p:nvGrpSpPr>
              <p:grpSpPr>
                <a:xfrm>
                  <a:off x="10009471" y="3414085"/>
                  <a:ext cx="989994" cy="788395"/>
                  <a:chOff x="4149630" y="3394479"/>
                  <a:chExt cx="806393" cy="642182"/>
                </a:xfrm>
              </p:grpSpPr>
              <p:sp>
                <p:nvSpPr>
                  <p:cNvPr id="94" name="직사각형 93"/>
                  <p:cNvSpPr/>
                  <p:nvPr/>
                </p:nvSpPr>
                <p:spPr>
                  <a:xfrm rot="2019684">
                    <a:off x="4330838" y="3394479"/>
                    <a:ext cx="179088" cy="185726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5" name="직사각형 94"/>
                  <p:cNvSpPr/>
                  <p:nvPr/>
                </p:nvSpPr>
                <p:spPr>
                  <a:xfrm rot="2019684">
                    <a:off x="4573394" y="3444213"/>
                    <a:ext cx="168851" cy="217975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6" name="직사각형 95"/>
                  <p:cNvSpPr/>
                  <p:nvPr/>
                </p:nvSpPr>
                <p:spPr>
                  <a:xfrm rot="2019684">
                    <a:off x="4783185" y="3549604"/>
                    <a:ext cx="172838" cy="199961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7" name="직사각형 96"/>
                  <p:cNvSpPr/>
                  <p:nvPr/>
                </p:nvSpPr>
                <p:spPr>
                  <a:xfrm rot="2019684">
                    <a:off x="4380697" y="3682190"/>
                    <a:ext cx="182101" cy="24676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8" name="직사각형 97"/>
                  <p:cNvSpPr/>
                  <p:nvPr/>
                </p:nvSpPr>
                <p:spPr>
                  <a:xfrm rot="2019684">
                    <a:off x="4149630" y="3585826"/>
                    <a:ext cx="182101" cy="24676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9" name="직사각형 98"/>
                  <p:cNvSpPr/>
                  <p:nvPr/>
                </p:nvSpPr>
                <p:spPr>
                  <a:xfrm rot="2019684">
                    <a:off x="4599852" y="3789892"/>
                    <a:ext cx="182101" cy="24676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83" name="순서도: 천공 테이프 4"/>
                <p:cNvSpPr/>
                <p:nvPr/>
              </p:nvSpPr>
              <p:spPr>
                <a:xfrm rot="21242496">
                  <a:off x="5730108" y="1549175"/>
                  <a:ext cx="3302763" cy="3250684"/>
                </a:xfrm>
                <a:custGeom>
                  <a:avLst/>
                  <a:gdLst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5000 w 10000"/>
                    <a:gd name="connsiteY7" fmla="*/ 9000 h 10000"/>
                    <a:gd name="connsiteX8" fmla="*/ 2500 w 10000"/>
                    <a:gd name="connsiteY8" fmla="*/ 10000 h 10000"/>
                    <a:gd name="connsiteX9" fmla="*/ 0 w 10000"/>
                    <a:gd name="connsiteY9" fmla="*/ 9000 h 10000"/>
                    <a:gd name="connsiteX10" fmla="*/ 0 w 10000"/>
                    <a:gd name="connsiteY10" fmla="*/ 1000 h 10000"/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5000 w 10000"/>
                    <a:gd name="connsiteY7" fmla="*/ 9000 h 10000"/>
                    <a:gd name="connsiteX8" fmla="*/ 2500 w 10000"/>
                    <a:gd name="connsiteY8" fmla="*/ 10000 h 10000"/>
                    <a:gd name="connsiteX9" fmla="*/ 0 w 10000"/>
                    <a:gd name="connsiteY9" fmla="*/ 9000 h 10000"/>
                    <a:gd name="connsiteX10" fmla="*/ 1332 w 10000"/>
                    <a:gd name="connsiteY10" fmla="*/ 6145 h 10000"/>
                    <a:gd name="connsiteX11" fmla="*/ 0 w 10000"/>
                    <a:gd name="connsiteY11" fmla="*/ 1000 h 10000"/>
                    <a:gd name="connsiteX0" fmla="*/ 0 w 10000"/>
                    <a:gd name="connsiteY0" fmla="*/ 1000 h 10292"/>
                    <a:gd name="connsiteX1" fmla="*/ 2500 w 10000"/>
                    <a:gd name="connsiteY1" fmla="*/ 2000 h 10292"/>
                    <a:gd name="connsiteX2" fmla="*/ 5000 w 10000"/>
                    <a:gd name="connsiteY2" fmla="*/ 1000 h 10292"/>
                    <a:gd name="connsiteX3" fmla="*/ 7500 w 10000"/>
                    <a:gd name="connsiteY3" fmla="*/ 0 h 10292"/>
                    <a:gd name="connsiteX4" fmla="*/ 10000 w 10000"/>
                    <a:gd name="connsiteY4" fmla="*/ 1000 h 10292"/>
                    <a:gd name="connsiteX5" fmla="*/ 10000 w 10000"/>
                    <a:gd name="connsiteY5" fmla="*/ 9000 h 10292"/>
                    <a:gd name="connsiteX6" fmla="*/ 7500 w 10000"/>
                    <a:gd name="connsiteY6" fmla="*/ 8000 h 10292"/>
                    <a:gd name="connsiteX7" fmla="*/ 5000 w 10000"/>
                    <a:gd name="connsiteY7" fmla="*/ 9000 h 10292"/>
                    <a:gd name="connsiteX8" fmla="*/ 2500 w 10000"/>
                    <a:gd name="connsiteY8" fmla="*/ 10000 h 10292"/>
                    <a:gd name="connsiteX9" fmla="*/ 884 w 10000"/>
                    <a:gd name="connsiteY9" fmla="*/ 9972 h 10292"/>
                    <a:gd name="connsiteX10" fmla="*/ 1332 w 10000"/>
                    <a:gd name="connsiteY10" fmla="*/ 6145 h 10292"/>
                    <a:gd name="connsiteX11" fmla="*/ 0 w 10000"/>
                    <a:gd name="connsiteY11" fmla="*/ 1000 h 10292"/>
                    <a:gd name="connsiteX0" fmla="*/ 0 w 10000"/>
                    <a:gd name="connsiteY0" fmla="*/ 1000 h 10292"/>
                    <a:gd name="connsiteX1" fmla="*/ 2500 w 10000"/>
                    <a:gd name="connsiteY1" fmla="*/ 2000 h 10292"/>
                    <a:gd name="connsiteX2" fmla="*/ 5000 w 10000"/>
                    <a:gd name="connsiteY2" fmla="*/ 1000 h 10292"/>
                    <a:gd name="connsiteX3" fmla="*/ 7500 w 10000"/>
                    <a:gd name="connsiteY3" fmla="*/ 0 h 10292"/>
                    <a:gd name="connsiteX4" fmla="*/ 10000 w 10000"/>
                    <a:gd name="connsiteY4" fmla="*/ 1000 h 10292"/>
                    <a:gd name="connsiteX5" fmla="*/ 10000 w 10000"/>
                    <a:gd name="connsiteY5" fmla="*/ 9000 h 10292"/>
                    <a:gd name="connsiteX6" fmla="*/ 7500 w 10000"/>
                    <a:gd name="connsiteY6" fmla="*/ 8000 h 10292"/>
                    <a:gd name="connsiteX7" fmla="*/ 5000 w 10000"/>
                    <a:gd name="connsiteY7" fmla="*/ 9000 h 10292"/>
                    <a:gd name="connsiteX8" fmla="*/ 2500 w 10000"/>
                    <a:gd name="connsiteY8" fmla="*/ 10000 h 10292"/>
                    <a:gd name="connsiteX9" fmla="*/ 884 w 10000"/>
                    <a:gd name="connsiteY9" fmla="*/ 9972 h 10292"/>
                    <a:gd name="connsiteX10" fmla="*/ 1332 w 10000"/>
                    <a:gd name="connsiteY10" fmla="*/ 6145 h 10292"/>
                    <a:gd name="connsiteX11" fmla="*/ 0 w 10000"/>
                    <a:gd name="connsiteY11" fmla="*/ 1000 h 10292"/>
                    <a:gd name="connsiteX0" fmla="*/ 0 w 10000"/>
                    <a:gd name="connsiteY0" fmla="*/ 1000 h 10292"/>
                    <a:gd name="connsiteX1" fmla="*/ 2500 w 10000"/>
                    <a:gd name="connsiteY1" fmla="*/ 2000 h 10292"/>
                    <a:gd name="connsiteX2" fmla="*/ 5000 w 10000"/>
                    <a:gd name="connsiteY2" fmla="*/ 1000 h 10292"/>
                    <a:gd name="connsiteX3" fmla="*/ 7500 w 10000"/>
                    <a:gd name="connsiteY3" fmla="*/ 0 h 10292"/>
                    <a:gd name="connsiteX4" fmla="*/ 10000 w 10000"/>
                    <a:gd name="connsiteY4" fmla="*/ 1000 h 10292"/>
                    <a:gd name="connsiteX5" fmla="*/ 10000 w 10000"/>
                    <a:gd name="connsiteY5" fmla="*/ 9000 h 10292"/>
                    <a:gd name="connsiteX6" fmla="*/ 7500 w 10000"/>
                    <a:gd name="connsiteY6" fmla="*/ 8000 h 10292"/>
                    <a:gd name="connsiteX7" fmla="*/ 5000 w 10000"/>
                    <a:gd name="connsiteY7" fmla="*/ 9000 h 10292"/>
                    <a:gd name="connsiteX8" fmla="*/ 2500 w 10000"/>
                    <a:gd name="connsiteY8" fmla="*/ 10000 h 10292"/>
                    <a:gd name="connsiteX9" fmla="*/ 884 w 10000"/>
                    <a:gd name="connsiteY9" fmla="*/ 9972 h 10292"/>
                    <a:gd name="connsiteX10" fmla="*/ 1332 w 10000"/>
                    <a:gd name="connsiteY10" fmla="*/ 6145 h 10292"/>
                    <a:gd name="connsiteX11" fmla="*/ 0 w 10000"/>
                    <a:gd name="connsiteY11" fmla="*/ 1000 h 10292"/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5000 w 10000"/>
                    <a:gd name="connsiteY7" fmla="*/ 9000 h 10000"/>
                    <a:gd name="connsiteX8" fmla="*/ 2500 w 10000"/>
                    <a:gd name="connsiteY8" fmla="*/ 10000 h 10000"/>
                    <a:gd name="connsiteX9" fmla="*/ 884 w 10000"/>
                    <a:gd name="connsiteY9" fmla="*/ 9972 h 10000"/>
                    <a:gd name="connsiteX10" fmla="*/ 1332 w 10000"/>
                    <a:gd name="connsiteY10" fmla="*/ 6145 h 10000"/>
                    <a:gd name="connsiteX11" fmla="*/ 0 w 10000"/>
                    <a:gd name="connsiteY11" fmla="*/ 1000 h 10000"/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4933 w 10000"/>
                    <a:gd name="connsiteY7" fmla="*/ 9221 h 10000"/>
                    <a:gd name="connsiteX8" fmla="*/ 2500 w 10000"/>
                    <a:gd name="connsiteY8" fmla="*/ 10000 h 10000"/>
                    <a:gd name="connsiteX9" fmla="*/ 884 w 10000"/>
                    <a:gd name="connsiteY9" fmla="*/ 9972 h 10000"/>
                    <a:gd name="connsiteX10" fmla="*/ 1332 w 10000"/>
                    <a:gd name="connsiteY10" fmla="*/ 6145 h 10000"/>
                    <a:gd name="connsiteX11" fmla="*/ 0 w 10000"/>
                    <a:gd name="connsiteY11" fmla="*/ 1000 h 10000"/>
                    <a:gd name="connsiteX0" fmla="*/ 0 w 10000"/>
                    <a:gd name="connsiteY0" fmla="*/ 89 h 9089"/>
                    <a:gd name="connsiteX1" fmla="*/ 2500 w 10000"/>
                    <a:gd name="connsiteY1" fmla="*/ 1089 h 9089"/>
                    <a:gd name="connsiteX2" fmla="*/ 5000 w 10000"/>
                    <a:gd name="connsiteY2" fmla="*/ 89 h 9089"/>
                    <a:gd name="connsiteX3" fmla="*/ 6795 w 10000"/>
                    <a:gd name="connsiteY3" fmla="*/ 3822 h 9089"/>
                    <a:gd name="connsiteX4" fmla="*/ 10000 w 10000"/>
                    <a:gd name="connsiteY4" fmla="*/ 89 h 9089"/>
                    <a:gd name="connsiteX5" fmla="*/ 10000 w 10000"/>
                    <a:gd name="connsiteY5" fmla="*/ 8089 h 9089"/>
                    <a:gd name="connsiteX6" fmla="*/ 7500 w 10000"/>
                    <a:gd name="connsiteY6" fmla="*/ 7089 h 9089"/>
                    <a:gd name="connsiteX7" fmla="*/ 4933 w 10000"/>
                    <a:gd name="connsiteY7" fmla="*/ 8310 h 9089"/>
                    <a:gd name="connsiteX8" fmla="*/ 2500 w 10000"/>
                    <a:gd name="connsiteY8" fmla="*/ 9089 h 9089"/>
                    <a:gd name="connsiteX9" fmla="*/ 884 w 10000"/>
                    <a:gd name="connsiteY9" fmla="*/ 9061 h 9089"/>
                    <a:gd name="connsiteX10" fmla="*/ 1332 w 10000"/>
                    <a:gd name="connsiteY10" fmla="*/ 5234 h 9089"/>
                    <a:gd name="connsiteX11" fmla="*/ 0 w 10000"/>
                    <a:gd name="connsiteY11" fmla="*/ 89 h 9089"/>
                    <a:gd name="connsiteX0" fmla="*/ 0 w 10000"/>
                    <a:gd name="connsiteY0" fmla="*/ 57 h 9959"/>
                    <a:gd name="connsiteX1" fmla="*/ 2500 w 10000"/>
                    <a:gd name="connsiteY1" fmla="*/ 1157 h 9959"/>
                    <a:gd name="connsiteX2" fmla="*/ 4692 w 10000"/>
                    <a:gd name="connsiteY2" fmla="*/ 1236 h 9959"/>
                    <a:gd name="connsiteX3" fmla="*/ 6795 w 10000"/>
                    <a:gd name="connsiteY3" fmla="*/ 4164 h 9959"/>
                    <a:gd name="connsiteX4" fmla="*/ 10000 w 10000"/>
                    <a:gd name="connsiteY4" fmla="*/ 57 h 9959"/>
                    <a:gd name="connsiteX5" fmla="*/ 10000 w 10000"/>
                    <a:gd name="connsiteY5" fmla="*/ 8859 h 9959"/>
                    <a:gd name="connsiteX6" fmla="*/ 7500 w 10000"/>
                    <a:gd name="connsiteY6" fmla="*/ 7759 h 9959"/>
                    <a:gd name="connsiteX7" fmla="*/ 4933 w 10000"/>
                    <a:gd name="connsiteY7" fmla="*/ 9102 h 9959"/>
                    <a:gd name="connsiteX8" fmla="*/ 2500 w 10000"/>
                    <a:gd name="connsiteY8" fmla="*/ 9959 h 9959"/>
                    <a:gd name="connsiteX9" fmla="*/ 884 w 10000"/>
                    <a:gd name="connsiteY9" fmla="*/ 9928 h 9959"/>
                    <a:gd name="connsiteX10" fmla="*/ 1332 w 10000"/>
                    <a:gd name="connsiteY10" fmla="*/ 5718 h 9959"/>
                    <a:gd name="connsiteX11" fmla="*/ 0 w 10000"/>
                    <a:gd name="connsiteY11" fmla="*/ 57 h 9959"/>
                    <a:gd name="connsiteX0" fmla="*/ 0 w 10000"/>
                    <a:gd name="connsiteY0" fmla="*/ 57 h 10000"/>
                    <a:gd name="connsiteX1" fmla="*/ 2214 w 10000"/>
                    <a:gd name="connsiteY1" fmla="*/ 1477 h 10000"/>
                    <a:gd name="connsiteX2" fmla="*/ 4692 w 10000"/>
                    <a:gd name="connsiteY2" fmla="*/ 1241 h 10000"/>
                    <a:gd name="connsiteX3" fmla="*/ 6795 w 10000"/>
                    <a:gd name="connsiteY3" fmla="*/ 4181 h 10000"/>
                    <a:gd name="connsiteX4" fmla="*/ 10000 w 10000"/>
                    <a:gd name="connsiteY4" fmla="*/ 57 h 10000"/>
                    <a:gd name="connsiteX5" fmla="*/ 10000 w 10000"/>
                    <a:gd name="connsiteY5" fmla="*/ 8895 h 10000"/>
                    <a:gd name="connsiteX6" fmla="*/ 7500 w 10000"/>
                    <a:gd name="connsiteY6" fmla="*/ 7791 h 10000"/>
                    <a:gd name="connsiteX7" fmla="*/ 4933 w 10000"/>
                    <a:gd name="connsiteY7" fmla="*/ 9139 h 10000"/>
                    <a:gd name="connsiteX8" fmla="*/ 2500 w 10000"/>
                    <a:gd name="connsiteY8" fmla="*/ 10000 h 10000"/>
                    <a:gd name="connsiteX9" fmla="*/ 884 w 10000"/>
                    <a:gd name="connsiteY9" fmla="*/ 9969 h 10000"/>
                    <a:gd name="connsiteX10" fmla="*/ 1332 w 10000"/>
                    <a:gd name="connsiteY10" fmla="*/ 5742 h 10000"/>
                    <a:gd name="connsiteX11" fmla="*/ 0 w 10000"/>
                    <a:gd name="connsiteY11" fmla="*/ 57 h 10000"/>
                    <a:gd name="connsiteX0" fmla="*/ 0 w 10000"/>
                    <a:gd name="connsiteY0" fmla="*/ 57 h 10000"/>
                    <a:gd name="connsiteX1" fmla="*/ 2214 w 10000"/>
                    <a:gd name="connsiteY1" fmla="*/ 1477 h 10000"/>
                    <a:gd name="connsiteX2" fmla="*/ 4692 w 10000"/>
                    <a:gd name="connsiteY2" fmla="*/ 1241 h 10000"/>
                    <a:gd name="connsiteX3" fmla="*/ 6795 w 10000"/>
                    <a:gd name="connsiteY3" fmla="*/ 4181 h 10000"/>
                    <a:gd name="connsiteX4" fmla="*/ 10000 w 10000"/>
                    <a:gd name="connsiteY4" fmla="*/ 57 h 10000"/>
                    <a:gd name="connsiteX5" fmla="*/ 10000 w 10000"/>
                    <a:gd name="connsiteY5" fmla="*/ 8895 h 10000"/>
                    <a:gd name="connsiteX6" fmla="*/ 7500 w 10000"/>
                    <a:gd name="connsiteY6" fmla="*/ 7791 h 10000"/>
                    <a:gd name="connsiteX7" fmla="*/ 4933 w 10000"/>
                    <a:gd name="connsiteY7" fmla="*/ 9139 h 10000"/>
                    <a:gd name="connsiteX8" fmla="*/ 2500 w 10000"/>
                    <a:gd name="connsiteY8" fmla="*/ 10000 h 10000"/>
                    <a:gd name="connsiteX9" fmla="*/ 884 w 10000"/>
                    <a:gd name="connsiteY9" fmla="*/ 9969 h 10000"/>
                    <a:gd name="connsiteX10" fmla="*/ 1332 w 10000"/>
                    <a:gd name="connsiteY10" fmla="*/ 5742 h 10000"/>
                    <a:gd name="connsiteX11" fmla="*/ 0 w 10000"/>
                    <a:gd name="connsiteY11" fmla="*/ 57 h 10000"/>
                    <a:gd name="connsiteX0" fmla="*/ 0 w 10000"/>
                    <a:gd name="connsiteY0" fmla="*/ 57 h 10580"/>
                    <a:gd name="connsiteX1" fmla="*/ 2214 w 10000"/>
                    <a:gd name="connsiteY1" fmla="*/ 1477 h 10580"/>
                    <a:gd name="connsiteX2" fmla="*/ 4692 w 10000"/>
                    <a:gd name="connsiteY2" fmla="*/ 1241 h 10580"/>
                    <a:gd name="connsiteX3" fmla="*/ 6795 w 10000"/>
                    <a:gd name="connsiteY3" fmla="*/ 4181 h 10580"/>
                    <a:gd name="connsiteX4" fmla="*/ 10000 w 10000"/>
                    <a:gd name="connsiteY4" fmla="*/ 57 h 10580"/>
                    <a:gd name="connsiteX5" fmla="*/ 10000 w 10000"/>
                    <a:gd name="connsiteY5" fmla="*/ 8895 h 10580"/>
                    <a:gd name="connsiteX6" fmla="*/ 6353 w 10000"/>
                    <a:gd name="connsiteY6" fmla="*/ 10580 h 10580"/>
                    <a:gd name="connsiteX7" fmla="*/ 4933 w 10000"/>
                    <a:gd name="connsiteY7" fmla="*/ 9139 h 10580"/>
                    <a:gd name="connsiteX8" fmla="*/ 2500 w 10000"/>
                    <a:gd name="connsiteY8" fmla="*/ 10000 h 10580"/>
                    <a:gd name="connsiteX9" fmla="*/ 884 w 10000"/>
                    <a:gd name="connsiteY9" fmla="*/ 9969 h 10580"/>
                    <a:gd name="connsiteX10" fmla="*/ 1332 w 10000"/>
                    <a:gd name="connsiteY10" fmla="*/ 5742 h 10580"/>
                    <a:gd name="connsiteX11" fmla="*/ 0 w 10000"/>
                    <a:gd name="connsiteY11" fmla="*/ 57 h 10580"/>
                    <a:gd name="connsiteX0" fmla="*/ 0 w 10000"/>
                    <a:gd name="connsiteY0" fmla="*/ 57 h 10832"/>
                    <a:gd name="connsiteX1" fmla="*/ 2214 w 10000"/>
                    <a:gd name="connsiteY1" fmla="*/ 1477 h 10832"/>
                    <a:gd name="connsiteX2" fmla="*/ 4692 w 10000"/>
                    <a:gd name="connsiteY2" fmla="*/ 1241 h 10832"/>
                    <a:gd name="connsiteX3" fmla="*/ 6795 w 10000"/>
                    <a:gd name="connsiteY3" fmla="*/ 4181 h 10832"/>
                    <a:gd name="connsiteX4" fmla="*/ 10000 w 10000"/>
                    <a:gd name="connsiteY4" fmla="*/ 57 h 10832"/>
                    <a:gd name="connsiteX5" fmla="*/ 9253 w 10000"/>
                    <a:gd name="connsiteY5" fmla="*/ 10832 h 10832"/>
                    <a:gd name="connsiteX6" fmla="*/ 6353 w 10000"/>
                    <a:gd name="connsiteY6" fmla="*/ 10580 h 10832"/>
                    <a:gd name="connsiteX7" fmla="*/ 4933 w 10000"/>
                    <a:gd name="connsiteY7" fmla="*/ 9139 h 10832"/>
                    <a:gd name="connsiteX8" fmla="*/ 2500 w 10000"/>
                    <a:gd name="connsiteY8" fmla="*/ 10000 h 10832"/>
                    <a:gd name="connsiteX9" fmla="*/ 884 w 10000"/>
                    <a:gd name="connsiteY9" fmla="*/ 9969 h 10832"/>
                    <a:gd name="connsiteX10" fmla="*/ 1332 w 10000"/>
                    <a:gd name="connsiteY10" fmla="*/ 5742 h 10832"/>
                    <a:gd name="connsiteX11" fmla="*/ 0 w 10000"/>
                    <a:gd name="connsiteY11" fmla="*/ 57 h 10832"/>
                    <a:gd name="connsiteX0" fmla="*/ 0 w 10000"/>
                    <a:gd name="connsiteY0" fmla="*/ 57 h 10832"/>
                    <a:gd name="connsiteX1" fmla="*/ 2214 w 10000"/>
                    <a:gd name="connsiteY1" fmla="*/ 1477 h 10832"/>
                    <a:gd name="connsiteX2" fmla="*/ 4692 w 10000"/>
                    <a:gd name="connsiteY2" fmla="*/ 1241 h 10832"/>
                    <a:gd name="connsiteX3" fmla="*/ 6795 w 10000"/>
                    <a:gd name="connsiteY3" fmla="*/ 4181 h 10832"/>
                    <a:gd name="connsiteX4" fmla="*/ 10000 w 10000"/>
                    <a:gd name="connsiteY4" fmla="*/ 57 h 10832"/>
                    <a:gd name="connsiteX5" fmla="*/ 9253 w 10000"/>
                    <a:gd name="connsiteY5" fmla="*/ 10832 h 10832"/>
                    <a:gd name="connsiteX6" fmla="*/ 6353 w 10000"/>
                    <a:gd name="connsiteY6" fmla="*/ 10580 h 10832"/>
                    <a:gd name="connsiteX7" fmla="*/ 4933 w 10000"/>
                    <a:gd name="connsiteY7" fmla="*/ 9139 h 10832"/>
                    <a:gd name="connsiteX8" fmla="*/ 2500 w 10000"/>
                    <a:gd name="connsiteY8" fmla="*/ 10000 h 10832"/>
                    <a:gd name="connsiteX9" fmla="*/ 884 w 10000"/>
                    <a:gd name="connsiteY9" fmla="*/ 9969 h 10832"/>
                    <a:gd name="connsiteX10" fmla="*/ 1332 w 10000"/>
                    <a:gd name="connsiteY10" fmla="*/ 5742 h 10832"/>
                    <a:gd name="connsiteX11" fmla="*/ 0 w 10000"/>
                    <a:gd name="connsiteY11" fmla="*/ 57 h 10832"/>
                    <a:gd name="connsiteX0" fmla="*/ 0 w 9253"/>
                    <a:gd name="connsiteY0" fmla="*/ 0 h 10775"/>
                    <a:gd name="connsiteX1" fmla="*/ 2214 w 9253"/>
                    <a:gd name="connsiteY1" fmla="*/ 1420 h 10775"/>
                    <a:gd name="connsiteX2" fmla="*/ 4692 w 9253"/>
                    <a:gd name="connsiteY2" fmla="*/ 1184 h 10775"/>
                    <a:gd name="connsiteX3" fmla="*/ 6795 w 9253"/>
                    <a:gd name="connsiteY3" fmla="*/ 4124 h 10775"/>
                    <a:gd name="connsiteX4" fmla="*/ 8122 w 9253"/>
                    <a:gd name="connsiteY4" fmla="*/ 6873 h 10775"/>
                    <a:gd name="connsiteX5" fmla="*/ 9253 w 9253"/>
                    <a:gd name="connsiteY5" fmla="*/ 10775 h 10775"/>
                    <a:gd name="connsiteX6" fmla="*/ 6353 w 9253"/>
                    <a:gd name="connsiteY6" fmla="*/ 10523 h 10775"/>
                    <a:gd name="connsiteX7" fmla="*/ 4933 w 9253"/>
                    <a:gd name="connsiteY7" fmla="*/ 9082 h 10775"/>
                    <a:gd name="connsiteX8" fmla="*/ 2500 w 9253"/>
                    <a:gd name="connsiteY8" fmla="*/ 9943 h 10775"/>
                    <a:gd name="connsiteX9" fmla="*/ 884 w 9253"/>
                    <a:gd name="connsiteY9" fmla="*/ 9912 h 10775"/>
                    <a:gd name="connsiteX10" fmla="*/ 1332 w 9253"/>
                    <a:gd name="connsiteY10" fmla="*/ 5685 h 10775"/>
                    <a:gd name="connsiteX11" fmla="*/ 0 w 9253"/>
                    <a:gd name="connsiteY11" fmla="*/ 0 h 10775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44 w 10000"/>
                    <a:gd name="connsiteY3" fmla="*/ 3827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44 w 10000"/>
                    <a:gd name="connsiteY3" fmla="*/ 3827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76 w 10000"/>
                    <a:gd name="connsiteY3" fmla="*/ 300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56 w 10000"/>
                    <a:gd name="connsiteY3" fmla="*/ 2673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56 w 10000"/>
                    <a:gd name="connsiteY3" fmla="*/ 2673 h 10000"/>
                    <a:gd name="connsiteX4" fmla="*/ 7322 w 10000"/>
                    <a:gd name="connsiteY4" fmla="*/ 4065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56 w 10000"/>
                    <a:gd name="connsiteY3" fmla="*/ 2673 h 10000"/>
                    <a:gd name="connsiteX4" fmla="*/ 7322 w 10000"/>
                    <a:gd name="connsiteY4" fmla="*/ 4065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8778"/>
                    <a:gd name="connsiteY0" fmla="*/ 0 h 9814"/>
                    <a:gd name="connsiteX1" fmla="*/ 2393 w 8778"/>
                    <a:gd name="connsiteY1" fmla="*/ 1318 h 9814"/>
                    <a:gd name="connsiteX2" fmla="*/ 5071 w 8778"/>
                    <a:gd name="connsiteY2" fmla="*/ 1099 h 9814"/>
                    <a:gd name="connsiteX3" fmla="*/ 7322 w 8778"/>
                    <a:gd name="connsiteY3" fmla="*/ 4065 h 9814"/>
                    <a:gd name="connsiteX4" fmla="*/ 8778 w 8778"/>
                    <a:gd name="connsiteY4" fmla="*/ 6379 h 9814"/>
                    <a:gd name="connsiteX5" fmla="*/ 6866 w 8778"/>
                    <a:gd name="connsiteY5" fmla="*/ 9766 h 9814"/>
                    <a:gd name="connsiteX6" fmla="*/ 5331 w 8778"/>
                    <a:gd name="connsiteY6" fmla="*/ 8429 h 9814"/>
                    <a:gd name="connsiteX7" fmla="*/ 2702 w 8778"/>
                    <a:gd name="connsiteY7" fmla="*/ 9228 h 9814"/>
                    <a:gd name="connsiteX8" fmla="*/ 955 w 8778"/>
                    <a:gd name="connsiteY8" fmla="*/ 9199 h 9814"/>
                    <a:gd name="connsiteX9" fmla="*/ 1440 w 8778"/>
                    <a:gd name="connsiteY9" fmla="*/ 5276 h 9814"/>
                    <a:gd name="connsiteX10" fmla="*/ 0 w 8778"/>
                    <a:gd name="connsiteY10" fmla="*/ 0 h 9814"/>
                    <a:gd name="connsiteX0" fmla="*/ 0 w 8457"/>
                    <a:gd name="connsiteY0" fmla="*/ 0 h 10114"/>
                    <a:gd name="connsiteX1" fmla="*/ 2726 w 8457"/>
                    <a:gd name="connsiteY1" fmla="*/ 1343 h 10114"/>
                    <a:gd name="connsiteX2" fmla="*/ 5777 w 8457"/>
                    <a:gd name="connsiteY2" fmla="*/ 1120 h 10114"/>
                    <a:gd name="connsiteX3" fmla="*/ 8341 w 8457"/>
                    <a:gd name="connsiteY3" fmla="*/ 4142 h 10114"/>
                    <a:gd name="connsiteX4" fmla="*/ 7822 w 8457"/>
                    <a:gd name="connsiteY4" fmla="*/ 9951 h 10114"/>
                    <a:gd name="connsiteX5" fmla="*/ 6073 w 8457"/>
                    <a:gd name="connsiteY5" fmla="*/ 8589 h 10114"/>
                    <a:gd name="connsiteX6" fmla="*/ 3078 w 8457"/>
                    <a:gd name="connsiteY6" fmla="*/ 9403 h 10114"/>
                    <a:gd name="connsiteX7" fmla="*/ 1088 w 8457"/>
                    <a:gd name="connsiteY7" fmla="*/ 9373 h 10114"/>
                    <a:gd name="connsiteX8" fmla="*/ 1640 w 8457"/>
                    <a:gd name="connsiteY8" fmla="*/ 5376 h 10114"/>
                    <a:gd name="connsiteX9" fmla="*/ 0 w 8457"/>
                    <a:gd name="connsiteY9" fmla="*/ 0 h 10114"/>
                    <a:gd name="connsiteX0" fmla="*/ 0 w 9251"/>
                    <a:gd name="connsiteY0" fmla="*/ 0 h 10180"/>
                    <a:gd name="connsiteX1" fmla="*/ 3223 w 9251"/>
                    <a:gd name="connsiteY1" fmla="*/ 1328 h 10180"/>
                    <a:gd name="connsiteX2" fmla="*/ 6831 w 9251"/>
                    <a:gd name="connsiteY2" fmla="*/ 1107 h 10180"/>
                    <a:gd name="connsiteX3" fmla="*/ 9249 w 9251"/>
                    <a:gd name="connsiteY3" fmla="*/ 9839 h 10180"/>
                    <a:gd name="connsiteX4" fmla="*/ 7181 w 9251"/>
                    <a:gd name="connsiteY4" fmla="*/ 8492 h 10180"/>
                    <a:gd name="connsiteX5" fmla="*/ 3640 w 9251"/>
                    <a:gd name="connsiteY5" fmla="*/ 9297 h 10180"/>
                    <a:gd name="connsiteX6" fmla="*/ 1287 w 9251"/>
                    <a:gd name="connsiteY6" fmla="*/ 9267 h 10180"/>
                    <a:gd name="connsiteX7" fmla="*/ 1939 w 9251"/>
                    <a:gd name="connsiteY7" fmla="*/ 5315 h 10180"/>
                    <a:gd name="connsiteX8" fmla="*/ 0 w 9251"/>
                    <a:gd name="connsiteY8" fmla="*/ 0 h 10180"/>
                    <a:gd name="connsiteX0" fmla="*/ 0 w 8297"/>
                    <a:gd name="connsiteY0" fmla="*/ 0 h 9133"/>
                    <a:gd name="connsiteX1" fmla="*/ 3484 w 8297"/>
                    <a:gd name="connsiteY1" fmla="*/ 1305 h 9133"/>
                    <a:gd name="connsiteX2" fmla="*/ 7384 w 8297"/>
                    <a:gd name="connsiteY2" fmla="*/ 1087 h 9133"/>
                    <a:gd name="connsiteX3" fmla="*/ 8228 w 8297"/>
                    <a:gd name="connsiteY3" fmla="*/ 8239 h 9133"/>
                    <a:gd name="connsiteX4" fmla="*/ 7762 w 8297"/>
                    <a:gd name="connsiteY4" fmla="*/ 8342 h 9133"/>
                    <a:gd name="connsiteX5" fmla="*/ 3935 w 8297"/>
                    <a:gd name="connsiteY5" fmla="*/ 9133 h 9133"/>
                    <a:gd name="connsiteX6" fmla="*/ 1391 w 8297"/>
                    <a:gd name="connsiteY6" fmla="*/ 9103 h 9133"/>
                    <a:gd name="connsiteX7" fmla="*/ 2096 w 8297"/>
                    <a:gd name="connsiteY7" fmla="*/ 5221 h 9133"/>
                    <a:gd name="connsiteX8" fmla="*/ 0 w 8297"/>
                    <a:gd name="connsiteY8" fmla="*/ 0 h 9133"/>
                    <a:gd name="connsiteX0" fmla="*/ 0 w 10054"/>
                    <a:gd name="connsiteY0" fmla="*/ 0 h 10000"/>
                    <a:gd name="connsiteX1" fmla="*/ 4199 w 10054"/>
                    <a:gd name="connsiteY1" fmla="*/ 1429 h 10000"/>
                    <a:gd name="connsiteX2" fmla="*/ 8155 w 10054"/>
                    <a:gd name="connsiteY2" fmla="*/ 1296 h 10000"/>
                    <a:gd name="connsiteX3" fmla="*/ 9917 w 10054"/>
                    <a:gd name="connsiteY3" fmla="*/ 9021 h 10000"/>
                    <a:gd name="connsiteX4" fmla="*/ 9355 w 10054"/>
                    <a:gd name="connsiteY4" fmla="*/ 9134 h 10000"/>
                    <a:gd name="connsiteX5" fmla="*/ 4743 w 10054"/>
                    <a:gd name="connsiteY5" fmla="*/ 10000 h 10000"/>
                    <a:gd name="connsiteX6" fmla="*/ 1677 w 10054"/>
                    <a:gd name="connsiteY6" fmla="*/ 9967 h 10000"/>
                    <a:gd name="connsiteX7" fmla="*/ 2526 w 10054"/>
                    <a:gd name="connsiteY7" fmla="*/ 5717 h 10000"/>
                    <a:gd name="connsiteX8" fmla="*/ 0 w 10054"/>
                    <a:gd name="connsiteY8" fmla="*/ 0 h 10000"/>
                    <a:gd name="connsiteX0" fmla="*/ 0 w 10054"/>
                    <a:gd name="connsiteY0" fmla="*/ 0 h 10000"/>
                    <a:gd name="connsiteX1" fmla="*/ 4199 w 10054"/>
                    <a:gd name="connsiteY1" fmla="*/ 1429 h 10000"/>
                    <a:gd name="connsiteX2" fmla="*/ 8155 w 10054"/>
                    <a:gd name="connsiteY2" fmla="*/ 1296 h 10000"/>
                    <a:gd name="connsiteX3" fmla="*/ 9917 w 10054"/>
                    <a:gd name="connsiteY3" fmla="*/ 9021 h 10000"/>
                    <a:gd name="connsiteX4" fmla="*/ 9355 w 10054"/>
                    <a:gd name="connsiteY4" fmla="*/ 9134 h 10000"/>
                    <a:gd name="connsiteX5" fmla="*/ 4743 w 10054"/>
                    <a:gd name="connsiteY5" fmla="*/ 10000 h 10000"/>
                    <a:gd name="connsiteX6" fmla="*/ 1677 w 10054"/>
                    <a:gd name="connsiteY6" fmla="*/ 9967 h 10000"/>
                    <a:gd name="connsiteX7" fmla="*/ 2526 w 10054"/>
                    <a:gd name="connsiteY7" fmla="*/ 5717 h 10000"/>
                    <a:gd name="connsiteX8" fmla="*/ 0 w 10054"/>
                    <a:gd name="connsiteY8" fmla="*/ 0 h 10000"/>
                    <a:gd name="connsiteX0" fmla="*/ 0 w 10076"/>
                    <a:gd name="connsiteY0" fmla="*/ 0 h 10000"/>
                    <a:gd name="connsiteX1" fmla="*/ 4199 w 10076"/>
                    <a:gd name="connsiteY1" fmla="*/ 1429 h 10000"/>
                    <a:gd name="connsiteX2" fmla="*/ 8155 w 10076"/>
                    <a:gd name="connsiteY2" fmla="*/ 1296 h 10000"/>
                    <a:gd name="connsiteX3" fmla="*/ 7854 w 10076"/>
                    <a:gd name="connsiteY3" fmla="*/ 4963 h 10000"/>
                    <a:gd name="connsiteX4" fmla="*/ 9917 w 10076"/>
                    <a:gd name="connsiteY4" fmla="*/ 9021 h 10000"/>
                    <a:gd name="connsiteX5" fmla="*/ 9355 w 10076"/>
                    <a:gd name="connsiteY5" fmla="*/ 9134 h 10000"/>
                    <a:gd name="connsiteX6" fmla="*/ 4743 w 10076"/>
                    <a:gd name="connsiteY6" fmla="*/ 10000 h 10000"/>
                    <a:gd name="connsiteX7" fmla="*/ 1677 w 10076"/>
                    <a:gd name="connsiteY7" fmla="*/ 9967 h 10000"/>
                    <a:gd name="connsiteX8" fmla="*/ 2526 w 10076"/>
                    <a:gd name="connsiteY8" fmla="*/ 5717 h 10000"/>
                    <a:gd name="connsiteX9" fmla="*/ 0 w 10076"/>
                    <a:gd name="connsiteY9" fmla="*/ 0 h 10000"/>
                    <a:gd name="connsiteX0" fmla="*/ 0 w 10076"/>
                    <a:gd name="connsiteY0" fmla="*/ 0 h 10000"/>
                    <a:gd name="connsiteX1" fmla="*/ 4199 w 10076"/>
                    <a:gd name="connsiteY1" fmla="*/ 1429 h 10000"/>
                    <a:gd name="connsiteX2" fmla="*/ 8155 w 10076"/>
                    <a:gd name="connsiteY2" fmla="*/ 1296 h 10000"/>
                    <a:gd name="connsiteX3" fmla="*/ 7854 w 10076"/>
                    <a:gd name="connsiteY3" fmla="*/ 4963 h 10000"/>
                    <a:gd name="connsiteX4" fmla="*/ 9917 w 10076"/>
                    <a:gd name="connsiteY4" fmla="*/ 9021 h 10000"/>
                    <a:gd name="connsiteX5" fmla="*/ 9355 w 10076"/>
                    <a:gd name="connsiteY5" fmla="*/ 9134 h 10000"/>
                    <a:gd name="connsiteX6" fmla="*/ 4743 w 10076"/>
                    <a:gd name="connsiteY6" fmla="*/ 10000 h 10000"/>
                    <a:gd name="connsiteX7" fmla="*/ 1677 w 10076"/>
                    <a:gd name="connsiteY7" fmla="*/ 9967 h 10000"/>
                    <a:gd name="connsiteX8" fmla="*/ 2526 w 10076"/>
                    <a:gd name="connsiteY8" fmla="*/ 5717 h 10000"/>
                    <a:gd name="connsiteX9" fmla="*/ 0 w 10076"/>
                    <a:gd name="connsiteY9" fmla="*/ 0 h 10000"/>
                    <a:gd name="connsiteX0" fmla="*/ 0 w 10076"/>
                    <a:gd name="connsiteY0" fmla="*/ 0 h 10000"/>
                    <a:gd name="connsiteX1" fmla="*/ 4199 w 10076"/>
                    <a:gd name="connsiteY1" fmla="*/ 1429 h 10000"/>
                    <a:gd name="connsiteX2" fmla="*/ 7942 w 10076"/>
                    <a:gd name="connsiteY2" fmla="*/ 1015 h 10000"/>
                    <a:gd name="connsiteX3" fmla="*/ 7854 w 10076"/>
                    <a:gd name="connsiteY3" fmla="*/ 4963 h 10000"/>
                    <a:gd name="connsiteX4" fmla="*/ 9917 w 10076"/>
                    <a:gd name="connsiteY4" fmla="*/ 9021 h 10000"/>
                    <a:gd name="connsiteX5" fmla="*/ 9355 w 10076"/>
                    <a:gd name="connsiteY5" fmla="*/ 9134 h 10000"/>
                    <a:gd name="connsiteX6" fmla="*/ 4743 w 10076"/>
                    <a:gd name="connsiteY6" fmla="*/ 10000 h 10000"/>
                    <a:gd name="connsiteX7" fmla="*/ 1677 w 10076"/>
                    <a:gd name="connsiteY7" fmla="*/ 9967 h 10000"/>
                    <a:gd name="connsiteX8" fmla="*/ 2526 w 10076"/>
                    <a:gd name="connsiteY8" fmla="*/ 5717 h 10000"/>
                    <a:gd name="connsiteX9" fmla="*/ 0 w 10076"/>
                    <a:gd name="connsiteY9" fmla="*/ 0 h 10000"/>
                    <a:gd name="connsiteX0" fmla="*/ 0 w 10060"/>
                    <a:gd name="connsiteY0" fmla="*/ 0 h 9967"/>
                    <a:gd name="connsiteX1" fmla="*/ 4199 w 10060"/>
                    <a:gd name="connsiteY1" fmla="*/ 1429 h 9967"/>
                    <a:gd name="connsiteX2" fmla="*/ 7942 w 10060"/>
                    <a:gd name="connsiteY2" fmla="*/ 1015 h 9967"/>
                    <a:gd name="connsiteX3" fmla="*/ 7854 w 10060"/>
                    <a:gd name="connsiteY3" fmla="*/ 4963 h 9967"/>
                    <a:gd name="connsiteX4" fmla="*/ 9917 w 10060"/>
                    <a:gd name="connsiteY4" fmla="*/ 9021 h 9967"/>
                    <a:gd name="connsiteX5" fmla="*/ 9355 w 10060"/>
                    <a:gd name="connsiteY5" fmla="*/ 9134 h 9967"/>
                    <a:gd name="connsiteX6" fmla="*/ 5119 w 10060"/>
                    <a:gd name="connsiteY6" fmla="*/ 9447 h 9967"/>
                    <a:gd name="connsiteX7" fmla="*/ 1677 w 10060"/>
                    <a:gd name="connsiteY7" fmla="*/ 9967 h 9967"/>
                    <a:gd name="connsiteX8" fmla="*/ 2526 w 10060"/>
                    <a:gd name="connsiteY8" fmla="*/ 5717 h 9967"/>
                    <a:gd name="connsiteX9" fmla="*/ 0 w 10060"/>
                    <a:gd name="connsiteY9" fmla="*/ 0 h 9967"/>
                    <a:gd name="connsiteX0" fmla="*/ 0 w 9883"/>
                    <a:gd name="connsiteY0" fmla="*/ 0 h 10000"/>
                    <a:gd name="connsiteX1" fmla="*/ 4174 w 9883"/>
                    <a:gd name="connsiteY1" fmla="*/ 1434 h 10000"/>
                    <a:gd name="connsiteX2" fmla="*/ 7895 w 9883"/>
                    <a:gd name="connsiteY2" fmla="*/ 1018 h 10000"/>
                    <a:gd name="connsiteX3" fmla="*/ 7807 w 9883"/>
                    <a:gd name="connsiteY3" fmla="*/ 4979 h 10000"/>
                    <a:gd name="connsiteX4" fmla="*/ 9858 w 9883"/>
                    <a:gd name="connsiteY4" fmla="*/ 9051 h 10000"/>
                    <a:gd name="connsiteX5" fmla="*/ 8692 w 9883"/>
                    <a:gd name="connsiteY5" fmla="*/ 8860 h 10000"/>
                    <a:gd name="connsiteX6" fmla="*/ 5088 w 9883"/>
                    <a:gd name="connsiteY6" fmla="*/ 9478 h 10000"/>
                    <a:gd name="connsiteX7" fmla="*/ 1667 w 9883"/>
                    <a:gd name="connsiteY7" fmla="*/ 10000 h 10000"/>
                    <a:gd name="connsiteX8" fmla="*/ 2511 w 9883"/>
                    <a:gd name="connsiteY8" fmla="*/ 5736 h 10000"/>
                    <a:gd name="connsiteX9" fmla="*/ 0 w 9883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7988 w 10000"/>
                    <a:gd name="connsiteY2" fmla="*/ 1018 h 10000"/>
                    <a:gd name="connsiteX3" fmla="*/ 7899 w 10000"/>
                    <a:gd name="connsiteY3" fmla="*/ 4979 h 10000"/>
                    <a:gd name="connsiteX4" fmla="*/ 9975 w 10000"/>
                    <a:gd name="connsiteY4" fmla="*/ 9051 h 10000"/>
                    <a:gd name="connsiteX5" fmla="*/ 8795 w 10000"/>
                    <a:gd name="connsiteY5" fmla="*/ 8860 h 10000"/>
                    <a:gd name="connsiteX6" fmla="*/ 5148 w 10000"/>
                    <a:gd name="connsiteY6" fmla="*/ 9478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9999"/>
                    <a:gd name="connsiteY0" fmla="*/ 0 h 10000"/>
                    <a:gd name="connsiteX1" fmla="*/ 4223 w 9999"/>
                    <a:gd name="connsiteY1" fmla="*/ 1434 h 10000"/>
                    <a:gd name="connsiteX2" fmla="*/ 7988 w 9999"/>
                    <a:gd name="connsiteY2" fmla="*/ 1018 h 10000"/>
                    <a:gd name="connsiteX3" fmla="*/ 7899 w 9999"/>
                    <a:gd name="connsiteY3" fmla="*/ 4979 h 10000"/>
                    <a:gd name="connsiteX4" fmla="*/ 9975 w 9999"/>
                    <a:gd name="connsiteY4" fmla="*/ 9051 h 10000"/>
                    <a:gd name="connsiteX5" fmla="*/ 8795 w 9999"/>
                    <a:gd name="connsiteY5" fmla="*/ 8860 h 10000"/>
                    <a:gd name="connsiteX6" fmla="*/ 5213 w 9999"/>
                    <a:gd name="connsiteY6" fmla="*/ 9774 h 10000"/>
                    <a:gd name="connsiteX7" fmla="*/ 1687 w 9999"/>
                    <a:gd name="connsiteY7" fmla="*/ 10000 h 10000"/>
                    <a:gd name="connsiteX8" fmla="*/ 2541 w 9999"/>
                    <a:gd name="connsiteY8" fmla="*/ 5736 h 10000"/>
                    <a:gd name="connsiteX9" fmla="*/ 0 w 9999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7989 w 10000"/>
                    <a:gd name="connsiteY2" fmla="*/ 1018 h 10000"/>
                    <a:gd name="connsiteX3" fmla="*/ 7900 w 10000"/>
                    <a:gd name="connsiteY3" fmla="*/ 4979 h 10000"/>
                    <a:gd name="connsiteX4" fmla="*/ 9976 w 10000"/>
                    <a:gd name="connsiteY4" fmla="*/ 9051 h 10000"/>
                    <a:gd name="connsiteX5" fmla="*/ 8796 w 10000"/>
                    <a:gd name="connsiteY5" fmla="*/ 8860 h 10000"/>
                    <a:gd name="connsiteX6" fmla="*/ 5214 w 10000"/>
                    <a:gd name="connsiteY6" fmla="*/ 9774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6253 w 10000"/>
                    <a:gd name="connsiteY2" fmla="*/ 1339 h 10000"/>
                    <a:gd name="connsiteX3" fmla="*/ 7900 w 10000"/>
                    <a:gd name="connsiteY3" fmla="*/ 4979 h 10000"/>
                    <a:gd name="connsiteX4" fmla="*/ 9976 w 10000"/>
                    <a:gd name="connsiteY4" fmla="*/ 9051 h 10000"/>
                    <a:gd name="connsiteX5" fmla="*/ 8796 w 10000"/>
                    <a:gd name="connsiteY5" fmla="*/ 8860 h 10000"/>
                    <a:gd name="connsiteX6" fmla="*/ 5214 w 10000"/>
                    <a:gd name="connsiteY6" fmla="*/ 9774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6341 w 10000"/>
                    <a:gd name="connsiteY2" fmla="*/ 1244 h 10000"/>
                    <a:gd name="connsiteX3" fmla="*/ 7900 w 10000"/>
                    <a:gd name="connsiteY3" fmla="*/ 4979 h 10000"/>
                    <a:gd name="connsiteX4" fmla="*/ 9976 w 10000"/>
                    <a:gd name="connsiteY4" fmla="*/ 9051 h 10000"/>
                    <a:gd name="connsiteX5" fmla="*/ 8796 w 10000"/>
                    <a:gd name="connsiteY5" fmla="*/ 8860 h 10000"/>
                    <a:gd name="connsiteX6" fmla="*/ 5214 w 10000"/>
                    <a:gd name="connsiteY6" fmla="*/ 9774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10054"/>
                    <a:gd name="connsiteY0" fmla="*/ 0 h 10000"/>
                    <a:gd name="connsiteX1" fmla="*/ 4223 w 10054"/>
                    <a:gd name="connsiteY1" fmla="*/ 1434 h 10000"/>
                    <a:gd name="connsiteX2" fmla="*/ 6341 w 10054"/>
                    <a:gd name="connsiteY2" fmla="*/ 1244 h 10000"/>
                    <a:gd name="connsiteX3" fmla="*/ 6889 w 10054"/>
                    <a:gd name="connsiteY3" fmla="*/ 5119 h 10000"/>
                    <a:gd name="connsiteX4" fmla="*/ 9976 w 10054"/>
                    <a:gd name="connsiteY4" fmla="*/ 9051 h 10000"/>
                    <a:gd name="connsiteX5" fmla="*/ 8796 w 10054"/>
                    <a:gd name="connsiteY5" fmla="*/ 8860 h 10000"/>
                    <a:gd name="connsiteX6" fmla="*/ 5214 w 10054"/>
                    <a:gd name="connsiteY6" fmla="*/ 9774 h 10000"/>
                    <a:gd name="connsiteX7" fmla="*/ 1687 w 10054"/>
                    <a:gd name="connsiteY7" fmla="*/ 10000 h 10000"/>
                    <a:gd name="connsiteX8" fmla="*/ 2541 w 10054"/>
                    <a:gd name="connsiteY8" fmla="*/ 5736 h 10000"/>
                    <a:gd name="connsiteX9" fmla="*/ 0 w 10054"/>
                    <a:gd name="connsiteY9" fmla="*/ 0 h 10000"/>
                    <a:gd name="connsiteX0" fmla="*/ 0 w 10054"/>
                    <a:gd name="connsiteY0" fmla="*/ 0 h 9774"/>
                    <a:gd name="connsiteX1" fmla="*/ 4223 w 10054"/>
                    <a:gd name="connsiteY1" fmla="*/ 1434 h 9774"/>
                    <a:gd name="connsiteX2" fmla="*/ 6341 w 10054"/>
                    <a:gd name="connsiteY2" fmla="*/ 1244 h 9774"/>
                    <a:gd name="connsiteX3" fmla="*/ 6889 w 10054"/>
                    <a:gd name="connsiteY3" fmla="*/ 5119 h 9774"/>
                    <a:gd name="connsiteX4" fmla="*/ 9976 w 10054"/>
                    <a:gd name="connsiteY4" fmla="*/ 9051 h 9774"/>
                    <a:gd name="connsiteX5" fmla="*/ 8796 w 10054"/>
                    <a:gd name="connsiteY5" fmla="*/ 8860 h 9774"/>
                    <a:gd name="connsiteX6" fmla="*/ 5214 w 10054"/>
                    <a:gd name="connsiteY6" fmla="*/ 9774 h 9774"/>
                    <a:gd name="connsiteX7" fmla="*/ 1952 w 10054"/>
                    <a:gd name="connsiteY7" fmla="*/ 9334 h 9774"/>
                    <a:gd name="connsiteX8" fmla="*/ 2541 w 10054"/>
                    <a:gd name="connsiteY8" fmla="*/ 5736 h 9774"/>
                    <a:gd name="connsiteX9" fmla="*/ 0 w 10054"/>
                    <a:gd name="connsiteY9" fmla="*/ 0 h 9774"/>
                    <a:gd name="connsiteX0" fmla="*/ 0 w 9999"/>
                    <a:gd name="connsiteY0" fmla="*/ 0 h 10000"/>
                    <a:gd name="connsiteX1" fmla="*/ 4200 w 9999"/>
                    <a:gd name="connsiteY1" fmla="*/ 1467 h 10000"/>
                    <a:gd name="connsiteX2" fmla="*/ 6300 w 9999"/>
                    <a:gd name="connsiteY2" fmla="*/ 1763 h 10000"/>
                    <a:gd name="connsiteX3" fmla="*/ 6852 w 9999"/>
                    <a:gd name="connsiteY3" fmla="*/ 5237 h 10000"/>
                    <a:gd name="connsiteX4" fmla="*/ 9922 w 9999"/>
                    <a:gd name="connsiteY4" fmla="*/ 9260 h 10000"/>
                    <a:gd name="connsiteX5" fmla="*/ 8749 w 9999"/>
                    <a:gd name="connsiteY5" fmla="*/ 9065 h 10000"/>
                    <a:gd name="connsiteX6" fmla="*/ 5186 w 9999"/>
                    <a:gd name="connsiteY6" fmla="*/ 10000 h 10000"/>
                    <a:gd name="connsiteX7" fmla="*/ 1942 w 9999"/>
                    <a:gd name="connsiteY7" fmla="*/ 9550 h 10000"/>
                    <a:gd name="connsiteX8" fmla="*/ 2527 w 9999"/>
                    <a:gd name="connsiteY8" fmla="*/ 5869 h 10000"/>
                    <a:gd name="connsiteX9" fmla="*/ 0 w 9999"/>
                    <a:gd name="connsiteY9" fmla="*/ 0 h 10000"/>
                    <a:gd name="connsiteX0" fmla="*/ 0 w 9998"/>
                    <a:gd name="connsiteY0" fmla="*/ 0 h 10000"/>
                    <a:gd name="connsiteX1" fmla="*/ 4200 w 9998"/>
                    <a:gd name="connsiteY1" fmla="*/ 1467 h 10000"/>
                    <a:gd name="connsiteX2" fmla="*/ 6301 w 9998"/>
                    <a:gd name="connsiteY2" fmla="*/ 1763 h 10000"/>
                    <a:gd name="connsiteX3" fmla="*/ 6885 w 9998"/>
                    <a:gd name="connsiteY3" fmla="*/ 5242 h 10000"/>
                    <a:gd name="connsiteX4" fmla="*/ 9923 w 9998"/>
                    <a:gd name="connsiteY4" fmla="*/ 9260 h 10000"/>
                    <a:gd name="connsiteX5" fmla="*/ 8750 w 9998"/>
                    <a:gd name="connsiteY5" fmla="*/ 9065 h 10000"/>
                    <a:gd name="connsiteX6" fmla="*/ 5187 w 9998"/>
                    <a:gd name="connsiteY6" fmla="*/ 10000 h 10000"/>
                    <a:gd name="connsiteX7" fmla="*/ 1942 w 9998"/>
                    <a:gd name="connsiteY7" fmla="*/ 9550 h 10000"/>
                    <a:gd name="connsiteX8" fmla="*/ 2527 w 9998"/>
                    <a:gd name="connsiteY8" fmla="*/ 5869 h 10000"/>
                    <a:gd name="connsiteX9" fmla="*/ 0 w 9998"/>
                    <a:gd name="connsiteY9" fmla="*/ 0 h 10000"/>
                    <a:gd name="connsiteX0" fmla="*/ 0 w 10000"/>
                    <a:gd name="connsiteY0" fmla="*/ 0 h 10512"/>
                    <a:gd name="connsiteX1" fmla="*/ 4201 w 10000"/>
                    <a:gd name="connsiteY1" fmla="*/ 1467 h 10512"/>
                    <a:gd name="connsiteX2" fmla="*/ 6302 w 10000"/>
                    <a:gd name="connsiteY2" fmla="*/ 1763 h 10512"/>
                    <a:gd name="connsiteX3" fmla="*/ 6886 w 10000"/>
                    <a:gd name="connsiteY3" fmla="*/ 5242 h 10512"/>
                    <a:gd name="connsiteX4" fmla="*/ 9925 w 10000"/>
                    <a:gd name="connsiteY4" fmla="*/ 9260 h 10512"/>
                    <a:gd name="connsiteX5" fmla="*/ 8752 w 10000"/>
                    <a:gd name="connsiteY5" fmla="*/ 9065 h 10512"/>
                    <a:gd name="connsiteX6" fmla="*/ 5188 w 10000"/>
                    <a:gd name="connsiteY6" fmla="*/ 10000 h 10512"/>
                    <a:gd name="connsiteX7" fmla="*/ 1997 w 10000"/>
                    <a:gd name="connsiteY7" fmla="*/ 10512 h 10512"/>
                    <a:gd name="connsiteX8" fmla="*/ 2528 w 10000"/>
                    <a:gd name="connsiteY8" fmla="*/ 5869 h 10512"/>
                    <a:gd name="connsiteX9" fmla="*/ 0 w 10000"/>
                    <a:gd name="connsiteY9" fmla="*/ 0 h 10512"/>
                    <a:gd name="connsiteX0" fmla="*/ 0 w 10000"/>
                    <a:gd name="connsiteY0" fmla="*/ 0 h 10512"/>
                    <a:gd name="connsiteX1" fmla="*/ 4201 w 10000"/>
                    <a:gd name="connsiteY1" fmla="*/ 1467 h 10512"/>
                    <a:gd name="connsiteX2" fmla="*/ 6302 w 10000"/>
                    <a:gd name="connsiteY2" fmla="*/ 1763 h 10512"/>
                    <a:gd name="connsiteX3" fmla="*/ 6886 w 10000"/>
                    <a:gd name="connsiteY3" fmla="*/ 5242 h 10512"/>
                    <a:gd name="connsiteX4" fmla="*/ 9925 w 10000"/>
                    <a:gd name="connsiteY4" fmla="*/ 9260 h 10512"/>
                    <a:gd name="connsiteX5" fmla="*/ 8752 w 10000"/>
                    <a:gd name="connsiteY5" fmla="*/ 9065 h 10512"/>
                    <a:gd name="connsiteX6" fmla="*/ 5246 w 10000"/>
                    <a:gd name="connsiteY6" fmla="*/ 10431 h 10512"/>
                    <a:gd name="connsiteX7" fmla="*/ 1997 w 10000"/>
                    <a:gd name="connsiteY7" fmla="*/ 10512 h 10512"/>
                    <a:gd name="connsiteX8" fmla="*/ 2528 w 10000"/>
                    <a:gd name="connsiteY8" fmla="*/ 5869 h 10512"/>
                    <a:gd name="connsiteX9" fmla="*/ 0 w 10000"/>
                    <a:gd name="connsiteY9" fmla="*/ 0 h 10512"/>
                    <a:gd name="connsiteX0" fmla="*/ 0 w 10000"/>
                    <a:gd name="connsiteY0" fmla="*/ 0 h 10512"/>
                    <a:gd name="connsiteX1" fmla="*/ 4201 w 10000"/>
                    <a:gd name="connsiteY1" fmla="*/ 1467 h 10512"/>
                    <a:gd name="connsiteX2" fmla="*/ 6302 w 10000"/>
                    <a:gd name="connsiteY2" fmla="*/ 1763 h 10512"/>
                    <a:gd name="connsiteX3" fmla="*/ 6886 w 10000"/>
                    <a:gd name="connsiteY3" fmla="*/ 5242 h 10512"/>
                    <a:gd name="connsiteX4" fmla="*/ 9925 w 10000"/>
                    <a:gd name="connsiteY4" fmla="*/ 9260 h 10512"/>
                    <a:gd name="connsiteX5" fmla="*/ 8752 w 10000"/>
                    <a:gd name="connsiteY5" fmla="*/ 9065 h 10512"/>
                    <a:gd name="connsiteX6" fmla="*/ 5246 w 10000"/>
                    <a:gd name="connsiteY6" fmla="*/ 10431 h 10512"/>
                    <a:gd name="connsiteX7" fmla="*/ 1997 w 10000"/>
                    <a:gd name="connsiteY7" fmla="*/ 10512 h 10512"/>
                    <a:gd name="connsiteX8" fmla="*/ 2528 w 10000"/>
                    <a:gd name="connsiteY8" fmla="*/ 5869 h 10512"/>
                    <a:gd name="connsiteX9" fmla="*/ 0 w 10000"/>
                    <a:gd name="connsiteY9" fmla="*/ 0 h 10512"/>
                    <a:gd name="connsiteX0" fmla="*/ 0 w 10061"/>
                    <a:gd name="connsiteY0" fmla="*/ 0 h 10512"/>
                    <a:gd name="connsiteX1" fmla="*/ 4201 w 10061"/>
                    <a:gd name="connsiteY1" fmla="*/ 1467 h 10512"/>
                    <a:gd name="connsiteX2" fmla="*/ 6302 w 10061"/>
                    <a:gd name="connsiteY2" fmla="*/ 1763 h 10512"/>
                    <a:gd name="connsiteX3" fmla="*/ 6886 w 10061"/>
                    <a:gd name="connsiteY3" fmla="*/ 5242 h 10512"/>
                    <a:gd name="connsiteX4" fmla="*/ 9925 w 10061"/>
                    <a:gd name="connsiteY4" fmla="*/ 9260 h 10512"/>
                    <a:gd name="connsiteX5" fmla="*/ 8752 w 10061"/>
                    <a:gd name="connsiteY5" fmla="*/ 9065 h 10512"/>
                    <a:gd name="connsiteX6" fmla="*/ 5246 w 10061"/>
                    <a:gd name="connsiteY6" fmla="*/ 10431 h 10512"/>
                    <a:gd name="connsiteX7" fmla="*/ 1997 w 10061"/>
                    <a:gd name="connsiteY7" fmla="*/ 10512 h 10512"/>
                    <a:gd name="connsiteX8" fmla="*/ 2528 w 10061"/>
                    <a:gd name="connsiteY8" fmla="*/ 5869 h 10512"/>
                    <a:gd name="connsiteX9" fmla="*/ 0 w 10061"/>
                    <a:gd name="connsiteY9" fmla="*/ 0 h 10512"/>
                    <a:gd name="connsiteX0" fmla="*/ 0 w 10056"/>
                    <a:gd name="connsiteY0" fmla="*/ 0 h 10512"/>
                    <a:gd name="connsiteX1" fmla="*/ 4201 w 10056"/>
                    <a:gd name="connsiteY1" fmla="*/ 1467 h 10512"/>
                    <a:gd name="connsiteX2" fmla="*/ 6302 w 10056"/>
                    <a:gd name="connsiteY2" fmla="*/ 1763 h 10512"/>
                    <a:gd name="connsiteX3" fmla="*/ 6886 w 10056"/>
                    <a:gd name="connsiteY3" fmla="*/ 5242 h 10512"/>
                    <a:gd name="connsiteX4" fmla="*/ 9925 w 10056"/>
                    <a:gd name="connsiteY4" fmla="*/ 9260 h 10512"/>
                    <a:gd name="connsiteX5" fmla="*/ 8731 w 10056"/>
                    <a:gd name="connsiteY5" fmla="*/ 9275 h 10512"/>
                    <a:gd name="connsiteX6" fmla="*/ 5246 w 10056"/>
                    <a:gd name="connsiteY6" fmla="*/ 10431 h 10512"/>
                    <a:gd name="connsiteX7" fmla="*/ 1997 w 10056"/>
                    <a:gd name="connsiteY7" fmla="*/ 10512 h 10512"/>
                    <a:gd name="connsiteX8" fmla="*/ 2528 w 10056"/>
                    <a:gd name="connsiteY8" fmla="*/ 5869 h 10512"/>
                    <a:gd name="connsiteX9" fmla="*/ 0 w 10056"/>
                    <a:gd name="connsiteY9" fmla="*/ 0 h 10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056" h="10512">
                      <a:moveTo>
                        <a:pt x="0" y="0"/>
                      </a:moveTo>
                      <a:cubicBezTo>
                        <a:pt x="804" y="344"/>
                        <a:pt x="3151" y="1173"/>
                        <a:pt x="4201" y="1467"/>
                      </a:cubicBezTo>
                      <a:cubicBezTo>
                        <a:pt x="5252" y="1761"/>
                        <a:pt x="5855" y="1134"/>
                        <a:pt x="6302" y="1763"/>
                      </a:cubicBezTo>
                      <a:cubicBezTo>
                        <a:pt x="6749" y="2392"/>
                        <a:pt x="6218" y="3499"/>
                        <a:pt x="6886" y="5242"/>
                      </a:cubicBezTo>
                      <a:cubicBezTo>
                        <a:pt x="7180" y="6565"/>
                        <a:pt x="9618" y="8588"/>
                        <a:pt x="9925" y="9260"/>
                      </a:cubicBezTo>
                      <a:cubicBezTo>
                        <a:pt x="10233" y="9932"/>
                        <a:pt x="10065" y="9035"/>
                        <a:pt x="8731" y="9275"/>
                      </a:cubicBezTo>
                      <a:cubicBezTo>
                        <a:pt x="7397" y="9515"/>
                        <a:pt x="7925" y="10036"/>
                        <a:pt x="5246" y="10431"/>
                      </a:cubicBezTo>
                      <a:cubicBezTo>
                        <a:pt x="2078" y="10347"/>
                        <a:pt x="3462" y="10425"/>
                        <a:pt x="1997" y="10512"/>
                      </a:cubicBezTo>
                      <a:cubicBezTo>
                        <a:pt x="3065" y="8724"/>
                        <a:pt x="2533" y="7094"/>
                        <a:pt x="2528" y="5869"/>
                      </a:cubicBezTo>
                      <a:cubicBezTo>
                        <a:pt x="2533" y="4053"/>
                        <a:pt x="709" y="2150"/>
                        <a:pt x="0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  <a:alpha val="54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84" name="그룹 83"/>
                <p:cNvGrpSpPr/>
                <p:nvPr/>
              </p:nvGrpSpPr>
              <p:grpSpPr>
                <a:xfrm>
                  <a:off x="6801671" y="3758888"/>
                  <a:ext cx="1230969" cy="734504"/>
                  <a:chOff x="1536739" y="3675336"/>
                  <a:chExt cx="1031930" cy="615740"/>
                </a:xfrm>
              </p:grpSpPr>
              <p:sp>
                <p:nvSpPr>
                  <p:cNvPr id="90" name="직사각형 89"/>
                  <p:cNvSpPr/>
                  <p:nvPr/>
                </p:nvSpPr>
                <p:spPr>
                  <a:xfrm rot="7177615">
                    <a:off x="2106482" y="3392875"/>
                    <a:ext cx="179726" cy="744648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1" name="직사각형 90"/>
                  <p:cNvSpPr/>
                  <p:nvPr/>
                </p:nvSpPr>
                <p:spPr>
                  <a:xfrm rot="7177615">
                    <a:off x="1802756" y="3815634"/>
                    <a:ext cx="209425" cy="74146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2" name="직사각형 91"/>
                  <p:cNvSpPr/>
                  <p:nvPr/>
                </p:nvSpPr>
                <p:spPr>
                  <a:xfrm rot="7177615">
                    <a:off x="1784880" y="3704814"/>
                    <a:ext cx="209425" cy="320006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3" name="직사각형 92"/>
                  <p:cNvSpPr/>
                  <p:nvPr/>
                </p:nvSpPr>
                <p:spPr>
                  <a:xfrm rot="7177615">
                    <a:off x="2121643" y="3907927"/>
                    <a:ext cx="201423" cy="320006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85" name="그룹 84"/>
                <p:cNvGrpSpPr/>
                <p:nvPr/>
              </p:nvGrpSpPr>
              <p:grpSpPr>
                <a:xfrm>
                  <a:off x="6293765" y="2012148"/>
                  <a:ext cx="705256" cy="869696"/>
                  <a:chOff x="1123027" y="2252541"/>
                  <a:chExt cx="574461" cy="708405"/>
                </a:xfrm>
              </p:grpSpPr>
              <p:sp>
                <p:nvSpPr>
                  <p:cNvPr id="87" name="직사각형 86"/>
                  <p:cNvSpPr/>
                  <p:nvPr/>
                </p:nvSpPr>
                <p:spPr>
                  <a:xfrm rot="2397051">
                    <a:off x="1123027" y="2252541"/>
                    <a:ext cx="165000" cy="502545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8" name="직사각형 87"/>
                  <p:cNvSpPr/>
                  <p:nvPr/>
                </p:nvSpPr>
                <p:spPr>
                  <a:xfrm rot="2397051">
                    <a:off x="1343571" y="2342892"/>
                    <a:ext cx="165000" cy="502545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9" name="직사각형 88"/>
                  <p:cNvSpPr/>
                  <p:nvPr/>
                </p:nvSpPr>
                <p:spPr>
                  <a:xfrm rot="2397051">
                    <a:off x="1532488" y="2458401"/>
                    <a:ext cx="165000" cy="502545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86" name="순서도: 천공 테이프 4"/>
                <p:cNvSpPr/>
                <p:nvPr/>
              </p:nvSpPr>
              <p:spPr>
                <a:xfrm rot="20836251">
                  <a:off x="8032213" y="1451480"/>
                  <a:ext cx="2979531" cy="3102757"/>
                </a:xfrm>
                <a:custGeom>
                  <a:avLst/>
                  <a:gdLst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5000 w 10000"/>
                    <a:gd name="connsiteY7" fmla="*/ 9000 h 10000"/>
                    <a:gd name="connsiteX8" fmla="*/ 2500 w 10000"/>
                    <a:gd name="connsiteY8" fmla="*/ 10000 h 10000"/>
                    <a:gd name="connsiteX9" fmla="*/ 0 w 10000"/>
                    <a:gd name="connsiteY9" fmla="*/ 9000 h 10000"/>
                    <a:gd name="connsiteX10" fmla="*/ 0 w 10000"/>
                    <a:gd name="connsiteY10" fmla="*/ 1000 h 10000"/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5000 w 10000"/>
                    <a:gd name="connsiteY7" fmla="*/ 9000 h 10000"/>
                    <a:gd name="connsiteX8" fmla="*/ 2500 w 10000"/>
                    <a:gd name="connsiteY8" fmla="*/ 10000 h 10000"/>
                    <a:gd name="connsiteX9" fmla="*/ 0 w 10000"/>
                    <a:gd name="connsiteY9" fmla="*/ 9000 h 10000"/>
                    <a:gd name="connsiteX10" fmla="*/ 1332 w 10000"/>
                    <a:gd name="connsiteY10" fmla="*/ 6145 h 10000"/>
                    <a:gd name="connsiteX11" fmla="*/ 0 w 10000"/>
                    <a:gd name="connsiteY11" fmla="*/ 1000 h 10000"/>
                    <a:gd name="connsiteX0" fmla="*/ 0 w 10000"/>
                    <a:gd name="connsiteY0" fmla="*/ 1000 h 10292"/>
                    <a:gd name="connsiteX1" fmla="*/ 2500 w 10000"/>
                    <a:gd name="connsiteY1" fmla="*/ 2000 h 10292"/>
                    <a:gd name="connsiteX2" fmla="*/ 5000 w 10000"/>
                    <a:gd name="connsiteY2" fmla="*/ 1000 h 10292"/>
                    <a:gd name="connsiteX3" fmla="*/ 7500 w 10000"/>
                    <a:gd name="connsiteY3" fmla="*/ 0 h 10292"/>
                    <a:gd name="connsiteX4" fmla="*/ 10000 w 10000"/>
                    <a:gd name="connsiteY4" fmla="*/ 1000 h 10292"/>
                    <a:gd name="connsiteX5" fmla="*/ 10000 w 10000"/>
                    <a:gd name="connsiteY5" fmla="*/ 9000 h 10292"/>
                    <a:gd name="connsiteX6" fmla="*/ 7500 w 10000"/>
                    <a:gd name="connsiteY6" fmla="*/ 8000 h 10292"/>
                    <a:gd name="connsiteX7" fmla="*/ 5000 w 10000"/>
                    <a:gd name="connsiteY7" fmla="*/ 9000 h 10292"/>
                    <a:gd name="connsiteX8" fmla="*/ 2500 w 10000"/>
                    <a:gd name="connsiteY8" fmla="*/ 10000 h 10292"/>
                    <a:gd name="connsiteX9" fmla="*/ 884 w 10000"/>
                    <a:gd name="connsiteY9" fmla="*/ 9972 h 10292"/>
                    <a:gd name="connsiteX10" fmla="*/ 1332 w 10000"/>
                    <a:gd name="connsiteY10" fmla="*/ 6145 h 10292"/>
                    <a:gd name="connsiteX11" fmla="*/ 0 w 10000"/>
                    <a:gd name="connsiteY11" fmla="*/ 1000 h 10292"/>
                    <a:gd name="connsiteX0" fmla="*/ 0 w 10000"/>
                    <a:gd name="connsiteY0" fmla="*/ 1000 h 10292"/>
                    <a:gd name="connsiteX1" fmla="*/ 2500 w 10000"/>
                    <a:gd name="connsiteY1" fmla="*/ 2000 h 10292"/>
                    <a:gd name="connsiteX2" fmla="*/ 5000 w 10000"/>
                    <a:gd name="connsiteY2" fmla="*/ 1000 h 10292"/>
                    <a:gd name="connsiteX3" fmla="*/ 7500 w 10000"/>
                    <a:gd name="connsiteY3" fmla="*/ 0 h 10292"/>
                    <a:gd name="connsiteX4" fmla="*/ 10000 w 10000"/>
                    <a:gd name="connsiteY4" fmla="*/ 1000 h 10292"/>
                    <a:gd name="connsiteX5" fmla="*/ 10000 w 10000"/>
                    <a:gd name="connsiteY5" fmla="*/ 9000 h 10292"/>
                    <a:gd name="connsiteX6" fmla="*/ 7500 w 10000"/>
                    <a:gd name="connsiteY6" fmla="*/ 8000 h 10292"/>
                    <a:gd name="connsiteX7" fmla="*/ 5000 w 10000"/>
                    <a:gd name="connsiteY7" fmla="*/ 9000 h 10292"/>
                    <a:gd name="connsiteX8" fmla="*/ 2500 w 10000"/>
                    <a:gd name="connsiteY8" fmla="*/ 10000 h 10292"/>
                    <a:gd name="connsiteX9" fmla="*/ 884 w 10000"/>
                    <a:gd name="connsiteY9" fmla="*/ 9972 h 10292"/>
                    <a:gd name="connsiteX10" fmla="*/ 1332 w 10000"/>
                    <a:gd name="connsiteY10" fmla="*/ 6145 h 10292"/>
                    <a:gd name="connsiteX11" fmla="*/ 0 w 10000"/>
                    <a:gd name="connsiteY11" fmla="*/ 1000 h 10292"/>
                    <a:gd name="connsiteX0" fmla="*/ 0 w 10000"/>
                    <a:gd name="connsiteY0" fmla="*/ 1000 h 10292"/>
                    <a:gd name="connsiteX1" fmla="*/ 2500 w 10000"/>
                    <a:gd name="connsiteY1" fmla="*/ 2000 h 10292"/>
                    <a:gd name="connsiteX2" fmla="*/ 5000 w 10000"/>
                    <a:gd name="connsiteY2" fmla="*/ 1000 h 10292"/>
                    <a:gd name="connsiteX3" fmla="*/ 7500 w 10000"/>
                    <a:gd name="connsiteY3" fmla="*/ 0 h 10292"/>
                    <a:gd name="connsiteX4" fmla="*/ 10000 w 10000"/>
                    <a:gd name="connsiteY4" fmla="*/ 1000 h 10292"/>
                    <a:gd name="connsiteX5" fmla="*/ 10000 w 10000"/>
                    <a:gd name="connsiteY5" fmla="*/ 9000 h 10292"/>
                    <a:gd name="connsiteX6" fmla="*/ 7500 w 10000"/>
                    <a:gd name="connsiteY6" fmla="*/ 8000 h 10292"/>
                    <a:gd name="connsiteX7" fmla="*/ 5000 w 10000"/>
                    <a:gd name="connsiteY7" fmla="*/ 9000 h 10292"/>
                    <a:gd name="connsiteX8" fmla="*/ 2500 w 10000"/>
                    <a:gd name="connsiteY8" fmla="*/ 10000 h 10292"/>
                    <a:gd name="connsiteX9" fmla="*/ 884 w 10000"/>
                    <a:gd name="connsiteY9" fmla="*/ 9972 h 10292"/>
                    <a:gd name="connsiteX10" fmla="*/ 1332 w 10000"/>
                    <a:gd name="connsiteY10" fmla="*/ 6145 h 10292"/>
                    <a:gd name="connsiteX11" fmla="*/ 0 w 10000"/>
                    <a:gd name="connsiteY11" fmla="*/ 1000 h 10292"/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5000 w 10000"/>
                    <a:gd name="connsiteY7" fmla="*/ 9000 h 10000"/>
                    <a:gd name="connsiteX8" fmla="*/ 2500 w 10000"/>
                    <a:gd name="connsiteY8" fmla="*/ 10000 h 10000"/>
                    <a:gd name="connsiteX9" fmla="*/ 884 w 10000"/>
                    <a:gd name="connsiteY9" fmla="*/ 9972 h 10000"/>
                    <a:gd name="connsiteX10" fmla="*/ 1332 w 10000"/>
                    <a:gd name="connsiteY10" fmla="*/ 6145 h 10000"/>
                    <a:gd name="connsiteX11" fmla="*/ 0 w 10000"/>
                    <a:gd name="connsiteY11" fmla="*/ 1000 h 10000"/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4933 w 10000"/>
                    <a:gd name="connsiteY7" fmla="*/ 9221 h 10000"/>
                    <a:gd name="connsiteX8" fmla="*/ 2500 w 10000"/>
                    <a:gd name="connsiteY8" fmla="*/ 10000 h 10000"/>
                    <a:gd name="connsiteX9" fmla="*/ 884 w 10000"/>
                    <a:gd name="connsiteY9" fmla="*/ 9972 h 10000"/>
                    <a:gd name="connsiteX10" fmla="*/ 1332 w 10000"/>
                    <a:gd name="connsiteY10" fmla="*/ 6145 h 10000"/>
                    <a:gd name="connsiteX11" fmla="*/ 0 w 10000"/>
                    <a:gd name="connsiteY11" fmla="*/ 1000 h 10000"/>
                    <a:gd name="connsiteX0" fmla="*/ 0 w 10000"/>
                    <a:gd name="connsiteY0" fmla="*/ 89 h 9089"/>
                    <a:gd name="connsiteX1" fmla="*/ 2500 w 10000"/>
                    <a:gd name="connsiteY1" fmla="*/ 1089 h 9089"/>
                    <a:gd name="connsiteX2" fmla="*/ 5000 w 10000"/>
                    <a:gd name="connsiteY2" fmla="*/ 89 h 9089"/>
                    <a:gd name="connsiteX3" fmla="*/ 6795 w 10000"/>
                    <a:gd name="connsiteY3" fmla="*/ 3822 h 9089"/>
                    <a:gd name="connsiteX4" fmla="*/ 10000 w 10000"/>
                    <a:gd name="connsiteY4" fmla="*/ 89 h 9089"/>
                    <a:gd name="connsiteX5" fmla="*/ 10000 w 10000"/>
                    <a:gd name="connsiteY5" fmla="*/ 8089 h 9089"/>
                    <a:gd name="connsiteX6" fmla="*/ 7500 w 10000"/>
                    <a:gd name="connsiteY6" fmla="*/ 7089 h 9089"/>
                    <a:gd name="connsiteX7" fmla="*/ 4933 w 10000"/>
                    <a:gd name="connsiteY7" fmla="*/ 8310 h 9089"/>
                    <a:gd name="connsiteX8" fmla="*/ 2500 w 10000"/>
                    <a:gd name="connsiteY8" fmla="*/ 9089 h 9089"/>
                    <a:gd name="connsiteX9" fmla="*/ 884 w 10000"/>
                    <a:gd name="connsiteY9" fmla="*/ 9061 h 9089"/>
                    <a:gd name="connsiteX10" fmla="*/ 1332 w 10000"/>
                    <a:gd name="connsiteY10" fmla="*/ 5234 h 9089"/>
                    <a:gd name="connsiteX11" fmla="*/ 0 w 10000"/>
                    <a:gd name="connsiteY11" fmla="*/ 89 h 9089"/>
                    <a:gd name="connsiteX0" fmla="*/ 0 w 10000"/>
                    <a:gd name="connsiteY0" fmla="*/ 57 h 9959"/>
                    <a:gd name="connsiteX1" fmla="*/ 2500 w 10000"/>
                    <a:gd name="connsiteY1" fmla="*/ 1157 h 9959"/>
                    <a:gd name="connsiteX2" fmla="*/ 4692 w 10000"/>
                    <a:gd name="connsiteY2" fmla="*/ 1236 h 9959"/>
                    <a:gd name="connsiteX3" fmla="*/ 6795 w 10000"/>
                    <a:gd name="connsiteY3" fmla="*/ 4164 h 9959"/>
                    <a:gd name="connsiteX4" fmla="*/ 10000 w 10000"/>
                    <a:gd name="connsiteY4" fmla="*/ 57 h 9959"/>
                    <a:gd name="connsiteX5" fmla="*/ 10000 w 10000"/>
                    <a:gd name="connsiteY5" fmla="*/ 8859 h 9959"/>
                    <a:gd name="connsiteX6" fmla="*/ 7500 w 10000"/>
                    <a:gd name="connsiteY6" fmla="*/ 7759 h 9959"/>
                    <a:gd name="connsiteX7" fmla="*/ 4933 w 10000"/>
                    <a:gd name="connsiteY7" fmla="*/ 9102 h 9959"/>
                    <a:gd name="connsiteX8" fmla="*/ 2500 w 10000"/>
                    <a:gd name="connsiteY8" fmla="*/ 9959 h 9959"/>
                    <a:gd name="connsiteX9" fmla="*/ 884 w 10000"/>
                    <a:gd name="connsiteY9" fmla="*/ 9928 h 9959"/>
                    <a:gd name="connsiteX10" fmla="*/ 1332 w 10000"/>
                    <a:gd name="connsiteY10" fmla="*/ 5718 h 9959"/>
                    <a:gd name="connsiteX11" fmla="*/ 0 w 10000"/>
                    <a:gd name="connsiteY11" fmla="*/ 57 h 9959"/>
                    <a:gd name="connsiteX0" fmla="*/ 0 w 10000"/>
                    <a:gd name="connsiteY0" fmla="*/ 57 h 10000"/>
                    <a:gd name="connsiteX1" fmla="*/ 2214 w 10000"/>
                    <a:gd name="connsiteY1" fmla="*/ 1477 h 10000"/>
                    <a:gd name="connsiteX2" fmla="*/ 4692 w 10000"/>
                    <a:gd name="connsiteY2" fmla="*/ 1241 h 10000"/>
                    <a:gd name="connsiteX3" fmla="*/ 6795 w 10000"/>
                    <a:gd name="connsiteY3" fmla="*/ 4181 h 10000"/>
                    <a:gd name="connsiteX4" fmla="*/ 10000 w 10000"/>
                    <a:gd name="connsiteY4" fmla="*/ 57 h 10000"/>
                    <a:gd name="connsiteX5" fmla="*/ 10000 w 10000"/>
                    <a:gd name="connsiteY5" fmla="*/ 8895 h 10000"/>
                    <a:gd name="connsiteX6" fmla="*/ 7500 w 10000"/>
                    <a:gd name="connsiteY6" fmla="*/ 7791 h 10000"/>
                    <a:gd name="connsiteX7" fmla="*/ 4933 w 10000"/>
                    <a:gd name="connsiteY7" fmla="*/ 9139 h 10000"/>
                    <a:gd name="connsiteX8" fmla="*/ 2500 w 10000"/>
                    <a:gd name="connsiteY8" fmla="*/ 10000 h 10000"/>
                    <a:gd name="connsiteX9" fmla="*/ 884 w 10000"/>
                    <a:gd name="connsiteY9" fmla="*/ 9969 h 10000"/>
                    <a:gd name="connsiteX10" fmla="*/ 1332 w 10000"/>
                    <a:gd name="connsiteY10" fmla="*/ 5742 h 10000"/>
                    <a:gd name="connsiteX11" fmla="*/ 0 w 10000"/>
                    <a:gd name="connsiteY11" fmla="*/ 57 h 10000"/>
                    <a:gd name="connsiteX0" fmla="*/ 0 w 10000"/>
                    <a:gd name="connsiteY0" fmla="*/ 57 h 10000"/>
                    <a:gd name="connsiteX1" fmla="*/ 2214 w 10000"/>
                    <a:gd name="connsiteY1" fmla="*/ 1477 h 10000"/>
                    <a:gd name="connsiteX2" fmla="*/ 4692 w 10000"/>
                    <a:gd name="connsiteY2" fmla="*/ 1241 h 10000"/>
                    <a:gd name="connsiteX3" fmla="*/ 6795 w 10000"/>
                    <a:gd name="connsiteY3" fmla="*/ 4181 h 10000"/>
                    <a:gd name="connsiteX4" fmla="*/ 10000 w 10000"/>
                    <a:gd name="connsiteY4" fmla="*/ 57 h 10000"/>
                    <a:gd name="connsiteX5" fmla="*/ 10000 w 10000"/>
                    <a:gd name="connsiteY5" fmla="*/ 8895 h 10000"/>
                    <a:gd name="connsiteX6" fmla="*/ 7500 w 10000"/>
                    <a:gd name="connsiteY6" fmla="*/ 7791 h 10000"/>
                    <a:gd name="connsiteX7" fmla="*/ 4933 w 10000"/>
                    <a:gd name="connsiteY7" fmla="*/ 9139 h 10000"/>
                    <a:gd name="connsiteX8" fmla="*/ 2500 w 10000"/>
                    <a:gd name="connsiteY8" fmla="*/ 10000 h 10000"/>
                    <a:gd name="connsiteX9" fmla="*/ 884 w 10000"/>
                    <a:gd name="connsiteY9" fmla="*/ 9969 h 10000"/>
                    <a:gd name="connsiteX10" fmla="*/ 1332 w 10000"/>
                    <a:gd name="connsiteY10" fmla="*/ 5742 h 10000"/>
                    <a:gd name="connsiteX11" fmla="*/ 0 w 10000"/>
                    <a:gd name="connsiteY11" fmla="*/ 57 h 10000"/>
                    <a:gd name="connsiteX0" fmla="*/ 0 w 10000"/>
                    <a:gd name="connsiteY0" fmla="*/ 57 h 10580"/>
                    <a:gd name="connsiteX1" fmla="*/ 2214 w 10000"/>
                    <a:gd name="connsiteY1" fmla="*/ 1477 h 10580"/>
                    <a:gd name="connsiteX2" fmla="*/ 4692 w 10000"/>
                    <a:gd name="connsiteY2" fmla="*/ 1241 h 10580"/>
                    <a:gd name="connsiteX3" fmla="*/ 6795 w 10000"/>
                    <a:gd name="connsiteY3" fmla="*/ 4181 h 10580"/>
                    <a:gd name="connsiteX4" fmla="*/ 10000 w 10000"/>
                    <a:gd name="connsiteY4" fmla="*/ 57 h 10580"/>
                    <a:gd name="connsiteX5" fmla="*/ 10000 w 10000"/>
                    <a:gd name="connsiteY5" fmla="*/ 8895 h 10580"/>
                    <a:gd name="connsiteX6" fmla="*/ 6353 w 10000"/>
                    <a:gd name="connsiteY6" fmla="*/ 10580 h 10580"/>
                    <a:gd name="connsiteX7" fmla="*/ 4933 w 10000"/>
                    <a:gd name="connsiteY7" fmla="*/ 9139 h 10580"/>
                    <a:gd name="connsiteX8" fmla="*/ 2500 w 10000"/>
                    <a:gd name="connsiteY8" fmla="*/ 10000 h 10580"/>
                    <a:gd name="connsiteX9" fmla="*/ 884 w 10000"/>
                    <a:gd name="connsiteY9" fmla="*/ 9969 h 10580"/>
                    <a:gd name="connsiteX10" fmla="*/ 1332 w 10000"/>
                    <a:gd name="connsiteY10" fmla="*/ 5742 h 10580"/>
                    <a:gd name="connsiteX11" fmla="*/ 0 w 10000"/>
                    <a:gd name="connsiteY11" fmla="*/ 57 h 10580"/>
                    <a:gd name="connsiteX0" fmla="*/ 0 w 10000"/>
                    <a:gd name="connsiteY0" fmla="*/ 57 h 10832"/>
                    <a:gd name="connsiteX1" fmla="*/ 2214 w 10000"/>
                    <a:gd name="connsiteY1" fmla="*/ 1477 h 10832"/>
                    <a:gd name="connsiteX2" fmla="*/ 4692 w 10000"/>
                    <a:gd name="connsiteY2" fmla="*/ 1241 h 10832"/>
                    <a:gd name="connsiteX3" fmla="*/ 6795 w 10000"/>
                    <a:gd name="connsiteY3" fmla="*/ 4181 h 10832"/>
                    <a:gd name="connsiteX4" fmla="*/ 10000 w 10000"/>
                    <a:gd name="connsiteY4" fmla="*/ 57 h 10832"/>
                    <a:gd name="connsiteX5" fmla="*/ 9253 w 10000"/>
                    <a:gd name="connsiteY5" fmla="*/ 10832 h 10832"/>
                    <a:gd name="connsiteX6" fmla="*/ 6353 w 10000"/>
                    <a:gd name="connsiteY6" fmla="*/ 10580 h 10832"/>
                    <a:gd name="connsiteX7" fmla="*/ 4933 w 10000"/>
                    <a:gd name="connsiteY7" fmla="*/ 9139 h 10832"/>
                    <a:gd name="connsiteX8" fmla="*/ 2500 w 10000"/>
                    <a:gd name="connsiteY8" fmla="*/ 10000 h 10832"/>
                    <a:gd name="connsiteX9" fmla="*/ 884 w 10000"/>
                    <a:gd name="connsiteY9" fmla="*/ 9969 h 10832"/>
                    <a:gd name="connsiteX10" fmla="*/ 1332 w 10000"/>
                    <a:gd name="connsiteY10" fmla="*/ 5742 h 10832"/>
                    <a:gd name="connsiteX11" fmla="*/ 0 w 10000"/>
                    <a:gd name="connsiteY11" fmla="*/ 57 h 10832"/>
                    <a:gd name="connsiteX0" fmla="*/ 0 w 10000"/>
                    <a:gd name="connsiteY0" fmla="*/ 57 h 10832"/>
                    <a:gd name="connsiteX1" fmla="*/ 2214 w 10000"/>
                    <a:gd name="connsiteY1" fmla="*/ 1477 h 10832"/>
                    <a:gd name="connsiteX2" fmla="*/ 4692 w 10000"/>
                    <a:gd name="connsiteY2" fmla="*/ 1241 h 10832"/>
                    <a:gd name="connsiteX3" fmla="*/ 6795 w 10000"/>
                    <a:gd name="connsiteY3" fmla="*/ 4181 h 10832"/>
                    <a:gd name="connsiteX4" fmla="*/ 10000 w 10000"/>
                    <a:gd name="connsiteY4" fmla="*/ 57 h 10832"/>
                    <a:gd name="connsiteX5" fmla="*/ 9253 w 10000"/>
                    <a:gd name="connsiteY5" fmla="*/ 10832 h 10832"/>
                    <a:gd name="connsiteX6" fmla="*/ 6353 w 10000"/>
                    <a:gd name="connsiteY6" fmla="*/ 10580 h 10832"/>
                    <a:gd name="connsiteX7" fmla="*/ 4933 w 10000"/>
                    <a:gd name="connsiteY7" fmla="*/ 9139 h 10832"/>
                    <a:gd name="connsiteX8" fmla="*/ 2500 w 10000"/>
                    <a:gd name="connsiteY8" fmla="*/ 10000 h 10832"/>
                    <a:gd name="connsiteX9" fmla="*/ 884 w 10000"/>
                    <a:gd name="connsiteY9" fmla="*/ 9969 h 10832"/>
                    <a:gd name="connsiteX10" fmla="*/ 1332 w 10000"/>
                    <a:gd name="connsiteY10" fmla="*/ 5742 h 10832"/>
                    <a:gd name="connsiteX11" fmla="*/ 0 w 10000"/>
                    <a:gd name="connsiteY11" fmla="*/ 57 h 10832"/>
                    <a:gd name="connsiteX0" fmla="*/ 0 w 9253"/>
                    <a:gd name="connsiteY0" fmla="*/ 0 h 10775"/>
                    <a:gd name="connsiteX1" fmla="*/ 2214 w 9253"/>
                    <a:gd name="connsiteY1" fmla="*/ 1420 h 10775"/>
                    <a:gd name="connsiteX2" fmla="*/ 4692 w 9253"/>
                    <a:gd name="connsiteY2" fmla="*/ 1184 h 10775"/>
                    <a:gd name="connsiteX3" fmla="*/ 6795 w 9253"/>
                    <a:gd name="connsiteY3" fmla="*/ 4124 h 10775"/>
                    <a:gd name="connsiteX4" fmla="*/ 8122 w 9253"/>
                    <a:gd name="connsiteY4" fmla="*/ 6873 h 10775"/>
                    <a:gd name="connsiteX5" fmla="*/ 9253 w 9253"/>
                    <a:gd name="connsiteY5" fmla="*/ 10775 h 10775"/>
                    <a:gd name="connsiteX6" fmla="*/ 6353 w 9253"/>
                    <a:gd name="connsiteY6" fmla="*/ 10523 h 10775"/>
                    <a:gd name="connsiteX7" fmla="*/ 4933 w 9253"/>
                    <a:gd name="connsiteY7" fmla="*/ 9082 h 10775"/>
                    <a:gd name="connsiteX8" fmla="*/ 2500 w 9253"/>
                    <a:gd name="connsiteY8" fmla="*/ 9943 h 10775"/>
                    <a:gd name="connsiteX9" fmla="*/ 884 w 9253"/>
                    <a:gd name="connsiteY9" fmla="*/ 9912 h 10775"/>
                    <a:gd name="connsiteX10" fmla="*/ 1332 w 9253"/>
                    <a:gd name="connsiteY10" fmla="*/ 5685 h 10775"/>
                    <a:gd name="connsiteX11" fmla="*/ 0 w 9253"/>
                    <a:gd name="connsiteY11" fmla="*/ 0 h 10775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44 w 10000"/>
                    <a:gd name="connsiteY3" fmla="*/ 3827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44 w 10000"/>
                    <a:gd name="connsiteY3" fmla="*/ 3827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76 w 10000"/>
                    <a:gd name="connsiteY3" fmla="*/ 300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56 w 10000"/>
                    <a:gd name="connsiteY3" fmla="*/ 2673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56 w 10000"/>
                    <a:gd name="connsiteY3" fmla="*/ 2673 h 10000"/>
                    <a:gd name="connsiteX4" fmla="*/ 7322 w 10000"/>
                    <a:gd name="connsiteY4" fmla="*/ 4065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56 w 10000"/>
                    <a:gd name="connsiteY3" fmla="*/ 2673 h 10000"/>
                    <a:gd name="connsiteX4" fmla="*/ 7322 w 10000"/>
                    <a:gd name="connsiteY4" fmla="*/ 4065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8778"/>
                    <a:gd name="connsiteY0" fmla="*/ 0 h 9814"/>
                    <a:gd name="connsiteX1" fmla="*/ 2393 w 8778"/>
                    <a:gd name="connsiteY1" fmla="*/ 1318 h 9814"/>
                    <a:gd name="connsiteX2" fmla="*/ 5071 w 8778"/>
                    <a:gd name="connsiteY2" fmla="*/ 1099 h 9814"/>
                    <a:gd name="connsiteX3" fmla="*/ 7322 w 8778"/>
                    <a:gd name="connsiteY3" fmla="*/ 4065 h 9814"/>
                    <a:gd name="connsiteX4" fmla="*/ 8778 w 8778"/>
                    <a:gd name="connsiteY4" fmla="*/ 6379 h 9814"/>
                    <a:gd name="connsiteX5" fmla="*/ 6866 w 8778"/>
                    <a:gd name="connsiteY5" fmla="*/ 9766 h 9814"/>
                    <a:gd name="connsiteX6" fmla="*/ 5331 w 8778"/>
                    <a:gd name="connsiteY6" fmla="*/ 8429 h 9814"/>
                    <a:gd name="connsiteX7" fmla="*/ 2702 w 8778"/>
                    <a:gd name="connsiteY7" fmla="*/ 9228 h 9814"/>
                    <a:gd name="connsiteX8" fmla="*/ 955 w 8778"/>
                    <a:gd name="connsiteY8" fmla="*/ 9199 h 9814"/>
                    <a:gd name="connsiteX9" fmla="*/ 1440 w 8778"/>
                    <a:gd name="connsiteY9" fmla="*/ 5276 h 9814"/>
                    <a:gd name="connsiteX10" fmla="*/ 0 w 8778"/>
                    <a:gd name="connsiteY10" fmla="*/ 0 h 9814"/>
                    <a:gd name="connsiteX0" fmla="*/ 0 w 8457"/>
                    <a:gd name="connsiteY0" fmla="*/ 0 h 10114"/>
                    <a:gd name="connsiteX1" fmla="*/ 2726 w 8457"/>
                    <a:gd name="connsiteY1" fmla="*/ 1343 h 10114"/>
                    <a:gd name="connsiteX2" fmla="*/ 5777 w 8457"/>
                    <a:gd name="connsiteY2" fmla="*/ 1120 h 10114"/>
                    <a:gd name="connsiteX3" fmla="*/ 8341 w 8457"/>
                    <a:gd name="connsiteY3" fmla="*/ 4142 h 10114"/>
                    <a:gd name="connsiteX4" fmla="*/ 7822 w 8457"/>
                    <a:gd name="connsiteY4" fmla="*/ 9951 h 10114"/>
                    <a:gd name="connsiteX5" fmla="*/ 6073 w 8457"/>
                    <a:gd name="connsiteY5" fmla="*/ 8589 h 10114"/>
                    <a:gd name="connsiteX6" fmla="*/ 3078 w 8457"/>
                    <a:gd name="connsiteY6" fmla="*/ 9403 h 10114"/>
                    <a:gd name="connsiteX7" fmla="*/ 1088 w 8457"/>
                    <a:gd name="connsiteY7" fmla="*/ 9373 h 10114"/>
                    <a:gd name="connsiteX8" fmla="*/ 1640 w 8457"/>
                    <a:gd name="connsiteY8" fmla="*/ 5376 h 10114"/>
                    <a:gd name="connsiteX9" fmla="*/ 0 w 8457"/>
                    <a:gd name="connsiteY9" fmla="*/ 0 h 10114"/>
                    <a:gd name="connsiteX0" fmla="*/ 0 w 9251"/>
                    <a:gd name="connsiteY0" fmla="*/ 0 h 10180"/>
                    <a:gd name="connsiteX1" fmla="*/ 3223 w 9251"/>
                    <a:gd name="connsiteY1" fmla="*/ 1328 h 10180"/>
                    <a:gd name="connsiteX2" fmla="*/ 6831 w 9251"/>
                    <a:gd name="connsiteY2" fmla="*/ 1107 h 10180"/>
                    <a:gd name="connsiteX3" fmla="*/ 9249 w 9251"/>
                    <a:gd name="connsiteY3" fmla="*/ 9839 h 10180"/>
                    <a:gd name="connsiteX4" fmla="*/ 7181 w 9251"/>
                    <a:gd name="connsiteY4" fmla="*/ 8492 h 10180"/>
                    <a:gd name="connsiteX5" fmla="*/ 3640 w 9251"/>
                    <a:gd name="connsiteY5" fmla="*/ 9297 h 10180"/>
                    <a:gd name="connsiteX6" fmla="*/ 1287 w 9251"/>
                    <a:gd name="connsiteY6" fmla="*/ 9267 h 10180"/>
                    <a:gd name="connsiteX7" fmla="*/ 1939 w 9251"/>
                    <a:gd name="connsiteY7" fmla="*/ 5315 h 10180"/>
                    <a:gd name="connsiteX8" fmla="*/ 0 w 9251"/>
                    <a:gd name="connsiteY8" fmla="*/ 0 h 10180"/>
                    <a:gd name="connsiteX0" fmla="*/ 0 w 8297"/>
                    <a:gd name="connsiteY0" fmla="*/ 0 h 9133"/>
                    <a:gd name="connsiteX1" fmla="*/ 3484 w 8297"/>
                    <a:gd name="connsiteY1" fmla="*/ 1305 h 9133"/>
                    <a:gd name="connsiteX2" fmla="*/ 7384 w 8297"/>
                    <a:gd name="connsiteY2" fmla="*/ 1087 h 9133"/>
                    <a:gd name="connsiteX3" fmla="*/ 8228 w 8297"/>
                    <a:gd name="connsiteY3" fmla="*/ 8239 h 9133"/>
                    <a:gd name="connsiteX4" fmla="*/ 7762 w 8297"/>
                    <a:gd name="connsiteY4" fmla="*/ 8342 h 9133"/>
                    <a:gd name="connsiteX5" fmla="*/ 3935 w 8297"/>
                    <a:gd name="connsiteY5" fmla="*/ 9133 h 9133"/>
                    <a:gd name="connsiteX6" fmla="*/ 1391 w 8297"/>
                    <a:gd name="connsiteY6" fmla="*/ 9103 h 9133"/>
                    <a:gd name="connsiteX7" fmla="*/ 2096 w 8297"/>
                    <a:gd name="connsiteY7" fmla="*/ 5221 h 9133"/>
                    <a:gd name="connsiteX8" fmla="*/ 0 w 8297"/>
                    <a:gd name="connsiteY8" fmla="*/ 0 h 9133"/>
                    <a:gd name="connsiteX0" fmla="*/ 0 w 10054"/>
                    <a:gd name="connsiteY0" fmla="*/ 0 h 10000"/>
                    <a:gd name="connsiteX1" fmla="*/ 4199 w 10054"/>
                    <a:gd name="connsiteY1" fmla="*/ 1429 h 10000"/>
                    <a:gd name="connsiteX2" fmla="*/ 8155 w 10054"/>
                    <a:gd name="connsiteY2" fmla="*/ 1296 h 10000"/>
                    <a:gd name="connsiteX3" fmla="*/ 9917 w 10054"/>
                    <a:gd name="connsiteY3" fmla="*/ 9021 h 10000"/>
                    <a:gd name="connsiteX4" fmla="*/ 9355 w 10054"/>
                    <a:gd name="connsiteY4" fmla="*/ 9134 h 10000"/>
                    <a:gd name="connsiteX5" fmla="*/ 4743 w 10054"/>
                    <a:gd name="connsiteY5" fmla="*/ 10000 h 10000"/>
                    <a:gd name="connsiteX6" fmla="*/ 1677 w 10054"/>
                    <a:gd name="connsiteY6" fmla="*/ 9967 h 10000"/>
                    <a:gd name="connsiteX7" fmla="*/ 2526 w 10054"/>
                    <a:gd name="connsiteY7" fmla="*/ 5717 h 10000"/>
                    <a:gd name="connsiteX8" fmla="*/ 0 w 10054"/>
                    <a:gd name="connsiteY8" fmla="*/ 0 h 10000"/>
                    <a:gd name="connsiteX0" fmla="*/ 0 w 10054"/>
                    <a:gd name="connsiteY0" fmla="*/ 0 h 10000"/>
                    <a:gd name="connsiteX1" fmla="*/ 4199 w 10054"/>
                    <a:gd name="connsiteY1" fmla="*/ 1429 h 10000"/>
                    <a:gd name="connsiteX2" fmla="*/ 8155 w 10054"/>
                    <a:gd name="connsiteY2" fmla="*/ 1296 h 10000"/>
                    <a:gd name="connsiteX3" fmla="*/ 9917 w 10054"/>
                    <a:gd name="connsiteY3" fmla="*/ 9021 h 10000"/>
                    <a:gd name="connsiteX4" fmla="*/ 9355 w 10054"/>
                    <a:gd name="connsiteY4" fmla="*/ 9134 h 10000"/>
                    <a:gd name="connsiteX5" fmla="*/ 4743 w 10054"/>
                    <a:gd name="connsiteY5" fmla="*/ 10000 h 10000"/>
                    <a:gd name="connsiteX6" fmla="*/ 1677 w 10054"/>
                    <a:gd name="connsiteY6" fmla="*/ 9967 h 10000"/>
                    <a:gd name="connsiteX7" fmla="*/ 2526 w 10054"/>
                    <a:gd name="connsiteY7" fmla="*/ 5717 h 10000"/>
                    <a:gd name="connsiteX8" fmla="*/ 0 w 10054"/>
                    <a:gd name="connsiteY8" fmla="*/ 0 h 10000"/>
                    <a:gd name="connsiteX0" fmla="*/ 0 w 10076"/>
                    <a:gd name="connsiteY0" fmla="*/ 0 h 10000"/>
                    <a:gd name="connsiteX1" fmla="*/ 4199 w 10076"/>
                    <a:gd name="connsiteY1" fmla="*/ 1429 h 10000"/>
                    <a:gd name="connsiteX2" fmla="*/ 8155 w 10076"/>
                    <a:gd name="connsiteY2" fmla="*/ 1296 h 10000"/>
                    <a:gd name="connsiteX3" fmla="*/ 7854 w 10076"/>
                    <a:gd name="connsiteY3" fmla="*/ 4963 h 10000"/>
                    <a:gd name="connsiteX4" fmla="*/ 9917 w 10076"/>
                    <a:gd name="connsiteY4" fmla="*/ 9021 h 10000"/>
                    <a:gd name="connsiteX5" fmla="*/ 9355 w 10076"/>
                    <a:gd name="connsiteY5" fmla="*/ 9134 h 10000"/>
                    <a:gd name="connsiteX6" fmla="*/ 4743 w 10076"/>
                    <a:gd name="connsiteY6" fmla="*/ 10000 h 10000"/>
                    <a:gd name="connsiteX7" fmla="*/ 1677 w 10076"/>
                    <a:gd name="connsiteY7" fmla="*/ 9967 h 10000"/>
                    <a:gd name="connsiteX8" fmla="*/ 2526 w 10076"/>
                    <a:gd name="connsiteY8" fmla="*/ 5717 h 10000"/>
                    <a:gd name="connsiteX9" fmla="*/ 0 w 10076"/>
                    <a:gd name="connsiteY9" fmla="*/ 0 h 10000"/>
                    <a:gd name="connsiteX0" fmla="*/ 0 w 10076"/>
                    <a:gd name="connsiteY0" fmla="*/ 0 h 10000"/>
                    <a:gd name="connsiteX1" fmla="*/ 4199 w 10076"/>
                    <a:gd name="connsiteY1" fmla="*/ 1429 h 10000"/>
                    <a:gd name="connsiteX2" fmla="*/ 8155 w 10076"/>
                    <a:gd name="connsiteY2" fmla="*/ 1296 h 10000"/>
                    <a:gd name="connsiteX3" fmla="*/ 7854 w 10076"/>
                    <a:gd name="connsiteY3" fmla="*/ 4963 h 10000"/>
                    <a:gd name="connsiteX4" fmla="*/ 9917 w 10076"/>
                    <a:gd name="connsiteY4" fmla="*/ 9021 h 10000"/>
                    <a:gd name="connsiteX5" fmla="*/ 9355 w 10076"/>
                    <a:gd name="connsiteY5" fmla="*/ 9134 h 10000"/>
                    <a:gd name="connsiteX6" fmla="*/ 4743 w 10076"/>
                    <a:gd name="connsiteY6" fmla="*/ 10000 h 10000"/>
                    <a:gd name="connsiteX7" fmla="*/ 1677 w 10076"/>
                    <a:gd name="connsiteY7" fmla="*/ 9967 h 10000"/>
                    <a:gd name="connsiteX8" fmla="*/ 2526 w 10076"/>
                    <a:gd name="connsiteY8" fmla="*/ 5717 h 10000"/>
                    <a:gd name="connsiteX9" fmla="*/ 0 w 10076"/>
                    <a:gd name="connsiteY9" fmla="*/ 0 h 10000"/>
                    <a:gd name="connsiteX0" fmla="*/ 0 w 10076"/>
                    <a:gd name="connsiteY0" fmla="*/ 0 h 10000"/>
                    <a:gd name="connsiteX1" fmla="*/ 4199 w 10076"/>
                    <a:gd name="connsiteY1" fmla="*/ 1429 h 10000"/>
                    <a:gd name="connsiteX2" fmla="*/ 7942 w 10076"/>
                    <a:gd name="connsiteY2" fmla="*/ 1015 h 10000"/>
                    <a:gd name="connsiteX3" fmla="*/ 7854 w 10076"/>
                    <a:gd name="connsiteY3" fmla="*/ 4963 h 10000"/>
                    <a:gd name="connsiteX4" fmla="*/ 9917 w 10076"/>
                    <a:gd name="connsiteY4" fmla="*/ 9021 h 10000"/>
                    <a:gd name="connsiteX5" fmla="*/ 9355 w 10076"/>
                    <a:gd name="connsiteY5" fmla="*/ 9134 h 10000"/>
                    <a:gd name="connsiteX6" fmla="*/ 4743 w 10076"/>
                    <a:gd name="connsiteY6" fmla="*/ 10000 h 10000"/>
                    <a:gd name="connsiteX7" fmla="*/ 1677 w 10076"/>
                    <a:gd name="connsiteY7" fmla="*/ 9967 h 10000"/>
                    <a:gd name="connsiteX8" fmla="*/ 2526 w 10076"/>
                    <a:gd name="connsiteY8" fmla="*/ 5717 h 10000"/>
                    <a:gd name="connsiteX9" fmla="*/ 0 w 10076"/>
                    <a:gd name="connsiteY9" fmla="*/ 0 h 10000"/>
                    <a:gd name="connsiteX0" fmla="*/ 0 w 10060"/>
                    <a:gd name="connsiteY0" fmla="*/ 0 h 9967"/>
                    <a:gd name="connsiteX1" fmla="*/ 4199 w 10060"/>
                    <a:gd name="connsiteY1" fmla="*/ 1429 h 9967"/>
                    <a:gd name="connsiteX2" fmla="*/ 7942 w 10060"/>
                    <a:gd name="connsiteY2" fmla="*/ 1015 h 9967"/>
                    <a:gd name="connsiteX3" fmla="*/ 7854 w 10060"/>
                    <a:gd name="connsiteY3" fmla="*/ 4963 h 9967"/>
                    <a:gd name="connsiteX4" fmla="*/ 9917 w 10060"/>
                    <a:gd name="connsiteY4" fmla="*/ 9021 h 9967"/>
                    <a:gd name="connsiteX5" fmla="*/ 9355 w 10060"/>
                    <a:gd name="connsiteY5" fmla="*/ 9134 h 9967"/>
                    <a:gd name="connsiteX6" fmla="*/ 5119 w 10060"/>
                    <a:gd name="connsiteY6" fmla="*/ 9447 h 9967"/>
                    <a:gd name="connsiteX7" fmla="*/ 1677 w 10060"/>
                    <a:gd name="connsiteY7" fmla="*/ 9967 h 9967"/>
                    <a:gd name="connsiteX8" fmla="*/ 2526 w 10060"/>
                    <a:gd name="connsiteY8" fmla="*/ 5717 h 9967"/>
                    <a:gd name="connsiteX9" fmla="*/ 0 w 10060"/>
                    <a:gd name="connsiteY9" fmla="*/ 0 h 9967"/>
                    <a:gd name="connsiteX0" fmla="*/ 0 w 9883"/>
                    <a:gd name="connsiteY0" fmla="*/ 0 h 10000"/>
                    <a:gd name="connsiteX1" fmla="*/ 4174 w 9883"/>
                    <a:gd name="connsiteY1" fmla="*/ 1434 h 10000"/>
                    <a:gd name="connsiteX2" fmla="*/ 7895 w 9883"/>
                    <a:gd name="connsiteY2" fmla="*/ 1018 h 10000"/>
                    <a:gd name="connsiteX3" fmla="*/ 7807 w 9883"/>
                    <a:gd name="connsiteY3" fmla="*/ 4979 h 10000"/>
                    <a:gd name="connsiteX4" fmla="*/ 9858 w 9883"/>
                    <a:gd name="connsiteY4" fmla="*/ 9051 h 10000"/>
                    <a:gd name="connsiteX5" fmla="*/ 8692 w 9883"/>
                    <a:gd name="connsiteY5" fmla="*/ 8860 h 10000"/>
                    <a:gd name="connsiteX6" fmla="*/ 5088 w 9883"/>
                    <a:gd name="connsiteY6" fmla="*/ 9478 h 10000"/>
                    <a:gd name="connsiteX7" fmla="*/ 1667 w 9883"/>
                    <a:gd name="connsiteY7" fmla="*/ 10000 h 10000"/>
                    <a:gd name="connsiteX8" fmla="*/ 2511 w 9883"/>
                    <a:gd name="connsiteY8" fmla="*/ 5736 h 10000"/>
                    <a:gd name="connsiteX9" fmla="*/ 0 w 9883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7988 w 10000"/>
                    <a:gd name="connsiteY2" fmla="*/ 1018 h 10000"/>
                    <a:gd name="connsiteX3" fmla="*/ 7899 w 10000"/>
                    <a:gd name="connsiteY3" fmla="*/ 4979 h 10000"/>
                    <a:gd name="connsiteX4" fmla="*/ 9975 w 10000"/>
                    <a:gd name="connsiteY4" fmla="*/ 9051 h 10000"/>
                    <a:gd name="connsiteX5" fmla="*/ 8795 w 10000"/>
                    <a:gd name="connsiteY5" fmla="*/ 8860 h 10000"/>
                    <a:gd name="connsiteX6" fmla="*/ 5148 w 10000"/>
                    <a:gd name="connsiteY6" fmla="*/ 9478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9999"/>
                    <a:gd name="connsiteY0" fmla="*/ 0 h 10000"/>
                    <a:gd name="connsiteX1" fmla="*/ 4223 w 9999"/>
                    <a:gd name="connsiteY1" fmla="*/ 1434 h 10000"/>
                    <a:gd name="connsiteX2" fmla="*/ 7988 w 9999"/>
                    <a:gd name="connsiteY2" fmla="*/ 1018 h 10000"/>
                    <a:gd name="connsiteX3" fmla="*/ 7899 w 9999"/>
                    <a:gd name="connsiteY3" fmla="*/ 4979 h 10000"/>
                    <a:gd name="connsiteX4" fmla="*/ 9975 w 9999"/>
                    <a:gd name="connsiteY4" fmla="*/ 9051 h 10000"/>
                    <a:gd name="connsiteX5" fmla="*/ 8795 w 9999"/>
                    <a:gd name="connsiteY5" fmla="*/ 8860 h 10000"/>
                    <a:gd name="connsiteX6" fmla="*/ 5213 w 9999"/>
                    <a:gd name="connsiteY6" fmla="*/ 9774 h 10000"/>
                    <a:gd name="connsiteX7" fmla="*/ 1687 w 9999"/>
                    <a:gd name="connsiteY7" fmla="*/ 10000 h 10000"/>
                    <a:gd name="connsiteX8" fmla="*/ 2541 w 9999"/>
                    <a:gd name="connsiteY8" fmla="*/ 5736 h 10000"/>
                    <a:gd name="connsiteX9" fmla="*/ 0 w 9999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7989 w 10000"/>
                    <a:gd name="connsiteY2" fmla="*/ 1018 h 10000"/>
                    <a:gd name="connsiteX3" fmla="*/ 7900 w 10000"/>
                    <a:gd name="connsiteY3" fmla="*/ 4979 h 10000"/>
                    <a:gd name="connsiteX4" fmla="*/ 9976 w 10000"/>
                    <a:gd name="connsiteY4" fmla="*/ 9051 h 10000"/>
                    <a:gd name="connsiteX5" fmla="*/ 8796 w 10000"/>
                    <a:gd name="connsiteY5" fmla="*/ 8860 h 10000"/>
                    <a:gd name="connsiteX6" fmla="*/ 5214 w 10000"/>
                    <a:gd name="connsiteY6" fmla="*/ 9774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6253 w 10000"/>
                    <a:gd name="connsiteY2" fmla="*/ 1339 h 10000"/>
                    <a:gd name="connsiteX3" fmla="*/ 7900 w 10000"/>
                    <a:gd name="connsiteY3" fmla="*/ 4979 h 10000"/>
                    <a:gd name="connsiteX4" fmla="*/ 9976 w 10000"/>
                    <a:gd name="connsiteY4" fmla="*/ 9051 h 10000"/>
                    <a:gd name="connsiteX5" fmla="*/ 8796 w 10000"/>
                    <a:gd name="connsiteY5" fmla="*/ 8860 h 10000"/>
                    <a:gd name="connsiteX6" fmla="*/ 5214 w 10000"/>
                    <a:gd name="connsiteY6" fmla="*/ 9774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6341 w 10000"/>
                    <a:gd name="connsiteY2" fmla="*/ 1244 h 10000"/>
                    <a:gd name="connsiteX3" fmla="*/ 7900 w 10000"/>
                    <a:gd name="connsiteY3" fmla="*/ 4979 h 10000"/>
                    <a:gd name="connsiteX4" fmla="*/ 9976 w 10000"/>
                    <a:gd name="connsiteY4" fmla="*/ 9051 h 10000"/>
                    <a:gd name="connsiteX5" fmla="*/ 8796 w 10000"/>
                    <a:gd name="connsiteY5" fmla="*/ 8860 h 10000"/>
                    <a:gd name="connsiteX6" fmla="*/ 5214 w 10000"/>
                    <a:gd name="connsiteY6" fmla="*/ 9774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10054"/>
                    <a:gd name="connsiteY0" fmla="*/ 0 h 10000"/>
                    <a:gd name="connsiteX1" fmla="*/ 4223 w 10054"/>
                    <a:gd name="connsiteY1" fmla="*/ 1434 h 10000"/>
                    <a:gd name="connsiteX2" fmla="*/ 6341 w 10054"/>
                    <a:gd name="connsiteY2" fmla="*/ 1244 h 10000"/>
                    <a:gd name="connsiteX3" fmla="*/ 6889 w 10054"/>
                    <a:gd name="connsiteY3" fmla="*/ 5119 h 10000"/>
                    <a:gd name="connsiteX4" fmla="*/ 9976 w 10054"/>
                    <a:gd name="connsiteY4" fmla="*/ 9051 h 10000"/>
                    <a:gd name="connsiteX5" fmla="*/ 8796 w 10054"/>
                    <a:gd name="connsiteY5" fmla="*/ 8860 h 10000"/>
                    <a:gd name="connsiteX6" fmla="*/ 5214 w 10054"/>
                    <a:gd name="connsiteY6" fmla="*/ 9774 h 10000"/>
                    <a:gd name="connsiteX7" fmla="*/ 1687 w 10054"/>
                    <a:gd name="connsiteY7" fmla="*/ 10000 h 10000"/>
                    <a:gd name="connsiteX8" fmla="*/ 2541 w 10054"/>
                    <a:gd name="connsiteY8" fmla="*/ 5736 h 10000"/>
                    <a:gd name="connsiteX9" fmla="*/ 0 w 10054"/>
                    <a:gd name="connsiteY9" fmla="*/ 0 h 10000"/>
                    <a:gd name="connsiteX0" fmla="*/ 0 w 10054"/>
                    <a:gd name="connsiteY0" fmla="*/ 0 h 9774"/>
                    <a:gd name="connsiteX1" fmla="*/ 4223 w 10054"/>
                    <a:gd name="connsiteY1" fmla="*/ 1434 h 9774"/>
                    <a:gd name="connsiteX2" fmla="*/ 6341 w 10054"/>
                    <a:gd name="connsiteY2" fmla="*/ 1244 h 9774"/>
                    <a:gd name="connsiteX3" fmla="*/ 6889 w 10054"/>
                    <a:gd name="connsiteY3" fmla="*/ 5119 h 9774"/>
                    <a:gd name="connsiteX4" fmla="*/ 9976 w 10054"/>
                    <a:gd name="connsiteY4" fmla="*/ 9051 h 9774"/>
                    <a:gd name="connsiteX5" fmla="*/ 8796 w 10054"/>
                    <a:gd name="connsiteY5" fmla="*/ 8860 h 9774"/>
                    <a:gd name="connsiteX6" fmla="*/ 5214 w 10054"/>
                    <a:gd name="connsiteY6" fmla="*/ 9774 h 9774"/>
                    <a:gd name="connsiteX7" fmla="*/ 1952 w 10054"/>
                    <a:gd name="connsiteY7" fmla="*/ 9334 h 9774"/>
                    <a:gd name="connsiteX8" fmla="*/ 2541 w 10054"/>
                    <a:gd name="connsiteY8" fmla="*/ 5736 h 9774"/>
                    <a:gd name="connsiteX9" fmla="*/ 0 w 10054"/>
                    <a:gd name="connsiteY9" fmla="*/ 0 h 9774"/>
                    <a:gd name="connsiteX0" fmla="*/ 0 w 9999"/>
                    <a:gd name="connsiteY0" fmla="*/ 0 h 10000"/>
                    <a:gd name="connsiteX1" fmla="*/ 4200 w 9999"/>
                    <a:gd name="connsiteY1" fmla="*/ 1467 h 10000"/>
                    <a:gd name="connsiteX2" fmla="*/ 6300 w 9999"/>
                    <a:gd name="connsiteY2" fmla="*/ 1763 h 10000"/>
                    <a:gd name="connsiteX3" fmla="*/ 6852 w 9999"/>
                    <a:gd name="connsiteY3" fmla="*/ 5237 h 10000"/>
                    <a:gd name="connsiteX4" fmla="*/ 9922 w 9999"/>
                    <a:gd name="connsiteY4" fmla="*/ 9260 h 10000"/>
                    <a:gd name="connsiteX5" fmla="*/ 8749 w 9999"/>
                    <a:gd name="connsiteY5" fmla="*/ 9065 h 10000"/>
                    <a:gd name="connsiteX6" fmla="*/ 5186 w 9999"/>
                    <a:gd name="connsiteY6" fmla="*/ 10000 h 10000"/>
                    <a:gd name="connsiteX7" fmla="*/ 1942 w 9999"/>
                    <a:gd name="connsiteY7" fmla="*/ 9550 h 10000"/>
                    <a:gd name="connsiteX8" fmla="*/ 2527 w 9999"/>
                    <a:gd name="connsiteY8" fmla="*/ 5869 h 10000"/>
                    <a:gd name="connsiteX9" fmla="*/ 0 w 9999"/>
                    <a:gd name="connsiteY9" fmla="*/ 0 h 10000"/>
                    <a:gd name="connsiteX0" fmla="*/ 0 w 9998"/>
                    <a:gd name="connsiteY0" fmla="*/ 0 h 10000"/>
                    <a:gd name="connsiteX1" fmla="*/ 4200 w 9998"/>
                    <a:gd name="connsiteY1" fmla="*/ 1467 h 10000"/>
                    <a:gd name="connsiteX2" fmla="*/ 6301 w 9998"/>
                    <a:gd name="connsiteY2" fmla="*/ 1763 h 10000"/>
                    <a:gd name="connsiteX3" fmla="*/ 6885 w 9998"/>
                    <a:gd name="connsiteY3" fmla="*/ 5242 h 10000"/>
                    <a:gd name="connsiteX4" fmla="*/ 9923 w 9998"/>
                    <a:gd name="connsiteY4" fmla="*/ 9260 h 10000"/>
                    <a:gd name="connsiteX5" fmla="*/ 8750 w 9998"/>
                    <a:gd name="connsiteY5" fmla="*/ 9065 h 10000"/>
                    <a:gd name="connsiteX6" fmla="*/ 5187 w 9998"/>
                    <a:gd name="connsiteY6" fmla="*/ 10000 h 10000"/>
                    <a:gd name="connsiteX7" fmla="*/ 1942 w 9998"/>
                    <a:gd name="connsiteY7" fmla="*/ 9550 h 10000"/>
                    <a:gd name="connsiteX8" fmla="*/ 2527 w 9998"/>
                    <a:gd name="connsiteY8" fmla="*/ 5869 h 10000"/>
                    <a:gd name="connsiteX9" fmla="*/ 0 w 9998"/>
                    <a:gd name="connsiteY9" fmla="*/ 0 h 10000"/>
                    <a:gd name="connsiteX0" fmla="*/ 0 w 10000"/>
                    <a:gd name="connsiteY0" fmla="*/ 0 h 10000"/>
                    <a:gd name="connsiteX1" fmla="*/ 4201 w 10000"/>
                    <a:gd name="connsiteY1" fmla="*/ 1467 h 10000"/>
                    <a:gd name="connsiteX2" fmla="*/ 4639 w 10000"/>
                    <a:gd name="connsiteY2" fmla="*/ 3741 h 10000"/>
                    <a:gd name="connsiteX3" fmla="*/ 6886 w 10000"/>
                    <a:gd name="connsiteY3" fmla="*/ 5242 h 10000"/>
                    <a:gd name="connsiteX4" fmla="*/ 9925 w 10000"/>
                    <a:gd name="connsiteY4" fmla="*/ 9260 h 10000"/>
                    <a:gd name="connsiteX5" fmla="*/ 8752 w 10000"/>
                    <a:gd name="connsiteY5" fmla="*/ 9065 h 10000"/>
                    <a:gd name="connsiteX6" fmla="*/ 5188 w 10000"/>
                    <a:gd name="connsiteY6" fmla="*/ 10000 h 10000"/>
                    <a:gd name="connsiteX7" fmla="*/ 1942 w 10000"/>
                    <a:gd name="connsiteY7" fmla="*/ 9550 h 10000"/>
                    <a:gd name="connsiteX8" fmla="*/ 2528 w 10000"/>
                    <a:gd name="connsiteY8" fmla="*/ 5869 h 10000"/>
                    <a:gd name="connsiteX9" fmla="*/ 0 w 10000"/>
                    <a:gd name="connsiteY9" fmla="*/ 0 h 10000"/>
                    <a:gd name="connsiteX0" fmla="*/ 0 w 10000"/>
                    <a:gd name="connsiteY0" fmla="*/ 0 h 10000"/>
                    <a:gd name="connsiteX1" fmla="*/ 2740 w 10000"/>
                    <a:gd name="connsiteY1" fmla="*/ 2526 h 10000"/>
                    <a:gd name="connsiteX2" fmla="*/ 4639 w 10000"/>
                    <a:gd name="connsiteY2" fmla="*/ 3741 h 10000"/>
                    <a:gd name="connsiteX3" fmla="*/ 6886 w 10000"/>
                    <a:gd name="connsiteY3" fmla="*/ 5242 h 10000"/>
                    <a:gd name="connsiteX4" fmla="*/ 9925 w 10000"/>
                    <a:gd name="connsiteY4" fmla="*/ 9260 h 10000"/>
                    <a:gd name="connsiteX5" fmla="*/ 8752 w 10000"/>
                    <a:gd name="connsiteY5" fmla="*/ 9065 h 10000"/>
                    <a:gd name="connsiteX6" fmla="*/ 5188 w 10000"/>
                    <a:gd name="connsiteY6" fmla="*/ 10000 h 10000"/>
                    <a:gd name="connsiteX7" fmla="*/ 1942 w 10000"/>
                    <a:gd name="connsiteY7" fmla="*/ 9550 h 10000"/>
                    <a:gd name="connsiteX8" fmla="*/ 2528 w 10000"/>
                    <a:gd name="connsiteY8" fmla="*/ 5869 h 10000"/>
                    <a:gd name="connsiteX9" fmla="*/ 0 w 10000"/>
                    <a:gd name="connsiteY9" fmla="*/ 0 h 10000"/>
                    <a:gd name="connsiteX0" fmla="*/ 0 w 9794"/>
                    <a:gd name="connsiteY0" fmla="*/ 0 h 9413"/>
                    <a:gd name="connsiteX1" fmla="*/ 2534 w 9794"/>
                    <a:gd name="connsiteY1" fmla="*/ 1939 h 9413"/>
                    <a:gd name="connsiteX2" fmla="*/ 4433 w 9794"/>
                    <a:gd name="connsiteY2" fmla="*/ 3154 h 9413"/>
                    <a:gd name="connsiteX3" fmla="*/ 6680 w 9794"/>
                    <a:gd name="connsiteY3" fmla="*/ 4655 h 9413"/>
                    <a:gd name="connsiteX4" fmla="*/ 9719 w 9794"/>
                    <a:gd name="connsiteY4" fmla="*/ 8673 h 9413"/>
                    <a:gd name="connsiteX5" fmla="*/ 8546 w 9794"/>
                    <a:gd name="connsiteY5" fmla="*/ 8478 h 9413"/>
                    <a:gd name="connsiteX6" fmla="*/ 4982 w 9794"/>
                    <a:gd name="connsiteY6" fmla="*/ 9413 h 9413"/>
                    <a:gd name="connsiteX7" fmla="*/ 1736 w 9794"/>
                    <a:gd name="connsiteY7" fmla="*/ 8963 h 9413"/>
                    <a:gd name="connsiteX8" fmla="*/ 2322 w 9794"/>
                    <a:gd name="connsiteY8" fmla="*/ 5282 h 9413"/>
                    <a:gd name="connsiteX9" fmla="*/ 0 w 9794"/>
                    <a:gd name="connsiteY9" fmla="*/ 0 h 9413"/>
                    <a:gd name="connsiteX0" fmla="*/ 0 w 10000"/>
                    <a:gd name="connsiteY0" fmla="*/ 6 h 10006"/>
                    <a:gd name="connsiteX1" fmla="*/ 2587 w 10000"/>
                    <a:gd name="connsiteY1" fmla="*/ 2066 h 10006"/>
                    <a:gd name="connsiteX2" fmla="*/ 4526 w 10000"/>
                    <a:gd name="connsiteY2" fmla="*/ 3357 h 10006"/>
                    <a:gd name="connsiteX3" fmla="*/ 6821 w 10000"/>
                    <a:gd name="connsiteY3" fmla="*/ 4951 h 10006"/>
                    <a:gd name="connsiteX4" fmla="*/ 9923 w 10000"/>
                    <a:gd name="connsiteY4" fmla="*/ 9220 h 10006"/>
                    <a:gd name="connsiteX5" fmla="*/ 8726 w 10000"/>
                    <a:gd name="connsiteY5" fmla="*/ 9013 h 10006"/>
                    <a:gd name="connsiteX6" fmla="*/ 5087 w 10000"/>
                    <a:gd name="connsiteY6" fmla="*/ 10006 h 10006"/>
                    <a:gd name="connsiteX7" fmla="*/ 1773 w 10000"/>
                    <a:gd name="connsiteY7" fmla="*/ 9528 h 10006"/>
                    <a:gd name="connsiteX8" fmla="*/ 2371 w 10000"/>
                    <a:gd name="connsiteY8" fmla="*/ 5617 h 10006"/>
                    <a:gd name="connsiteX9" fmla="*/ 0 w 10000"/>
                    <a:gd name="connsiteY9" fmla="*/ 6 h 10006"/>
                    <a:gd name="connsiteX0" fmla="*/ 0 w 10116"/>
                    <a:gd name="connsiteY0" fmla="*/ 6 h 10006"/>
                    <a:gd name="connsiteX1" fmla="*/ 2587 w 10116"/>
                    <a:gd name="connsiteY1" fmla="*/ 2066 h 10006"/>
                    <a:gd name="connsiteX2" fmla="*/ 4526 w 10116"/>
                    <a:gd name="connsiteY2" fmla="*/ 3357 h 10006"/>
                    <a:gd name="connsiteX3" fmla="*/ 4991 w 10116"/>
                    <a:gd name="connsiteY3" fmla="*/ 4945 h 10006"/>
                    <a:gd name="connsiteX4" fmla="*/ 9923 w 10116"/>
                    <a:gd name="connsiteY4" fmla="*/ 9220 h 10006"/>
                    <a:gd name="connsiteX5" fmla="*/ 8726 w 10116"/>
                    <a:gd name="connsiteY5" fmla="*/ 9013 h 10006"/>
                    <a:gd name="connsiteX6" fmla="*/ 5087 w 10116"/>
                    <a:gd name="connsiteY6" fmla="*/ 10006 h 10006"/>
                    <a:gd name="connsiteX7" fmla="*/ 1773 w 10116"/>
                    <a:gd name="connsiteY7" fmla="*/ 9528 h 10006"/>
                    <a:gd name="connsiteX8" fmla="*/ 2371 w 10116"/>
                    <a:gd name="connsiteY8" fmla="*/ 5617 h 10006"/>
                    <a:gd name="connsiteX9" fmla="*/ 0 w 10116"/>
                    <a:gd name="connsiteY9" fmla="*/ 6 h 10006"/>
                    <a:gd name="connsiteX0" fmla="*/ 0 w 10116"/>
                    <a:gd name="connsiteY0" fmla="*/ 6 h 10006"/>
                    <a:gd name="connsiteX1" fmla="*/ 2587 w 10116"/>
                    <a:gd name="connsiteY1" fmla="*/ 2066 h 10006"/>
                    <a:gd name="connsiteX2" fmla="*/ 4526 w 10116"/>
                    <a:gd name="connsiteY2" fmla="*/ 3357 h 10006"/>
                    <a:gd name="connsiteX3" fmla="*/ 4991 w 10116"/>
                    <a:gd name="connsiteY3" fmla="*/ 4945 h 10006"/>
                    <a:gd name="connsiteX4" fmla="*/ 9923 w 10116"/>
                    <a:gd name="connsiteY4" fmla="*/ 9220 h 10006"/>
                    <a:gd name="connsiteX5" fmla="*/ 8726 w 10116"/>
                    <a:gd name="connsiteY5" fmla="*/ 9013 h 10006"/>
                    <a:gd name="connsiteX6" fmla="*/ 5087 w 10116"/>
                    <a:gd name="connsiteY6" fmla="*/ 10006 h 10006"/>
                    <a:gd name="connsiteX7" fmla="*/ 1773 w 10116"/>
                    <a:gd name="connsiteY7" fmla="*/ 9528 h 10006"/>
                    <a:gd name="connsiteX8" fmla="*/ 2371 w 10116"/>
                    <a:gd name="connsiteY8" fmla="*/ 5617 h 10006"/>
                    <a:gd name="connsiteX9" fmla="*/ 0 w 10116"/>
                    <a:gd name="connsiteY9" fmla="*/ 6 h 10006"/>
                    <a:gd name="connsiteX0" fmla="*/ 0 w 8726"/>
                    <a:gd name="connsiteY0" fmla="*/ 6 h 10006"/>
                    <a:gd name="connsiteX1" fmla="*/ 2587 w 8726"/>
                    <a:gd name="connsiteY1" fmla="*/ 2066 h 10006"/>
                    <a:gd name="connsiteX2" fmla="*/ 4526 w 8726"/>
                    <a:gd name="connsiteY2" fmla="*/ 3357 h 10006"/>
                    <a:gd name="connsiteX3" fmla="*/ 4991 w 8726"/>
                    <a:gd name="connsiteY3" fmla="*/ 4945 h 10006"/>
                    <a:gd name="connsiteX4" fmla="*/ 8726 w 8726"/>
                    <a:gd name="connsiteY4" fmla="*/ 9013 h 10006"/>
                    <a:gd name="connsiteX5" fmla="*/ 5087 w 8726"/>
                    <a:gd name="connsiteY5" fmla="*/ 10006 h 10006"/>
                    <a:gd name="connsiteX6" fmla="*/ 1773 w 8726"/>
                    <a:gd name="connsiteY6" fmla="*/ 9528 h 10006"/>
                    <a:gd name="connsiteX7" fmla="*/ 2371 w 8726"/>
                    <a:gd name="connsiteY7" fmla="*/ 5617 h 10006"/>
                    <a:gd name="connsiteX8" fmla="*/ 0 w 8726"/>
                    <a:gd name="connsiteY8" fmla="*/ 6 h 10006"/>
                    <a:gd name="connsiteX0" fmla="*/ 0 w 10000"/>
                    <a:gd name="connsiteY0" fmla="*/ 6 h 9522"/>
                    <a:gd name="connsiteX1" fmla="*/ 2965 w 10000"/>
                    <a:gd name="connsiteY1" fmla="*/ 2065 h 9522"/>
                    <a:gd name="connsiteX2" fmla="*/ 5187 w 10000"/>
                    <a:gd name="connsiteY2" fmla="*/ 3355 h 9522"/>
                    <a:gd name="connsiteX3" fmla="*/ 5720 w 10000"/>
                    <a:gd name="connsiteY3" fmla="*/ 4942 h 9522"/>
                    <a:gd name="connsiteX4" fmla="*/ 10000 w 10000"/>
                    <a:gd name="connsiteY4" fmla="*/ 9008 h 9522"/>
                    <a:gd name="connsiteX5" fmla="*/ 5848 w 10000"/>
                    <a:gd name="connsiteY5" fmla="*/ 8021 h 9522"/>
                    <a:gd name="connsiteX6" fmla="*/ 2032 w 10000"/>
                    <a:gd name="connsiteY6" fmla="*/ 9522 h 9522"/>
                    <a:gd name="connsiteX7" fmla="*/ 2717 w 10000"/>
                    <a:gd name="connsiteY7" fmla="*/ 5614 h 9522"/>
                    <a:gd name="connsiteX8" fmla="*/ 0 w 10000"/>
                    <a:gd name="connsiteY8" fmla="*/ 6 h 9522"/>
                    <a:gd name="connsiteX0" fmla="*/ 0 w 10000"/>
                    <a:gd name="connsiteY0" fmla="*/ 7 h 9553"/>
                    <a:gd name="connsiteX1" fmla="*/ 2965 w 10000"/>
                    <a:gd name="connsiteY1" fmla="*/ 2170 h 9553"/>
                    <a:gd name="connsiteX2" fmla="*/ 5187 w 10000"/>
                    <a:gd name="connsiteY2" fmla="*/ 3524 h 9553"/>
                    <a:gd name="connsiteX3" fmla="*/ 5720 w 10000"/>
                    <a:gd name="connsiteY3" fmla="*/ 5191 h 9553"/>
                    <a:gd name="connsiteX4" fmla="*/ 10000 w 10000"/>
                    <a:gd name="connsiteY4" fmla="*/ 9461 h 9553"/>
                    <a:gd name="connsiteX5" fmla="*/ 5848 w 10000"/>
                    <a:gd name="connsiteY5" fmla="*/ 8425 h 9553"/>
                    <a:gd name="connsiteX6" fmla="*/ 2717 w 10000"/>
                    <a:gd name="connsiteY6" fmla="*/ 5897 h 9553"/>
                    <a:gd name="connsiteX7" fmla="*/ 0 w 10000"/>
                    <a:gd name="connsiteY7" fmla="*/ 7 h 9553"/>
                    <a:gd name="connsiteX0" fmla="*/ 0 w 10000"/>
                    <a:gd name="connsiteY0" fmla="*/ 8 h 10001"/>
                    <a:gd name="connsiteX1" fmla="*/ 2743 w 10000"/>
                    <a:gd name="connsiteY1" fmla="*/ 1972 h 10001"/>
                    <a:gd name="connsiteX2" fmla="*/ 5187 w 10000"/>
                    <a:gd name="connsiteY2" fmla="*/ 3690 h 10001"/>
                    <a:gd name="connsiteX3" fmla="*/ 5720 w 10000"/>
                    <a:gd name="connsiteY3" fmla="*/ 5435 h 10001"/>
                    <a:gd name="connsiteX4" fmla="*/ 10000 w 10000"/>
                    <a:gd name="connsiteY4" fmla="*/ 9905 h 10001"/>
                    <a:gd name="connsiteX5" fmla="*/ 5848 w 10000"/>
                    <a:gd name="connsiteY5" fmla="*/ 8820 h 10001"/>
                    <a:gd name="connsiteX6" fmla="*/ 2717 w 10000"/>
                    <a:gd name="connsiteY6" fmla="*/ 6174 h 10001"/>
                    <a:gd name="connsiteX7" fmla="*/ 0 w 10000"/>
                    <a:gd name="connsiteY7" fmla="*/ 8 h 10001"/>
                    <a:gd name="connsiteX0" fmla="*/ 0 w 10000"/>
                    <a:gd name="connsiteY0" fmla="*/ 8 h 10001"/>
                    <a:gd name="connsiteX1" fmla="*/ 2743 w 10000"/>
                    <a:gd name="connsiteY1" fmla="*/ 1972 h 10001"/>
                    <a:gd name="connsiteX2" fmla="*/ 5187 w 10000"/>
                    <a:gd name="connsiteY2" fmla="*/ 3690 h 10001"/>
                    <a:gd name="connsiteX3" fmla="*/ 5720 w 10000"/>
                    <a:gd name="connsiteY3" fmla="*/ 5435 h 10001"/>
                    <a:gd name="connsiteX4" fmla="*/ 10000 w 10000"/>
                    <a:gd name="connsiteY4" fmla="*/ 9905 h 10001"/>
                    <a:gd name="connsiteX5" fmla="*/ 5848 w 10000"/>
                    <a:gd name="connsiteY5" fmla="*/ 8820 h 10001"/>
                    <a:gd name="connsiteX6" fmla="*/ 2342 w 10000"/>
                    <a:gd name="connsiteY6" fmla="*/ 5501 h 10001"/>
                    <a:gd name="connsiteX7" fmla="*/ 0 w 10000"/>
                    <a:gd name="connsiteY7" fmla="*/ 8 h 10001"/>
                    <a:gd name="connsiteX0" fmla="*/ 0 w 10000"/>
                    <a:gd name="connsiteY0" fmla="*/ 8 h 10001"/>
                    <a:gd name="connsiteX1" fmla="*/ 2743 w 10000"/>
                    <a:gd name="connsiteY1" fmla="*/ 1972 h 10001"/>
                    <a:gd name="connsiteX2" fmla="*/ 5187 w 10000"/>
                    <a:gd name="connsiteY2" fmla="*/ 3690 h 10001"/>
                    <a:gd name="connsiteX3" fmla="*/ 5720 w 10000"/>
                    <a:gd name="connsiteY3" fmla="*/ 5435 h 10001"/>
                    <a:gd name="connsiteX4" fmla="*/ 10000 w 10000"/>
                    <a:gd name="connsiteY4" fmla="*/ 9905 h 10001"/>
                    <a:gd name="connsiteX5" fmla="*/ 5848 w 10000"/>
                    <a:gd name="connsiteY5" fmla="*/ 8820 h 10001"/>
                    <a:gd name="connsiteX6" fmla="*/ 2342 w 10000"/>
                    <a:gd name="connsiteY6" fmla="*/ 5501 h 10001"/>
                    <a:gd name="connsiteX7" fmla="*/ 0 w 10000"/>
                    <a:gd name="connsiteY7" fmla="*/ 8 h 100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000" h="10001">
                      <a:moveTo>
                        <a:pt x="0" y="8"/>
                      </a:moveTo>
                      <a:cubicBezTo>
                        <a:pt x="1441" y="-128"/>
                        <a:pt x="1879" y="1357"/>
                        <a:pt x="2743" y="1972"/>
                      </a:cubicBezTo>
                      <a:cubicBezTo>
                        <a:pt x="3608" y="2585"/>
                        <a:pt x="4691" y="3113"/>
                        <a:pt x="5187" y="3690"/>
                      </a:cubicBezTo>
                      <a:cubicBezTo>
                        <a:pt x="5683" y="4267"/>
                        <a:pt x="4937" y="3401"/>
                        <a:pt x="5720" y="5435"/>
                      </a:cubicBezTo>
                      <a:cubicBezTo>
                        <a:pt x="6522" y="6470"/>
                        <a:pt x="9979" y="9340"/>
                        <a:pt x="10000" y="9905"/>
                      </a:cubicBezTo>
                      <a:cubicBezTo>
                        <a:pt x="10021" y="10469"/>
                        <a:pt x="8982" y="8359"/>
                        <a:pt x="5848" y="8820"/>
                      </a:cubicBezTo>
                      <a:cubicBezTo>
                        <a:pt x="4634" y="8198"/>
                        <a:pt x="2529" y="7348"/>
                        <a:pt x="2342" y="5501"/>
                      </a:cubicBezTo>
                      <a:cubicBezTo>
                        <a:pt x="2348" y="3381"/>
                        <a:pt x="830" y="2519"/>
                        <a:pt x="0" y="8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  <a:alpha val="48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108" name="그룹 107"/>
            <p:cNvGrpSpPr/>
            <p:nvPr/>
          </p:nvGrpSpPr>
          <p:grpSpPr>
            <a:xfrm rot="234272">
              <a:off x="5525209" y="3092071"/>
              <a:ext cx="66197" cy="83839"/>
              <a:chOff x="515520" y="1345056"/>
              <a:chExt cx="1503806" cy="1444791"/>
            </a:xfrm>
            <a:gradFill>
              <a:gsLst>
                <a:gs pos="0">
                  <a:srgbClr val="FF9900"/>
                </a:gs>
                <a:gs pos="59000">
                  <a:schemeClr val="accent4">
                    <a:lumMod val="60000"/>
                    <a:lumOff val="40000"/>
                  </a:schemeClr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9800000" scaled="0"/>
            </a:gradFill>
          </p:grpSpPr>
          <p:sp>
            <p:nvSpPr>
              <p:cNvPr id="109" name="정오각형 108"/>
              <p:cNvSpPr/>
              <p:nvPr/>
            </p:nvSpPr>
            <p:spPr>
              <a:xfrm rot="20398178">
                <a:off x="515520" y="1345056"/>
                <a:ext cx="1503806" cy="1444791"/>
              </a:xfrm>
              <a:prstGeom prst="pent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10" name="꺾인 연결선 109"/>
              <p:cNvCxnSpPr/>
              <p:nvPr/>
            </p:nvCxnSpPr>
            <p:spPr>
              <a:xfrm flipV="1">
                <a:off x="762000" y="2004060"/>
                <a:ext cx="1173480" cy="487680"/>
              </a:xfrm>
              <a:prstGeom prst="bentConnector3">
                <a:avLst>
                  <a:gd name="adj1" fmla="val 52598"/>
                </a:avLst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" name="직사각형 12"/>
          <p:cNvSpPr/>
          <p:nvPr/>
        </p:nvSpPr>
        <p:spPr>
          <a:xfrm>
            <a:off x="0" y="5009113"/>
            <a:ext cx="12192000" cy="1848887"/>
          </a:xfrm>
          <a:prstGeom prst="rect">
            <a:avLst/>
          </a:prstGeom>
          <a:solidFill>
            <a:srgbClr val="95C4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" name="그룹 1"/>
          <p:cNvGrpSpPr/>
          <p:nvPr/>
        </p:nvGrpSpPr>
        <p:grpSpPr>
          <a:xfrm>
            <a:off x="4522568" y="4505543"/>
            <a:ext cx="2886075" cy="560373"/>
            <a:chOff x="4479466" y="2807710"/>
            <a:chExt cx="2886075" cy="560373"/>
          </a:xfrm>
        </p:grpSpPr>
        <p:sp>
          <p:nvSpPr>
            <p:cNvPr id="5" name="자유형 4"/>
            <p:cNvSpPr/>
            <p:nvPr/>
          </p:nvSpPr>
          <p:spPr>
            <a:xfrm>
              <a:off x="4479466" y="3008135"/>
              <a:ext cx="1078297" cy="323702"/>
            </a:xfrm>
            <a:custGeom>
              <a:avLst/>
              <a:gdLst>
                <a:gd name="connsiteX0" fmla="*/ 5595 w 2510999"/>
                <a:gd name="connsiteY0" fmla="*/ 685800 h 753796"/>
                <a:gd name="connsiteX1" fmla="*/ 15120 w 2510999"/>
                <a:gd name="connsiteY1" fmla="*/ 542925 h 753796"/>
                <a:gd name="connsiteX2" fmla="*/ 62745 w 2510999"/>
                <a:gd name="connsiteY2" fmla="*/ 533400 h 753796"/>
                <a:gd name="connsiteX3" fmla="*/ 72270 w 2510999"/>
                <a:gd name="connsiteY3" fmla="*/ 495300 h 753796"/>
                <a:gd name="connsiteX4" fmla="*/ 167520 w 2510999"/>
                <a:gd name="connsiteY4" fmla="*/ 457200 h 753796"/>
                <a:gd name="connsiteX5" fmla="*/ 224670 w 2510999"/>
                <a:gd name="connsiteY5" fmla="*/ 457200 h 753796"/>
                <a:gd name="connsiteX6" fmla="*/ 310395 w 2510999"/>
                <a:gd name="connsiteY6" fmla="*/ 409575 h 753796"/>
                <a:gd name="connsiteX7" fmla="*/ 367545 w 2510999"/>
                <a:gd name="connsiteY7" fmla="*/ 390525 h 753796"/>
                <a:gd name="connsiteX8" fmla="*/ 396120 w 2510999"/>
                <a:gd name="connsiteY8" fmla="*/ 381000 h 753796"/>
                <a:gd name="connsiteX9" fmla="*/ 424695 w 2510999"/>
                <a:gd name="connsiteY9" fmla="*/ 371475 h 753796"/>
                <a:gd name="connsiteX10" fmla="*/ 481845 w 2510999"/>
                <a:gd name="connsiteY10" fmla="*/ 333375 h 753796"/>
                <a:gd name="connsiteX11" fmla="*/ 529470 w 2510999"/>
                <a:gd name="connsiteY11" fmla="*/ 276225 h 753796"/>
                <a:gd name="connsiteX12" fmla="*/ 558045 w 2510999"/>
                <a:gd name="connsiteY12" fmla="*/ 266700 h 753796"/>
                <a:gd name="connsiteX13" fmla="*/ 577095 w 2510999"/>
                <a:gd name="connsiteY13" fmla="*/ 295275 h 753796"/>
                <a:gd name="connsiteX14" fmla="*/ 691395 w 2510999"/>
                <a:gd name="connsiteY14" fmla="*/ 257175 h 753796"/>
                <a:gd name="connsiteX15" fmla="*/ 719970 w 2510999"/>
                <a:gd name="connsiteY15" fmla="*/ 238125 h 753796"/>
                <a:gd name="connsiteX16" fmla="*/ 796170 w 2510999"/>
                <a:gd name="connsiteY16" fmla="*/ 190500 h 753796"/>
                <a:gd name="connsiteX17" fmla="*/ 824745 w 2510999"/>
                <a:gd name="connsiteY17" fmla="*/ 171450 h 753796"/>
                <a:gd name="connsiteX18" fmla="*/ 881895 w 2510999"/>
                <a:gd name="connsiteY18" fmla="*/ 152400 h 753796"/>
                <a:gd name="connsiteX19" fmla="*/ 910470 w 2510999"/>
                <a:gd name="connsiteY19" fmla="*/ 142875 h 753796"/>
                <a:gd name="connsiteX20" fmla="*/ 939045 w 2510999"/>
                <a:gd name="connsiteY20" fmla="*/ 133350 h 753796"/>
                <a:gd name="connsiteX21" fmla="*/ 967620 w 2510999"/>
                <a:gd name="connsiteY21" fmla="*/ 123825 h 753796"/>
                <a:gd name="connsiteX22" fmla="*/ 996195 w 2510999"/>
                <a:gd name="connsiteY22" fmla="*/ 104775 h 753796"/>
                <a:gd name="connsiteX23" fmla="*/ 1091445 w 2510999"/>
                <a:gd name="connsiteY23" fmla="*/ 76200 h 753796"/>
                <a:gd name="connsiteX24" fmla="*/ 1148595 w 2510999"/>
                <a:gd name="connsiteY24" fmla="*/ 47625 h 753796"/>
                <a:gd name="connsiteX25" fmla="*/ 1177170 w 2510999"/>
                <a:gd name="connsiteY25" fmla="*/ 66675 h 753796"/>
                <a:gd name="connsiteX26" fmla="*/ 1234320 w 2510999"/>
                <a:gd name="connsiteY26" fmla="*/ 85725 h 753796"/>
                <a:gd name="connsiteX27" fmla="*/ 1262895 w 2510999"/>
                <a:gd name="connsiteY27" fmla="*/ 95250 h 753796"/>
                <a:gd name="connsiteX28" fmla="*/ 1291470 w 2510999"/>
                <a:gd name="connsiteY28" fmla="*/ 104775 h 753796"/>
                <a:gd name="connsiteX29" fmla="*/ 1329570 w 2510999"/>
                <a:gd name="connsiteY29" fmla="*/ 114300 h 753796"/>
                <a:gd name="connsiteX30" fmla="*/ 1462920 w 2510999"/>
                <a:gd name="connsiteY30" fmla="*/ 95250 h 753796"/>
                <a:gd name="connsiteX31" fmla="*/ 1520070 w 2510999"/>
                <a:gd name="connsiteY31" fmla="*/ 57150 h 753796"/>
                <a:gd name="connsiteX32" fmla="*/ 1577220 w 2510999"/>
                <a:gd name="connsiteY32" fmla="*/ 9525 h 753796"/>
                <a:gd name="connsiteX33" fmla="*/ 1605795 w 2510999"/>
                <a:gd name="connsiteY33" fmla="*/ 0 h 753796"/>
                <a:gd name="connsiteX34" fmla="*/ 1662945 w 2510999"/>
                <a:gd name="connsiteY34" fmla="*/ 28575 h 753796"/>
                <a:gd name="connsiteX35" fmla="*/ 1691520 w 2510999"/>
                <a:gd name="connsiteY35" fmla="*/ 85725 h 753796"/>
                <a:gd name="connsiteX36" fmla="*/ 1767720 w 2510999"/>
                <a:gd name="connsiteY36" fmla="*/ 104775 h 753796"/>
                <a:gd name="connsiteX37" fmla="*/ 1796295 w 2510999"/>
                <a:gd name="connsiteY37" fmla="*/ 133350 h 753796"/>
                <a:gd name="connsiteX38" fmla="*/ 1843920 w 2510999"/>
                <a:gd name="connsiteY38" fmla="*/ 190500 h 753796"/>
                <a:gd name="connsiteX39" fmla="*/ 1891545 w 2510999"/>
                <a:gd name="connsiteY39" fmla="*/ 200025 h 753796"/>
                <a:gd name="connsiteX40" fmla="*/ 1920120 w 2510999"/>
                <a:gd name="connsiteY40" fmla="*/ 209550 h 753796"/>
                <a:gd name="connsiteX41" fmla="*/ 1977270 w 2510999"/>
                <a:gd name="connsiteY41" fmla="*/ 257175 h 753796"/>
                <a:gd name="connsiteX42" fmla="*/ 2005845 w 2510999"/>
                <a:gd name="connsiteY42" fmla="*/ 276225 h 753796"/>
                <a:gd name="connsiteX43" fmla="*/ 2053470 w 2510999"/>
                <a:gd name="connsiteY43" fmla="*/ 323850 h 753796"/>
                <a:gd name="connsiteX44" fmla="*/ 2091570 w 2510999"/>
                <a:gd name="connsiteY44" fmla="*/ 381000 h 753796"/>
                <a:gd name="connsiteX45" fmla="*/ 2148720 w 2510999"/>
                <a:gd name="connsiteY45" fmla="*/ 438150 h 753796"/>
                <a:gd name="connsiteX46" fmla="*/ 2186820 w 2510999"/>
                <a:gd name="connsiteY46" fmla="*/ 495300 h 753796"/>
                <a:gd name="connsiteX47" fmla="*/ 2205870 w 2510999"/>
                <a:gd name="connsiteY47" fmla="*/ 523875 h 753796"/>
                <a:gd name="connsiteX48" fmla="*/ 2234445 w 2510999"/>
                <a:gd name="connsiteY48" fmla="*/ 552450 h 753796"/>
                <a:gd name="connsiteX49" fmla="*/ 2253495 w 2510999"/>
                <a:gd name="connsiteY49" fmla="*/ 581025 h 753796"/>
                <a:gd name="connsiteX50" fmla="*/ 2282070 w 2510999"/>
                <a:gd name="connsiteY50" fmla="*/ 600075 h 753796"/>
                <a:gd name="connsiteX51" fmla="*/ 2367795 w 2510999"/>
                <a:gd name="connsiteY51" fmla="*/ 666750 h 753796"/>
                <a:gd name="connsiteX52" fmla="*/ 2405895 w 2510999"/>
                <a:gd name="connsiteY52" fmla="*/ 657225 h 753796"/>
                <a:gd name="connsiteX53" fmla="*/ 2434470 w 2510999"/>
                <a:gd name="connsiteY53" fmla="*/ 628650 h 753796"/>
                <a:gd name="connsiteX54" fmla="*/ 2463045 w 2510999"/>
                <a:gd name="connsiteY54" fmla="*/ 685800 h 753796"/>
                <a:gd name="connsiteX55" fmla="*/ 2491620 w 2510999"/>
                <a:gd name="connsiteY55" fmla="*/ 704850 h 753796"/>
                <a:gd name="connsiteX56" fmla="*/ 2510670 w 2510999"/>
                <a:gd name="connsiteY56" fmla="*/ 733425 h 753796"/>
                <a:gd name="connsiteX57" fmla="*/ 2453520 w 2510999"/>
                <a:gd name="connsiteY57" fmla="*/ 733425 h 753796"/>
                <a:gd name="connsiteX58" fmla="*/ 2272545 w 2510999"/>
                <a:gd name="connsiteY58" fmla="*/ 742950 h 753796"/>
                <a:gd name="connsiteX59" fmla="*/ 2110620 w 2510999"/>
                <a:gd name="connsiteY59" fmla="*/ 752475 h 753796"/>
                <a:gd name="connsiteX60" fmla="*/ 1920120 w 2510999"/>
                <a:gd name="connsiteY60" fmla="*/ 742950 h 753796"/>
                <a:gd name="connsiteX61" fmla="*/ 1891545 w 2510999"/>
                <a:gd name="connsiteY61" fmla="*/ 733425 h 753796"/>
                <a:gd name="connsiteX62" fmla="*/ 1501020 w 2510999"/>
                <a:gd name="connsiteY62" fmla="*/ 733425 h 753796"/>
                <a:gd name="connsiteX63" fmla="*/ 1224795 w 2510999"/>
                <a:gd name="connsiteY63" fmla="*/ 742950 h 753796"/>
                <a:gd name="connsiteX64" fmla="*/ 1024770 w 2510999"/>
                <a:gd name="connsiteY64" fmla="*/ 742950 h 753796"/>
                <a:gd name="connsiteX65" fmla="*/ 996195 w 2510999"/>
                <a:gd name="connsiteY65" fmla="*/ 733425 h 753796"/>
                <a:gd name="connsiteX66" fmla="*/ 929520 w 2510999"/>
                <a:gd name="connsiteY66" fmla="*/ 723900 h 753796"/>
                <a:gd name="connsiteX67" fmla="*/ 215145 w 2510999"/>
                <a:gd name="connsiteY67" fmla="*/ 723900 h 753796"/>
                <a:gd name="connsiteX68" fmla="*/ 186570 w 2510999"/>
                <a:gd name="connsiteY68" fmla="*/ 714375 h 753796"/>
                <a:gd name="connsiteX69" fmla="*/ 72270 w 2510999"/>
                <a:gd name="connsiteY69" fmla="*/ 695325 h 753796"/>
                <a:gd name="connsiteX70" fmla="*/ 5595 w 2510999"/>
                <a:gd name="connsiteY70" fmla="*/ 685800 h 753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2510999" h="753796">
                  <a:moveTo>
                    <a:pt x="5595" y="685800"/>
                  </a:moveTo>
                  <a:cubicBezTo>
                    <a:pt x="-3930" y="660400"/>
                    <a:pt x="-1639" y="587617"/>
                    <a:pt x="15120" y="542925"/>
                  </a:cubicBezTo>
                  <a:cubicBezTo>
                    <a:pt x="20804" y="527766"/>
                    <a:pt x="50308" y="543764"/>
                    <a:pt x="62745" y="533400"/>
                  </a:cubicBezTo>
                  <a:cubicBezTo>
                    <a:pt x="72802" y="525019"/>
                    <a:pt x="67113" y="507332"/>
                    <a:pt x="72270" y="495300"/>
                  </a:cubicBezTo>
                  <a:cubicBezTo>
                    <a:pt x="92972" y="446995"/>
                    <a:pt x="108016" y="464638"/>
                    <a:pt x="167520" y="457200"/>
                  </a:cubicBezTo>
                  <a:cubicBezTo>
                    <a:pt x="243720" y="431800"/>
                    <a:pt x="148470" y="457200"/>
                    <a:pt x="224670" y="457200"/>
                  </a:cubicBezTo>
                  <a:cubicBezTo>
                    <a:pt x="253395" y="457200"/>
                    <a:pt x="294078" y="415014"/>
                    <a:pt x="310395" y="409575"/>
                  </a:cubicBezTo>
                  <a:lnTo>
                    <a:pt x="367545" y="390525"/>
                  </a:lnTo>
                  <a:lnTo>
                    <a:pt x="396120" y="381000"/>
                  </a:lnTo>
                  <a:cubicBezTo>
                    <a:pt x="405645" y="377825"/>
                    <a:pt x="416341" y="377044"/>
                    <a:pt x="424695" y="371475"/>
                  </a:cubicBezTo>
                  <a:lnTo>
                    <a:pt x="481845" y="333375"/>
                  </a:lnTo>
                  <a:cubicBezTo>
                    <a:pt x="495902" y="312290"/>
                    <a:pt x="507468" y="290893"/>
                    <a:pt x="529470" y="276225"/>
                  </a:cubicBezTo>
                  <a:cubicBezTo>
                    <a:pt x="537824" y="270656"/>
                    <a:pt x="548520" y="269875"/>
                    <a:pt x="558045" y="266700"/>
                  </a:cubicBezTo>
                  <a:cubicBezTo>
                    <a:pt x="564395" y="276225"/>
                    <a:pt x="565803" y="293393"/>
                    <a:pt x="577095" y="295275"/>
                  </a:cubicBezTo>
                  <a:cubicBezTo>
                    <a:pt x="703261" y="316303"/>
                    <a:pt x="647641" y="300929"/>
                    <a:pt x="691395" y="257175"/>
                  </a:cubicBezTo>
                  <a:cubicBezTo>
                    <a:pt x="699490" y="249080"/>
                    <a:pt x="710445" y="244475"/>
                    <a:pt x="719970" y="238125"/>
                  </a:cubicBezTo>
                  <a:cubicBezTo>
                    <a:pt x="765667" y="169579"/>
                    <a:pt x="700956" y="253976"/>
                    <a:pt x="796170" y="190500"/>
                  </a:cubicBezTo>
                  <a:cubicBezTo>
                    <a:pt x="805695" y="184150"/>
                    <a:pt x="814284" y="176099"/>
                    <a:pt x="824745" y="171450"/>
                  </a:cubicBezTo>
                  <a:cubicBezTo>
                    <a:pt x="843095" y="163295"/>
                    <a:pt x="862845" y="158750"/>
                    <a:pt x="881895" y="152400"/>
                  </a:cubicBezTo>
                  <a:lnTo>
                    <a:pt x="910470" y="142875"/>
                  </a:lnTo>
                  <a:lnTo>
                    <a:pt x="939045" y="133350"/>
                  </a:lnTo>
                  <a:cubicBezTo>
                    <a:pt x="948570" y="130175"/>
                    <a:pt x="959266" y="129394"/>
                    <a:pt x="967620" y="123825"/>
                  </a:cubicBezTo>
                  <a:cubicBezTo>
                    <a:pt x="977145" y="117475"/>
                    <a:pt x="985673" y="109284"/>
                    <a:pt x="996195" y="104775"/>
                  </a:cubicBezTo>
                  <a:cubicBezTo>
                    <a:pt x="1033467" y="88801"/>
                    <a:pt x="1053029" y="101811"/>
                    <a:pt x="1091445" y="76200"/>
                  </a:cubicBezTo>
                  <a:cubicBezTo>
                    <a:pt x="1128374" y="51581"/>
                    <a:pt x="1109160" y="60770"/>
                    <a:pt x="1148595" y="47625"/>
                  </a:cubicBezTo>
                  <a:cubicBezTo>
                    <a:pt x="1158120" y="53975"/>
                    <a:pt x="1166709" y="62026"/>
                    <a:pt x="1177170" y="66675"/>
                  </a:cubicBezTo>
                  <a:cubicBezTo>
                    <a:pt x="1195520" y="74830"/>
                    <a:pt x="1215270" y="79375"/>
                    <a:pt x="1234320" y="85725"/>
                  </a:cubicBezTo>
                  <a:lnTo>
                    <a:pt x="1262895" y="95250"/>
                  </a:lnTo>
                  <a:cubicBezTo>
                    <a:pt x="1272420" y="98425"/>
                    <a:pt x="1281730" y="102340"/>
                    <a:pt x="1291470" y="104775"/>
                  </a:cubicBezTo>
                  <a:lnTo>
                    <a:pt x="1329570" y="114300"/>
                  </a:lnTo>
                  <a:cubicBezTo>
                    <a:pt x="1341033" y="113258"/>
                    <a:pt x="1430653" y="113176"/>
                    <a:pt x="1462920" y="95250"/>
                  </a:cubicBezTo>
                  <a:cubicBezTo>
                    <a:pt x="1482934" y="84131"/>
                    <a:pt x="1503881" y="73339"/>
                    <a:pt x="1520070" y="57150"/>
                  </a:cubicBezTo>
                  <a:cubicBezTo>
                    <a:pt x="1541136" y="36084"/>
                    <a:pt x="1550698" y="22786"/>
                    <a:pt x="1577220" y="9525"/>
                  </a:cubicBezTo>
                  <a:cubicBezTo>
                    <a:pt x="1586200" y="5035"/>
                    <a:pt x="1596270" y="3175"/>
                    <a:pt x="1605795" y="0"/>
                  </a:cubicBezTo>
                  <a:cubicBezTo>
                    <a:pt x="1624619" y="6275"/>
                    <a:pt x="1649516" y="11789"/>
                    <a:pt x="1662945" y="28575"/>
                  </a:cubicBezTo>
                  <a:cubicBezTo>
                    <a:pt x="1693621" y="66920"/>
                    <a:pt x="1646912" y="50039"/>
                    <a:pt x="1691520" y="85725"/>
                  </a:cubicBezTo>
                  <a:cubicBezTo>
                    <a:pt x="1701283" y="93535"/>
                    <a:pt x="1765348" y="104301"/>
                    <a:pt x="1767720" y="104775"/>
                  </a:cubicBezTo>
                  <a:cubicBezTo>
                    <a:pt x="1777245" y="114300"/>
                    <a:pt x="1787671" y="123002"/>
                    <a:pt x="1796295" y="133350"/>
                  </a:cubicBezTo>
                  <a:cubicBezTo>
                    <a:pt x="1811924" y="152105"/>
                    <a:pt x="1820068" y="178574"/>
                    <a:pt x="1843920" y="190500"/>
                  </a:cubicBezTo>
                  <a:cubicBezTo>
                    <a:pt x="1858400" y="197740"/>
                    <a:pt x="1875839" y="196098"/>
                    <a:pt x="1891545" y="200025"/>
                  </a:cubicBezTo>
                  <a:cubicBezTo>
                    <a:pt x="1901285" y="202460"/>
                    <a:pt x="1911140" y="205060"/>
                    <a:pt x="1920120" y="209550"/>
                  </a:cubicBezTo>
                  <a:cubicBezTo>
                    <a:pt x="1955593" y="227287"/>
                    <a:pt x="1945672" y="230843"/>
                    <a:pt x="1977270" y="257175"/>
                  </a:cubicBezTo>
                  <a:cubicBezTo>
                    <a:pt x="1986064" y="264504"/>
                    <a:pt x="1996320" y="269875"/>
                    <a:pt x="2005845" y="276225"/>
                  </a:cubicBezTo>
                  <a:cubicBezTo>
                    <a:pt x="2082045" y="390525"/>
                    <a:pt x="1964570" y="222250"/>
                    <a:pt x="2053470" y="323850"/>
                  </a:cubicBezTo>
                  <a:cubicBezTo>
                    <a:pt x="2068547" y="341080"/>
                    <a:pt x="2075381" y="364811"/>
                    <a:pt x="2091570" y="381000"/>
                  </a:cubicBezTo>
                  <a:cubicBezTo>
                    <a:pt x="2110620" y="400050"/>
                    <a:pt x="2133776" y="415734"/>
                    <a:pt x="2148720" y="438150"/>
                  </a:cubicBezTo>
                  <a:lnTo>
                    <a:pt x="2186820" y="495300"/>
                  </a:lnTo>
                  <a:cubicBezTo>
                    <a:pt x="2193170" y="504825"/>
                    <a:pt x="2197775" y="515780"/>
                    <a:pt x="2205870" y="523875"/>
                  </a:cubicBezTo>
                  <a:cubicBezTo>
                    <a:pt x="2215395" y="533400"/>
                    <a:pt x="2225821" y="542102"/>
                    <a:pt x="2234445" y="552450"/>
                  </a:cubicBezTo>
                  <a:cubicBezTo>
                    <a:pt x="2241774" y="561244"/>
                    <a:pt x="2245400" y="572930"/>
                    <a:pt x="2253495" y="581025"/>
                  </a:cubicBezTo>
                  <a:cubicBezTo>
                    <a:pt x="2261590" y="589120"/>
                    <a:pt x="2273514" y="592470"/>
                    <a:pt x="2282070" y="600075"/>
                  </a:cubicBezTo>
                  <a:cubicBezTo>
                    <a:pt x="2359169" y="668608"/>
                    <a:pt x="2308873" y="647109"/>
                    <a:pt x="2367795" y="666750"/>
                  </a:cubicBezTo>
                  <a:cubicBezTo>
                    <a:pt x="2380495" y="663575"/>
                    <a:pt x="2394529" y="663720"/>
                    <a:pt x="2405895" y="657225"/>
                  </a:cubicBezTo>
                  <a:cubicBezTo>
                    <a:pt x="2417591" y="650542"/>
                    <a:pt x="2421000" y="628650"/>
                    <a:pt x="2434470" y="628650"/>
                  </a:cubicBezTo>
                  <a:cubicBezTo>
                    <a:pt x="2450529" y="628650"/>
                    <a:pt x="2457408" y="678754"/>
                    <a:pt x="2463045" y="685800"/>
                  </a:cubicBezTo>
                  <a:cubicBezTo>
                    <a:pt x="2470196" y="694739"/>
                    <a:pt x="2482095" y="698500"/>
                    <a:pt x="2491620" y="704850"/>
                  </a:cubicBezTo>
                  <a:cubicBezTo>
                    <a:pt x="2497970" y="714375"/>
                    <a:pt x="2513446" y="722319"/>
                    <a:pt x="2510670" y="733425"/>
                  </a:cubicBezTo>
                  <a:cubicBezTo>
                    <a:pt x="2504808" y="756871"/>
                    <a:pt x="2459382" y="735379"/>
                    <a:pt x="2453520" y="733425"/>
                  </a:cubicBezTo>
                  <a:lnTo>
                    <a:pt x="2272545" y="742950"/>
                  </a:lnTo>
                  <a:cubicBezTo>
                    <a:pt x="2218560" y="745949"/>
                    <a:pt x="2164688" y="752475"/>
                    <a:pt x="2110620" y="752475"/>
                  </a:cubicBezTo>
                  <a:cubicBezTo>
                    <a:pt x="2047041" y="752475"/>
                    <a:pt x="1983620" y="746125"/>
                    <a:pt x="1920120" y="742950"/>
                  </a:cubicBezTo>
                  <a:cubicBezTo>
                    <a:pt x="1910595" y="739775"/>
                    <a:pt x="1901423" y="735221"/>
                    <a:pt x="1891545" y="733425"/>
                  </a:cubicBezTo>
                  <a:cubicBezTo>
                    <a:pt x="1759920" y="709493"/>
                    <a:pt x="1641959" y="728879"/>
                    <a:pt x="1501020" y="733425"/>
                  </a:cubicBezTo>
                  <a:lnTo>
                    <a:pt x="1224795" y="742950"/>
                  </a:lnTo>
                  <a:cubicBezTo>
                    <a:pt x="1127925" y="756789"/>
                    <a:pt x="1152882" y="758022"/>
                    <a:pt x="1024770" y="742950"/>
                  </a:cubicBezTo>
                  <a:cubicBezTo>
                    <a:pt x="1014799" y="741777"/>
                    <a:pt x="1006040" y="735394"/>
                    <a:pt x="996195" y="733425"/>
                  </a:cubicBezTo>
                  <a:cubicBezTo>
                    <a:pt x="974180" y="729022"/>
                    <a:pt x="951745" y="727075"/>
                    <a:pt x="929520" y="723900"/>
                  </a:cubicBezTo>
                  <a:cubicBezTo>
                    <a:pt x="608357" y="740803"/>
                    <a:pt x="698864" y="740297"/>
                    <a:pt x="215145" y="723900"/>
                  </a:cubicBezTo>
                  <a:cubicBezTo>
                    <a:pt x="205111" y="723560"/>
                    <a:pt x="196415" y="716344"/>
                    <a:pt x="186570" y="714375"/>
                  </a:cubicBezTo>
                  <a:cubicBezTo>
                    <a:pt x="148695" y="706800"/>
                    <a:pt x="108913" y="707539"/>
                    <a:pt x="72270" y="695325"/>
                  </a:cubicBezTo>
                  <a:cubicBezTo>
                    <a:pt x="12108" y="675271"/>
                    <a:pt x="15120" y="711200"/>
                    <a:pt x="5595" y="68580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  <a:effectLst>
              <a:reflection blurRad="6350" stA="50000" endA="300" endPos="5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자유형 6"/>
            <p:cNvSpPr/>
            <p:nvPr/>
          </p:nvSpPr>
          <p:spPr>
            <a:xfrm>
              <a:off x="5884847" y="2807710"/>
              <a:ext cx="1480694" cy="560373"/>
            </a:xfrm>
            <a:custGeom>
              <a:avLst/>
              <a:gdLst>
                <a:gd name="connsiteX0" fmla="*/ 0 w 3448050"/>
                <a:gd name="connsiteY0" fmla="*/ 1238250 h 1304925"/>
                <a:gd name="connsiteX1" fmla="*/ 76200 w 3448050"/>
                <a:gd name="connsiteY1" fmla="*/ 1228725 h 1304925"/>
                <a:gd name="connsiteX2" fmla="*/ 104775 w 3448050"/>
                <a:gd name="connsiteY2" fmla="*/ 1219200 h 1304925"/>
                <a:gd name="connsiteX3" fmla="*/ 142875 w 3448050"/>
                <a:gd name="connsiteY3" fmla="*/ 1133475 h 1304925"/>
                <a:gd name="connsiteX4" fmla="*/ 152400 w 3448050"/>
                <a:gd name="connsiteY4" fmla="*/ 1104900 h 1304925"/>
                <a:gd name="connsiteX5" fmla="*/ 190500 w 3448050"/>
                <a:gd name="connsiteY5" fmla="*/ 1047750 h 1304925"/>
                <a:gd name="connsiteX6" fmla="*/ 209550 w 3448050"/>
                <a:gd name="connsiteY6" fmla="*/ 1019175 h 1304925"/>
                <a:gd name="connsiteX7" fmla="*/ 238125 w 3448050"/>
                <a:gd name="connsiteY7" fmla="*/ 933450 h 1304925"/>
                <a:gd name="connsiteX8" fmla="*/ 247650 w 3448050"/>
                <a:gd name="connsiteY8" fmla="*/ 904875 h 1304925"/>
                <a:gd name="connsiteX9" fmla="*/ 295275 w 3448050"/>
                <a:gd name="connsiteY9" fmla="*/ 847725 h 1304925"/>
                <a:gd name="connsiteX10" fmla="*/ 390525 w 3448050"/>
                <a:gd name="connsiteY10" fmla="*/ 857250 h 1304925"/>
                <a:gd name="connsiteX11" fmla="*/ 400050 w 3448050"/>
                <a:gd name="connsiteY11" fmla="*/ 942975 h 1304925"/>
                <a:gd name="connsiteX12" fmla="*/ 428625 w 3448050"/>
                <a:gd name="connsiteY12" fmla="*/ 962025 h 1304925"/>
                <a:gd name="connsiteX13" fmla="*/ 504825 w 3448050"/>
                <a:gd name="connsiteY13" fmla="*/ 952500 h 1304925"/>
                <a:gd name="connsiteX14" fmla="*/ 514350 w 3448050"/>
                <a:gd name="connsiteY14" fmla="*/ 914400 h 1304925"/>
                <a:gd name="connsiteX15" fmla="*/ 542925 w 3448050"/>
                <a:gd name="connsiteY15" fmla="*/ 857250 h 1304925"/>
                <a:gd name="connsiteX16" fmla="*/ 571500 w 3448050"/>
                <a:gd name="connsiteY16" fmla="*/ 847725 h 1304925"/>
                <a:gd name="connsiteX17" fmla="*/ 609600 w 3448050"/>
                <a:gd name="connsiteY17" fmla="*/ 809625 h 1304925"/>
                <a:gd name="connsiteX18" fmla="*/ 666750 w 3448050"/>
                <a:gd name="connsiteY18" fmla="*/ 771525 h 1304925"/>
                <a:gd name="connsiteX19" fmla="*/ 714375 w 3448050"/>
                <a:gd name="connsiteY19" fmla="*/ 714375 h 1304925"/>
                <a:gd name="connsiteX20" fmla="*/ 762000 w 3448050"/>
                <a:gd name="connsiteY20" fmla="*/ 657225 h 1304925"/>
                <a:gd name="connsiteX21" fmla="*/ 847725 w 3448050"/>
                <a:gd name="connsiteY21" fmla="*/ 600075 h 1304925"/>
                <a:gd name="connsiteX22" fmla="*/ 904875 w 3448050"/>
                <a:gd name="connsiteY22" fmla="*/ 561975 h 1304925"/>
                <a:gd name="connsiteX23" fmla="*/ 933450 w 3448050"/>
                <a:gd name="connsiteY23" fmla="*/ 542925 h 1304925"/>
                <a:gd name="connsiteX24" fmla="*/ 971550 w 3448050"/>
                <a:gd name="connsiteY24" fmla="*/ 485775 h 1304925"/>
                <a:gd name="connsiteX25" fmla="*/ 1009650 w 3448050"/>
                <a:gd name="connsiteY25" fmla="*/ 428625 h 1304925"/>
                <a:gd name="connsiteX26" fmla="*/ 1066800 w 3448050"/>
                <a:gd name="connsiteY26" fmla="*/ 390525 h 1304925"/>
                <a:gd name="connsiteX27" fmla="*/ 1095375 w 3448050"/>
                <a:gd name="connsiteY27" fmla="*/ 361950 h 1304925"/>
                <a:gd name="connsiteX28" fmla="*/ 1171575 w 3448050"/>
                <a:gd name="connsiteY28" fmla="*/ 342900 h 1304925"/>
                <a:gd name="connsiteX29" fmla="*/ 1247775 w 3448050"/>
                <a:gd name="connsiteY29" fmla="*/ 257175 h 1304925"/>
                <a:gd name="connsiteX30" fmla="*/ 1304925 w 3448050"/>
                <a:gd name="connsiteY30" fmla="*/ 219075 h 1304925"/>
                <a:gd name="connsiteX31" fmla="*/ 1343025 w 3448050"/>
                <a:gd name="connsiteY31" fmla="*/ 133350 h 1304925"/>
                <a:gd name="connsiteX32" fmla="*/ 1352550 w 3448050"/>
                <a:gd name="connsiteY32" fmla="*/ 104775 h 1304925"/>
                <a:gd name="connsiteX33" fmla="*/ 1381125 w 3448050"/>
                <a:gd name="connsiteY33" fmla="*/ 85725 h 1304925"/>
                <a:gd name="connsiteX34" fmla="*/ 1400175 w 3448050"/>
                <a:gd name="connsiteY34" fmla="*/ 57150 h 1304925"/>
                <a:gd name="connsiteX35" fmla="*/ 1428750 w 3448050"/>
                <a:gd name="connsiteY35" fmla="*/ 0 h 1304925"/>
                <a:gd name="connsiteX36" fmla="*/ 1447800 w 3448050"/>
                <a:gd name="connsiteY36" fmla="*/ 28575 h 1304925"/>
                <a:gd name="connsiteX37" fmla="*/ 1476375 w 3448050"/>
                <a:gd name="connsiteY37" fmla="*/ 114300 h 1304925"/>
                <a:gd name="connsiteX38" fmla="*/ 1504950 w 3448050"/>
                <a:gd name="connsiteY38" fmla="*/ 123825 h 1304925"/>
                <a:gd name="connsiteX39" fmla="*/ 1533525 w 3448050"/>
                <a:gd name="connsiteY39" fmla="*/ 114300 h 1304925"/>
                <a:gd name="connsiteX40" fmla="*/ 1552575 w 3448050"/>
                <a:gd name="connsiteY40" fmla="*/ 85725 h 1304925"/>
                <a:gd name="connsiteX41" fmla="*/ 1581150 w 3448050"/>
                <a:gd name="connsiteY41" fmla="*/ 66675 h 1304925"/>
                <a:gd name="connsiteX42" fmla="*/ 1628775 w 3448050"/>
                <a:gd name="connsiteY42" fmla="*/ 123825 h 1304925"/>
                <a:gd name="connsiteX43" fmla="*/ 1666875 w 3448050"/>
                <a:gd name="connsiteY43" fmla="*/ 180975 h 1304925"/>
                <a:gd name="connsiteX44" fmla="*/ 1695450 w 3448050"/>
                <a:gd name="connsiteY44" fmla="*/ 209550 h 1304925"/>
                <a:gd name="connsiteX45" fmla="*/ 1733550 w 3448050"/>
                <a:gd name="connsiteY45" fmla="*/ 266700 h 1304925"/>
                <a:gd name="connsiteX46" fmla="*/ 1762125 w 3448050"/>
                <a:gd name="connsiteY46" fmla="*/ 285750 h 1304925"/>
                <a:gd name="connsiteX47" fmla="*/ 1790700 w 3448050"/>
                <a:gd name="connsiteY47" fmla="*/ 314325 h 1304925"/>
                <a:gd name="connsiteX48" fmla="*/ 1895475 w 3448050"/>
                <a:gd name="connsiteY48" fmla="*/ 333375 h 1304925"/>
                <a:gd name="connsiteX49" fmla="*/ 1933575 w 3448050"/>
                <a:gd name="connsiteY49" fmla="*/ 342900 h 1304925"/>
                <a:gd name="connsiteX50" fmla="*/ 1962150 w 3448050"/>
                <a:gd name="connsiteY50" fmla="*/ 371475 h 1304925"/>
                <a:gd name="connsiteX51" fmla="*/ 2028825 w 3448050"/>
                <a:gd name="connsiteY51" fmla="*/ 371475 h 1304925"/>
                <a:gd name="connsiteX52" fmla="*/ 2057400 w 3448050"/>
                <a:gd name="connsiteY52" fmla="*/ 361950 h 1304925"/>
                <a:gd name="connsiteX53" fmla="*/ 2114550 w 3448050"/>
                <a:gd name="connsiteY53" fmla="*/ 390525 h 1304925"/>
                <a:gd name="connsiteX54" fmla="*/ 2181225 w 3448050"/>
                <a:gd name="connsiteY54" fmla="*/ 466725 h 1304925"/>
                <a:gd name="connsiteX55" fmla="*/ 2247900 w 3448050"/>
                <a:gd name="connsiteY55" fmla="*/ 552450 h 1304925"/>
                <a:gd name="connsiteX56" fmla="*/ 2276475 w 3448050"/>
                <a:gd name="connsiteY56" fmla="*/ 571500 h 1304925"/>
                <a:gd name="connsiteX57" fmla="*/ 2295525 w 3448050"/>
                <a:gd name="connsiteY57" fmla="*/ 514350 h 1304925"/>
                <a:gd name="connsiteX58" fmla="*/ 2314575 w 3448050"/>
                <a:gd name="connsiteY58" fmla="*/ 485775 h 1304925"/>
                <a:gd name="connsiteX59" fmla="*/ 2333625 w 3448050"/>
                <a:gd name="connsiteY59" fmla="*/ 428625 h 1304925"/>
                <a:gd name="connsiteX60" fmla="*/ 2371725 w 3448050"/>
                <a:gd name="connsiteY60" fmla="*/ 276225 h 1304925"/>
                <a:gd name="connsiteX61" fmla="*/ 2400300 w 3448050"/>
                <a:gd name="connsiteY61" fmla="*/ 266700 h 1304925"/>
                <a:gd name="connsiteX62" fmla="*/ 2457450 w 3448050"/>
                <a:gd name="connsiteY62" fmla="*/ 295275 h 1304925"/>
                <a:gd name="connsiteX63" fmla="*/ 2524125 w 3448050"/>
                <a:gd name="connsiteY63" fmla="*/ 314325 h 1304925"/>
                <a:gd name="connsiteX64" fmla="*/ 2552700 w 3448050"/>
                <a:gd name="connsiteY64" fmla="*/ 333375 h 1304925"/>
                <a:gd name="connsiteX65" fmla="*/ 2581275 w 3448050"/>
                <a:gd name="connsiteY65" fmla="*/ 342900 h 1304925"/>
                <a:gd name="connsiteX66" fmla="*/ 2638425 w 3448050"/>
                <a:gd name="connsiteY66" fmla="*/ 381000 h 1304925"/>
                <a:gd name="connsiteX67" fmla="*/ 2752725 w 3448050"/>
                <a:gd name="connsiteY67" fmla="*/ 419100 h 1304925"/>
                <a:gd name="connsiteX68" fmla="*/ 2781300 w 3448050"/>
                <a:gd name="connsiteY68" fmla="*/ 428625 h 1304925"/>
                <a:gd name="connsiteX69" fmla="*/ 2809875 w 3448050"/>
                <a:gd name="connsiteY69" fmla="*/ 447675 h 1304925"/>
                <a:gd name="connsiteX70" fmla="*/ 2819400 w 3448050"/>
                <a:gd name="connsiteY70" fmla="*/ 476250 h 1304925"/>
                <a:gd name="connsiteX71" fmla="*/ 2857500 w 3448050"/>
                <a:gd name="connsiteY71" fmla="*/ 533400 h 1304925"/>
                <a:gd name="connsiteX72" fmla="*/ 2867025 w 3448050"/>
                <a:gd name="connsiteY72" fmla="*/ 590550 h 1304925"/>
                <a:gd name="connsiteX73" fmla="*/ 2886075 w 3448050"/>
                <a:gd name="connsiteY73" fmla="*/ 657225 h 1304925"/>
                <a:gd name="connsiteX74" fmla="*/ 2895600 w 3448050"/>
                <a:gd name="connsiteY74" fmla="*/ 695325 h 1304925"/>
                <a:gd name="connsiteX75" fmla="*/ 2914650 w 3448050"/>
                <a:gd name="connsiteY75" fmla="*/ 790575 h 1304925"/>
                <a:gd name="connsiteX76" fmla="*/ 2971800 w 3448050"/>
                <a:gd name="connsiteY76" fmla="*/ 819150 h 1304925"/>
                <a:gd name="connsiteX77" fmla="*/ 3048000 w 3448050"/>
                <a:gd name="connsiteY77" fmla="*/ 809625 h 1304925"/>
                <a:gd name="connsiteX78" fmla="*/ 3067050 w 3448050"/>
                <a:gd name="connsiteY78" fmla="*/ 781050 h 1304925"/>
                <a:gd name="connsiteX79" fmla="*/ 3124200 w 3448050"/>
                <a:gd name="connsiteY79" fmla="*/ 819150 h 1304925"/>
                <a:gd name="connsiteX80" fmla="*/ 3152775 w 3448050"/>
                <a:gd name="connsiteY80" fmla="*/ 876300 h 1304925"/>
                <a:gd name="connsiteX81" fmla="*/ 3181350 w 3448050"/>
                <a:gd name="connsiteY81" fmla="*/ 933450 h 1304925"/>
                <a:gd name="connsiteX82" fmla="*/ 3209925 w 3448050"/>
                <a:gd name="connsiteY82" fmla="*/ 952500 h 1304925"/>
                <a:gd name="connsiteX83" fmla="*/ 3267075 w 3448050"/>
                <a:gd name="connsiteY83" fmla="*/ 1000125 h 1304925"/>
                <a:gd name="connsiteX84" fmla="*/ 3286125 w 3448050"/>
                <a:gd name="connsiteY84" fmla="*/ 1028700 h 1304925"/>
                <a:gd name="connsiteX85" fmla="*/ 3295650 w 3448050"/>
                <a:gd name="connsiteY85" fmla="*/ 1057275 h 1304925"/>
                <a:gd name="connsiteX86" fmla="*/ 3324225 w 3448050"/>
                <a:gd name="connsiteY86" fmla="*/ 1076325 h 1304925"/>
                <a:gd name="connsiteX87" fmla="*/ 3381375 w 3448050"/>
                <a:gd name="connsiteY87" fmla="*/ 1133475 h 1304925"/>
                <a:gd name="connsiteX88" fmla="*/ 3429000 w 3448050"/>
                <a:gd name="connsiteY88" fmla="*/ 1219200 h 1304925"/>
                <a:gd name="connsiteX89" fmla="*/ 3448050 w 3448050"/>
                <a:gd name="connsiteY89" fmla="*/ 1247775 h 1304925"/>
                <a:gd name="connsiteX90" fmla="*/ 3400425 w 3448050"/>
                <a:gd name="connsiteY90" fmla="*/ 1285875 h 1304925"/>
                <a:gd name="connsiteX91" fmla="*/ 3048000 w 3448050"/>
                <a:gd name="connsiteY91" fmla="*/ 1295400 h 1304925"/>
                <a:gd name="connsiteX92" fmla="*/ 2819400 w 3448050"/>
                <a:gd name="connsiteY92" fmla="*/ 1304925 h 1304925"/>
                <a:gd name="connsiteX93" fmla="*/ 2667000 w 3448050"/>
                <a:gd name="connsiteY93" fmla="*/ 1295400 h 1304925"/>
                <a:gd name="connsiteX94" fmla="*/ 2505075 w 3448050"/>
                <a:gd name="connsiteY94" fmla="*/ 1276350 h 1304925"/>
                <a:gd name="connsiteX95" fmla="*/ 2295525 w 3448050"/>
                <a:gd name="connsiteY95" fmla="*/ 1266825 h 1304925"/>
                <a:gd name="connsiteX96" fmla="*/ 2200275 w 3448050"/>
                <a:gd name="connsiteY96" fmla="*/ 1257300 h 1304925"/>
                <a:gd name="connsiteX97" fmla="*/ 2171700 w 3448050"/>
                <a:gd name="connsiteY97" fmla="*/ 1247775 h 1304925"/>
                <a:gd name="connsiteX98" fmla="*/ 1781175 w 3448050"/>
                <a:gd name="connsiteY98" fmla="*/ 1266825 h 1304925"/>
                <a:gd name="connsiteX99" fmla="*/ 1495425 w 3448050"/>
                <a:gd name="connsiteY99" fmla="*/ 1266825 h 1304925"/>
                <a:gd name="connsiteX100" fmla="*/ 1466850 w 3448050"/>
                <a:gd name="connsiteY100" fmla="*/ 1257300 h 1304925"/>
                <a:gd name="connsiteX101" fmla="*/ 552450 w 3448050"/>
                <a:gd name="connsiteY101" fmla="*/ 1257300 h 1304925"/>
                <a:gd name="connsiteX102" fmla="*/ 514350 w 3448050"/>
                <a:gd name="connsiteY102" fmla="*/ 1247775 h 1304925"/>
                <a:gd name="connsiteX103" fmla="*/ 371475 w 3448050"/>
                <a:gd name="connsiteY103" fmla="*/ 1228725 h 1304925"/>
                <a:gd name="connsiteX104" fmla="*/ 57150 w 3448050"/>
                <a:gd name="connsiteY104" fmla="*/ 1209675 h 1304925"/>
                <a:gd name="connsiteX105" fmla="*/ 0 w 3448050"/>
                <a:gd name="connsiteY105" fmla="*/ 1238250 h 1304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3448050" h="1304925">
                  <a:moveTo>
                    <a:pt x="0" y="1238250"/>
                  </a:moveTo>
                  <a:cubicBezTo>
                    <a:pt x="25400" y="1235075"/>
                    <a:pt x="51015" y="1233304"/>
                    <a:pt x="76200" y="1228725"/>
                  </a:cubicBezTo>
                  <a:cubicBezTo>
                    <a:pt x="86078" y="1226929"/>
                    <a:pt x="96935" y="1225472"/>
                    <a:pt x="104775" y="1219200"/>
                  </a:cubicBezTo>
                  <a:cubicBezTo>
                    <a:pt x="125358" y="1202733"/>
                    <a:pt x="137054" y="1150938"/>
                    <a:pt x="142875" y="1133475"/>
                  </a:cubicBezTo>
                  <a:cubicBezTo>
                    <a:pt x="146050" y="1123950"/>
                    <a:pt x="146831" y="1113254"/>
                    <a:pt x="152400" y="1104900"/>
                  </a:cubicBezTo>
                  <a:lnTo>
                    <a:pt x="190500" y="1047750"/>
                  </a:lnTo>
                  <a:cubicBezTo>
                    <a:pt x="196850" y="1038225"/>
                    <a:pt x="205930" y="1030035"/>
                    <a:pt x="209550" y="1019175"/>
                  </a:cubicBezTo>
                  <a:lnTo>
                    <a:pt x="238125" y="933450"/>
                  </a:lnTo>
                  <a:cubicBezTo>
                    <a:pt x="241300" y="923925"/>
                    <a:pt x="242081" y="913229"/>
                    <a:pt x="247650" y="904875"/>
                  </a:cubicBezTo>
                  <a:cubicBezTo>
                    <a:pt x="274172" y="865092"/>
                    <a:pt x="258605" y="884395"/>
                    <a:pt x="295275" y="847725"/>
                  </a:cubicBezTo>
                  <a:cubicBezTo>
                    <a:pt x="327025" y="850900"/>
                    <a:pt x="366915" y="835786"/>
                    <a:pt x="390525" y="857250"/>
                  </a:cubicBezTo>
                  <a:cubicBezTo>
                    <a:pt x="411799" y="876590"/>
                    <a:pt x="390225" y="915955"/>
                    <a:pt x="400050" y="942975"/>
                  </a:cubicBezTo>
                  <a:cubicBezTo>
                    <a:pt x="403962" y="953733"/>
                    <a:pt x="419100" y="955675"/>
                    <a:pt x="428625" y="962025"/>
                  </a:cubicBezTo>
                  <a:cubicBezTo>
                    <a:pt x="454368" y="1000640"/>
                    <a:pt x="450164" y="1014970"/>
                    <a:pt x="504825" y="952500"/>
                  </a:cubicBezTo>
                  <a:cubicBezTo>
                    <a:pt x="513445" y="942648"/>
                    <a:pt x="510754" y="926987"/>
                    <a:pt x="514350" y="914400"/>
                  </a:cubicBezTo>
                  <a:cubicBezTo>
                    <a:pt x="519463" y="896506"/>
                    <a:pt x="527464" y="869619"/>
                    <a:pt x="542925" y="857250"/>
                  </a:cubicBezTo>
                  <a:cubicBezTo>
                    <a:pt x="550765" y="850978"/>
                    <a:pt x="561975" y="850900"/>
                    <a:pt x="571500" y="847725"/>
                  </a:cubicBezTo>
                  <a:cubicBezTo>
                    <a:pt x="587664" y="799234"/>
                    <a:pt x="568036" y="832716"/>
                    <a:pt x="609600" y="809625"/>
                  </a:cubicBezTo>
                  <a:cubicBezTo>
                    <a:pt x="629614" y="798506"/>
                    <a:pt x="666750" y="771525"/>
                    <a:pt x="666750" y="771525"/>
                  </a:cubicBezTo>
                  <a:cubicBezTo>
                    <a:pt x="714048" y="700579"/>
                    <a:pt x="653259" y="787714"/>
                    <a:pt x="714375" y="714375"/>
                  </a:cubicBezTo>
                  <a:cubicBezTo>
                    <a:pt x="743340" y="679617"/>
                    <a:pt x="722456" y="687982"/>
                    <a:pt x="762000" y="657225"/>
                  </a:cubicBezTo>
                  <a:lnTo>
                    <a:pt x="847725" y="600075"/>
                  </a:lnTo>
                  <a:lnTo>
                    <a:pt x="904875" y="561975"/>
                  </a:lnTo>
                  <a:lnTo>
                    <a:pt x="933450" y="542925"/>
                  </a:lnTo>
                  <a:cubicBezTo>
                    <a:pt x="951666" y="488276"/>
                    <a:pt x="929930" y="539287"/>
                    <a:pt x="971550" y="485775"/>
                  </a:cubicBezTo>
                  <a:cubicBezTo>
                    <a:pt x="985606" y="467703"/>
                    <a:pt x="990600" y="441325"/>
                    <a:pt x="1009650" y="428625"/>
                  </a:cubicBezTo>
                  <a:cubicBezTo>
                    <a:pt x="1028700" y="415925"/>
                    <a:pt x="1050611" y="406714"/>
                    <a:pt x="1066800" y="390525"/>
                  </a:cubicBezTo>
                  <a:cubicBezTo>
                    <a:pt x="1076325" y="381000"/>
                    <a:pt x="1084167" y="369422"/>
                    <a:pt x="1095375" y="361950"/>
                  </a:cubicBezTo>
                  <a:cubicBezTo>
                    <a:pt x="1107927" y="353582"/>
                    <a:pt x="1164705" y="344274"/>
                    <a:pt x="1171575" y="342900"/>
                  </a:cubicBezTo>
                  <a:cubicBezTo>
                    <a:pt x="1194480" y="308543"/>
                    <a:pt x="1208628" y="283273"/>
                    <a:pt x="1247775" y="257175"/>
                  </a:cubicBezTo>
                  <a:lnTo>
                    <a:pt x="1304925" y="219075"/>
                  </a:lnTo>
                  <a:cubicBezTo>
                    <a:pt x="1335114" y="173792"/>
                    <a:pt x="1320355" y="201360"/>
                    <a:pt x="1343025" y="133350"/>
                  </a:cubicBezTo>
                  <a:cubicBezTo>
                    <a:pt x="1346200" y="123825"/>
                    <a:pt x="1344196" y="110344"/>
                    <a:pt x="1352550" y="104775"/>
                  </a:cubicBezTo>
                  <a:lnTo>
                    <a:pt x="1381125" y="85725"/>
                  </a:lnTo>
                  <a:cubicBezTo>
                    <a:pt x="1387475" y="76200"/>
                    <a:pt x="1395055" y="67389"/>
                    <a:pt x="1400175" y="57150"/>
                  </a:cubicBezTo>
                  <a:cubicBezTo>
                    <a:pt x="1439610" y="-21720"/>
                    <a:pt x="1374155" y="81892"/>
                    <a:pt x="1428750" y="0"/>
                  </a:cubicBezTo>
                  <a:cubicBezTo>
                    <a:pt x="1435100" y="9525"/>
                    <a:pt x="1444180" y="17715"/>
                    <a:pt x="1447800" y="28575"/>
                  </a:cubicBezTo>
                  <a:cubicBezTo>
                    <a:pt x="1458786" y="61532"/>
                    <a:pt x="1446862" y="90690"/>
                    <a:pt x="1476375" y="114300"/>
                  </a:cubicBezTo>
                  <a:cubicBezTo>
                    <a:pt x="1484215" y="120572"/>
                    <a:pt x="1495425" y="120650"/>
                    <a:pt x="1504950" y="123825"/>
                  </a:cubicBezTo>
                  <a:cubicBezTo>
                    <a:pt x="1514475" y="120650"/>
                    <a:pt x="1525685" y="120572"/>
                    <a:pt x="1533525" y="114300"/>
                  </a:cubicBezTo>
                  <a:cubicBezTo>
                    <a:pt x="1542464" y="107149"/>
                    <a:pt x="1544480" y="93820"/>
                    <a:pt x="1552575" y="85725"/>
                  </a:cubicBezTo>
                  <a:cubicBezTo>
                    <a:pt x="1560670" y="77630"/>
                    <a:pt x="1571625" y="73025"/>
                    <a:pt x="1581150" y="66675"/>
                  </a:cubicBezTo>
                  <a:cubicBezTo>
                    <a:pt x="1633151" y="170677"/>
                    <a:pt x="1565947" y="52022"/>
                    <a:pt x="1628775" y="123825"/>
                  </a:cubicBezTo>
                  <a:cubicBezTo>
                    <a:pt x="1643852" y="141055"/>
                    <a:pt x="1650686" y="164786"/>
                    <a:pt x="1666875" y="180975"/>
                  </a:cubicBezTo>
                  <a:cubicBezTo>
                    <a:pt x="1676400" y="190500"/>
                    <a:pt x="1687180" y="198917"/>
                    <a:pt x="1695450" y="209550"/>
                  </a:cubicBezTo>
                  <a:cubicBezTo>
                    <a:pt x="1709506" y="227622"/>
                    <a:pt x="1714500" y="254000"/>
                    <a:pt x="1733550" y="266700"/>
                  </a:cubicBezTo>
                  <a:cubicBezTo>
                    <a:pt x="1743075" y="273050"/>
                    <a:pt x="1753331" y="278421"/>
                    <a:pt x="1762125" y="285750"/>
                  </a:cubicBezTo>
                  <a:cubicBezTo>
                    <a:pt x="1772473" y="294374"/>
                    <a:pt x="1779492" y="306853"/>
                    <a:pt x="1790700" y="314325"/>
                  </a:cubicBezTo>
                  <a:cubicBezTo>
                    <a:pt x="1811136" y="327949"/>
                    <a:pt x="1891975" y="332792"/>
                    <a:pt x="1895475" y="333375"/>
                  </a:cubicBezTo>
                  <a:cubicBezTo>
                    <a:pt x="1908388" y="335527"/>
                    <a:pt x="1920875" y="339725"/>
                    <a:pt x="1933575" y="342900"/>
                  </a:cubicBezTo>
                  <a:cubicBezTo>
                    <a:pt x="1943100" y="352425"/>
                    <a:pt x="1950942" y="364003"/>
                    <a:pt x="1962150" y="371475"/>
                  </a:cubicBezTo>
                  <a:cubicBezTo>
                    <a:pt x="1987420" y="388322"/>
                    <a:pt x="2001486" y="379286"/>
                    <a:pt x="2028825" y="371475"/>
                  </a:cubicBezTo>
                  <a:cubicBezTo>
                    <a:pt x="2038479" y="368717"/>
                    <a:pt x="2047875" y="365125"/>
                    <a:pt x="2057400" y="361950"/>
                  </a:cubicBezTo>
                  <a:cubicBezTo>
                    <a:pt x="2077783" y="368744"/>
                    <a:pt x="2099344" y="373147"/>
                    <a:pt x="2114550" y="390525"/>
                  </a:cubicBezTo>
                  <a:cubicBezTo>
                    <a:pt x="2192338" y="479425"/>
                    <a:pt x="2116931" y="423862"/>
                    <a:pt x="2181225" y="466725"/>
                  </a:cubicBezTo>
                  <a:cubicBezTo>
                    <a:pt x="2207776" y="506551"/>
                    <a:pt x="2214327" y="524472"/>
                    <a:pt x="2247900" y="552450"/>
                  </a:cubicBezTo>
                  <a:cubicBezTo>
                    <a:pt x="2256694" y="559779"/>
                    <a:pt x="2266950" y="565150"/>
                    <a:pt x="2276475" y="571500"/>
                  </a:cubicBezTo>
                  <a:cubicBezTo>
                    <a:pt x="2282825" y="552450"/>
                    <a:pt x="2284386" y="531058"/>
                    <a:pt x="2295525" y="514350"/>
                  </a:cubicBezTo>
                  <a:cubicBezTo>
                    <a:pt x="2301875" y="504825"/>
                    <a:pt x="2309926" y="496236"/>
                    <a:pt x="2314575" y="485775"/>
                  </a:cubicBezTo>
                  <a:cubicBezTo>
                    <a:pt x="2322730" y="467425"/>
                    <a:pt x="2333625" y="428625"/>
                    <a:pt x="2333625" y="428625"/>
                  </a:cubicBezTo>
                  <a:cubicBezTo>
                    <a:pt x="2340810" y="328030"/>
                    <a:pt x="2306882" y="308647"/>
                    <a:pt x="2371725" y="276225"/>
                  </a:cubicBezTo>
                  <a:cubicBezTo>
                    <a:pt x="2380705" y="271735"/>
                    <a:pt x="2390775" y="269875"/>
                    <a:pt x="2400300" y="266700"/>
                  </a:cubicBezTo>
                  <a:cubicBezTo>
                    <a:pt x="2472124" y="290641"/>
                    <a:pt x="2383592" y="258346"/>
                    <a:pt x="2457450" y="295275"/>
                  </a:cubicBezTo>
                  <a:cubicBezTo>
                    <a:pt x="2471115" y="302107"/>
                    <a:pt x="2511918" y="311273"/>
                    <a:pt x="2524125" y="314325"/>
                  </a:cubicBezTo>
                  <a:cubicBezTo>
                    <a:pt x="2533650" y="320675"/>
                    <a:pt x="2542461" y="328255"/>
                    <a:pt x="2552700" y="333375"/>
                  </a:cubicBezTo>
                  <a:cubicBezTo>
                    <a:pt x="2561680" y="337865"/>
                    <a:pt x="2572498" y="338024"/>
                    <a:pt x="2581275" y="342900"/>
                  </a:cubicBezTo>
                  <a:cubicBezTo>
                    <a:pt x="2601289" y="354019"/>
                    <a:pt x="2616705" y="373760"/>
                    <a:pt x="2638425" y="381000"/>
                  </a:cubicBezTo>
                  <a:lnTo>
                    <a:pt x="2752725" y="419100"/>
                  </a:lnTo>
                  <a:cubicBezTo>
                    <a:pt x="2762250" y="422275"/>
                    <a:pt x="2772946" y="423056"/>
                    <a:pt x="2781300" y="428625"/>
                  </a:cubicBezTo>
                  <a:lnTo>
                    <a:pt x="2809875" y="447675"/>
                  </a:lnTo>
                  <a:cubicBezTo>
                    <a:pt x="2813050" y="457200"/>
                    <a:pt x="2813831" y="467896"/>
                    <a:pt x="2819400" y="476250"/>
                  </a:cubicBezTo>
                  <a:cubicBezTo>
                    <a:pt x="2851773" y="524810"/>
                    <a:pt x="2846176" y="482442"/>
                    <a:pt x="2857500" y="533400"/>
                  </a:cubicBezTo>
                  <a:cubicBezTo>
                    <a:pt x="2861690" y="552253"/>
                    <a:pt x="2863237" y="571612"/>
                    <a:pt x="2867025" y="590550"/>
                  </a:cubicBezTo>
                  <a:cubicBezTo>
                    <a:pt x="2876951" y="640178"/>
                    <a:pt x="2873971" y="614860"/>
                    <a:pt x="2886075" y="657225"/>
                  </a:cubicBezTo>
                  <a:cubicBezTo>
                    <a:pt x="2889671" y="669812"/>
                    <a:pt x="2892857" y="682525"/>
                    <a:pt x="2895600" y="695325"/>
                  </a:cubicBezTo>
                  <a:cubicBezTo>
                    <a:pt x="2902384" y="726985"/>
                    <a:pt x="2883933" y="780336"/>
                    <a:pt x="2914650" y="790575"/>
                  </a:cubicBezTo>
                  <a:cubicBezTo>
                    <a:pt x="2954085" y="803720"/>
                    <a:pt x="2934871" y="794531"/>
                    <a:pt x="2971800" y="819150"/>
                  </a:cubicBezTo>
                  <a:cubicBezTo>
                    <a:pt x="2997200" y="815975"/>
                    <a:pt x="3024233" y="819132"/>
                    <a:pt x="3048000" y="809625"/>
                  </a:cubicBezTo>
                  <a:cubicBezTo>
                    <a:pt x="3058629" y="805373"/>
                    <a:pt x="3055691" y="779630"/>
                    <a:pt x="3067050" y="781050"/>
                  </a:cubicBezTo>
                  <a:cubicBezTo>
                    <a:pt x="3089768" y="783890"/>
                    <a:pt x="3124200" y="819150"/>
                    <a:pt x="3124200" y="819150"/>
                  </a:cubicBezTo>
                  <a:cubicBezTo>
                    <a:pt x="3148141" y="890974"/>
                    <a:pt x="3115846" y="802442"/>
                    <a:pt x="3152775" y="876300"/>
                  </a:cubicBezTo>
                  <a:cubicBezTo>
                    <a:pt x="3168269" y="907288"/>
                    <a:pt x="3154053" y="906153"/>
                    <a:pt x="3181350" y="933450"/>
                  </a:cubicBezTo>
                  <a:cubicBezTo>
                    <a:pt x="3189445" y="941545"/>
                    <a:pt x="3201131" y="945171"/>
                    <a:pt x="3209925" y="952500"/>
                  </a:cubicBezTo>
                  <a:cubicBezTo>
                    <a:pt x="3283264" y="1013616"/>
                    <a:pt x="3196129" y="952827"/>
                    <a:pt x="3267075" y="1000125"/>
                  </a:cubicBezTo>
                  <a:cubicBezTo>
                    <a:pt x="3273425" y="1009650"/>
                    <a:pt x="3281005" y="1018461"/>
                    <a:pt x="3286125" y="1028700"/>
                  </a:cubicBezTo>
                  <a:cubicBezTo>
                    <a:pt x="3290615" y="1037680"/>
                    <a:pt x="3289378" y="1049435"/>
                    <a:pt x="3295650" y="1057275"/>
                  </a:cubicBezTo>
                  <a:cubicBezTo>
                    <a:pt x="3302801" y="1066214"/>
                    <a:pt x="3315669" y="1068720"/>
                    <a:pt x="3324225" y="1076325"/>
                  </a:cubicBezTo>
                  <a:cubicBezTo>
                    <a:pt x="3344361" y="1094223"/>
                    <a:pt x="3381375" y="1133475"/>
                    <a:pt x="3381375" y="1133475"/>
                  </a:cubicBezTo>
                  <a:cubicBezTo>
                    <a:pt x="3398140" y="1183770"/>
                    <a:pt x="3385331" y="1153696"/>
                    <a:pt x="3429000" y="1219200"/>
                  </a:cubicBezTo>
                  <a:lnTo>
                    <a:pt x="3448050" y="1247775"/>
                  </a:lnTo>
                  <a:cubicBezTo>
                    <a:pt x="3436887" y="1281264"/>
                    <a:pt x="3445004" y="1283700"/>
                    <a:pt x="3400425" y="1285875"/>
                  </a:cubicBezTo>
                  <a:cubicBezTo>
                    <a:pt x="3283047" y="1291601"/>
                    <a:pt x="3165455" y="1291549"/>
                    <a:pt x="3048000" y="1295400"/>
                  </a:cubicBezTo>
                  <a:lnTo>
                    <a:pt x="2819400" y="1304925"/>
                  </a:lnTo>
                  <a:cubicBezTo>
                    <a:pt x="2768600" y="1301750"/>
                    <a:pt x="2717723" y="1299627"/>
                    <a:pt x="2667000" y="1295400"/>
                  </a:cubicBezTo>
                  <a:cubicBezTo>
                    <a:pt x="2575451" y="1287771"/>
                    <a:pt x="2601438" y="1282567"/>
                    <a:pt x="2505075" y="1276350"/>
                  </a:cubicBezTo>
                  <a:cubicBezTo>
                    <a:pt x="2435298" y="1271848"/>
                    <a:pt x="2365375" y="1270000"/>
                    <a:pt x="2295525" y="1266825"/>
                  </a:cubicBezTo>
                  <a:cubicBezTo>
                    <a:pt x="2263775" y="1263650"/>
                    <a:pt x="2231812" y="1262152"/>
                    <a:pt x="2200275" y="1257300"/>
                  </a:cubicBezTo>
                  <a:cubicBezTo>
                    <a:pt x="2190352" y="1255773"/>
                    <a:pt x="2181738" y="1247547"/>
                    <a:pt x="2171700" y="1247775"/>
                  </a:cubicBezTo>
                  <a:cubicBezTo>
                    <a:pt x="2041404" y="1250736"/>
                    <a:pt x="1781175" y="1266825"/>
                    <a:pt x="1781175" y="1266825"/>
                  </a:cubicBezTo>
                  <a:cubicBezTo>
                    <a:pt x="1653429" y="1285074"/>
                    <a:pt x="1700179" y="1282575"/>
                    <a:pt x="1495425" y="1266825"/>
                  </a:cubicBezTo>
                  <a:cubicBezTo>
                    <a:pt x="1485414" y="1266055"/>
                    <a:pt x="1476375" y="1260475"/>
                    <a:pt x="1466850" y="1257300"/>
                  </a:cubicBezTo>
                  <a:cubicBezTo>
                    <a:pt x="1044136" y="1265589"/>
                    <a:pt x="961266" y="1273986"/>
                    <a:pt x="552450" y="1257300"/>
                  </a:cubicBezTo>
                  <a:cubicBezTo>
                    <a:pt x="539370" y="1256766"/>
                    <a:pt x="527230" y="1250117"/>
                    <a:pt x="514350" y="1247775"/>
                  </a:cubicBezTo>
                  <a:cubicBezTo>
                    <a:pt x="490003" y="1243348"/>
                    <a:pt x="392799" y="1231094"/>
                    <a:pt x="371475" y="1228725"/>
                  </a:cubicBezTo>
                  <a:cubicBezTo>
                    <a:pt x="231091" y="1213127"/>
                    <a:pt x="244886" y="1217837"/>
                    <a:pt x="57150" y="1209675"/>
                  </a:cubicBezTo>
                  <a:lnTo>
                    <a:pt x="0" y="1238250"/>
                  </a:ln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  <a:effectLst>
              <a:reflection blurRad="6350" stA="50000" endA="300" endPos="5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47" name="TextBox 146"/>
          <p:cNvSpPr txBox="1"/>
          <p:nvPr/>
        </p:nvSpPr>
        <p:spPr>
          <a:xfrm>
            <a:off x="2511455" y="1208893"/>
            <a:ext cx="72987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000" b="1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독도와 </a:t>
            </a:r>
            <a:r>
              <a:rPr lang="ko-KR" altLang="en-US" sz="4000" b="1" dirty="0" err="1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평화선에</a:t>
            </a:r>
            <a:r>
              <a:rPr lang="ko-KR" altLang="en-US" sz="4000" b="1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대한 인식 변화</a:t>
            </a:r>
            <a:endParaRPr lang="en-US" altLang="ko-KR" sz="4000" b="1" dirty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45917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5"/>
          <p:cNvGrpSpPr/>
          <p:nvPr/>
        </p:nvGrpSpPr>
        <p:grpSpPr>
          <a:xfrm>
            <a:off x="5600865" y="3091642"/>
            <a:ext cx="1412166" cy="1889380"/>
            <a:chOff x="5525209" y="3015243"/>
            <a:chExt cx="1412166" cy="1889380"/>
          </a:xfrm>
        </p:grpSpPr>
        <p:sp>
          <p:nvSpPr>
            <p:cNvPr id="107" name="모서리가 둥근 직사각형 106"/>
            <p:cNvSpPr/>
            <p:nvPr/>
          </p:nvSpPr>
          <p:spPr>
            <a:xfrm rot="20563056">
              <a:off x="5814427" y="3119733"/>
              <a:ext cx="45719" cy="178489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4">
                    <a:lumMod val="75000"/>
                  </a:schemeClr>
                </a:gs>
                <a:gs pos="71000">
                  <a:schemeClr val="accent4">
                    <a:lumMod val="40000"/>
                    <a:lumOff val="60000"/>
                  </a:schemeClr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43" name="그룹 42"/>
            <p:cNvGrpSpPr/>
            <p:nvPr/>
          </p:nvGrpSpPr>
          <p:grpSpPr>
            <a:xfrm>
              <a:off x="5616962" y="3015243"/>
              <a:ext cx="1320413" cy="830002"/>
              <a:chOff x="5730108" y="1288487"/>
              <a:chExt cx="5703763" cy="3585344"/>
            </a:xfrm>
          </p:grpSpPr>
          <p:sp>
            <p:nvSpPr>
              <p:cNvPr id="44" name="순서도: 천공 테이프 4"/>
              <p:cNvSpPr/>
              <p:nvPr/>
            </p:nvSpPr>
            <p:spPr>
              <a:xfrm rot="21092062">
                <a:off x="5743132" y="1288487"/>
                <a:ext cx="5690739" cy="3585344"/>
              </a:xfrm>
              <a:custGeom>
                <a:avLst/>
                <a:gdLst>
                  <a:gd name="connsiteX0" fmla="*/ 0 w 10000"/>
                  <a:gd name="connsiteY0" fmla="*/ 1000 h 10000"/>
                  <a:gd name="connsiteX1" fmla="*/ 2500 w 10000"/>
                  <a:gd name="connsiteY1" fmla="*/ 2000 h 10000"/>
                  <a:gd name="connsiteX2" fmla="*/ 5000 w 10000"/>
                  <a:gd name="connsiteY2" fmla="*/ 1000 h 10000"/>
                  <a:gd name="connsiteX3" fmla="*/ 7500 w 10000"/>
                  <a:gd name="connsiteY3" fmla="*/ 0 h 10000"/>
                  <a:gd name="connsiteX4" fmla="*/ 10000 w 10000"/>
                  <a:gd name="connsiteY4" fmla="*/ 1000 h 10000"/>
                  <a:gd name="connsiteX5" fmla="*/ 10000 w 10000"/>
                  <a:gd name="connsiteY5" fmla="*/ 9000 h 10000"/>
                  <a:gd name="connsiteX6" fmla="*/ 7500 w 10000"/>
                  <a:gd name="connsiteY6" fmla="*/ 8000 h 10000"/>
                  <a:gd name="connsiteX7" fmla="*/ 5000 w 10000"/>
                  <a:gd name="connsiteY7" fmla="*/ 9000 h 10000"/>
                  <a:gd name="connsiteX8" fmla="*/ 2500 w 10000"/>
                  <a:gd name="connsiteY8" fmla="*/ 10000 h 10000"/>
                  <a:gd name="connsiteX9" fmla="*/ 0 w 10000"/>
                  <a:gd name="connsiteY9" fmla="*/ 9000 h 10000"/>
                  <a:gd name="connsiteX10" fmla="*/ 0 w 10000"/>
                  <a:gd name="connsiteY10" fmla="*/ 1000 h 10000"/>
                  <a:gd name="connsiteX0" fmla="*/ 0 w 10000"/>
                  <a:gd name="connsiteY0" fmla="*/ 1000 h 10000"/>
                  <a:gd name="connsiteX1" fmla="*/ 2500 w 10000"/>
                  <a:gd name="connsiteY1" fmla="*/ 2000 h 10000"/>
                  <a:gd name="connsiteX2" fmla="*/ 5000 w 10000"/>
                  <a:gd name="connsiteY2" fmla="*/ 1000 h 10000"/>
                  <a:gd name="connsiteX3" fmla="*/ 7500 w 10000"/>
                  <a:gd name="connsiteY3" fmla="*/ 0 h 10000"/>
                  <a:gd name="connsiteX4" fmla="*/ 10000 w 10000"/>
                  <a:gd name="connsiteY4" fmla="*/ 1000 h 10000"/>
                  <a:gd name="connsiteX5" fmla="*/ 10000 w 10000"/>
                  <a:gd name="connsiteY5" fmla="*/ 9000 h 10000"/>
                  <a:gd name="connsiteX6" fmla="*/ 7500 w 10000"/>
                  <a:gd name="connsiteY6" fmla="*/ 8000 h 10000"/>
                  <a:gd name="connsiteX7" fmla="*/ 5000 w 10000"/>
                  <a:gd name="connsiteY7" fmla="*/ 9000 h 10000"/>
                  <a:gd name="connsiteX8" fmla="*/ 2500 w 10000"/>
                  <a:gd name="connsiteY8" fmla="*/ 10000 h 10000"/>
                  <a:gd name="connsiteX9" fmla="*/ 0 w 10000"/>
                  <a:gd name="connsiteY9" fmla="*/ 9000 h 10000"/>
                  <a:gd name="connsiteX10" fmla="*/ 1332 w 10000"/>
                  <a:gd name="connsiteY10" fmla="*/ 6145 h 10000"/>
                  <a:gd name="connsiteX11" fmla="*/ 0 w 10000"/>
                  <a:gd name="connsiteY11" fmla="*/ 1000 h 10000"/>
                  <a:gd name="connsiteX0" fmla="*/ 0 w 10000"/>
                  <a:gd name="connsiteY0" fmla="*/ 1000 h 10292"/>
                  <a:gd name="connsiteX1" fmla="*/ 2500 w 10000"/>
                  <a:gd name="connsiteY1" fmla="*/ 2000 h 10292"/>
                  <a:gd name="connsiteX2" fmla="*/ 5000 w 10000"/>
                  <a:gd name="connsiteY2" fmla="*/ 1000 h 10292"/>
                  <a:gd name="connsiteX3" fmla="*/ 7500 w 10000"/>
                  <a:gd name="connsiteY3" fmla="*/ 0 h 10292"/>
                  <a:gd name="connsiteX4" fmla="*/ 10000 w 10000"/>
                  <a:gd name="connsiteY4" fmla="*/ 1000 h 10292"/>
                  <a:gd name="connsiteX5" fmla="*/ 10000 w 10000"/>
                  <a:gd name="connsiteY5" fmla="*/ 9000 h 10292"/>
                  <a:gd name="connsiteX6" fmla="*/ 7500 w 10000"/>
                  <a:gd name="connsiteY6" fmla="*/ 8000 h 10292"/>
                  <a:gd name="connsiteX7" fmla="*/ 5000 w 10000"/>
                  <a:gd name="connsiteY7" fmla="*/ 9000 h 10292"/>
                  <a:gd name="connsiteX8" fmla="*/ 2500 w 10000"/>
                  <a:gd name="connsiteY8" fmla="*/ 10000 h 10292"/>
                  <a:gd name="connsiteX9" fmla="*/ 884 w 10000"/>
                  <a:gd name="connsiteY9" fmla="*/ 9972 h 10292"/>
                  <a:gd name="connsiteX10" fmla="*/ 1332 w 10000"/>
                  <a:gd name="connsiteY10" fmla="*/ 6145 h 10292"/>
                  <a:gd name="connsiteX11" fmla="*/ 0 w 10000"/>
                  <a:gd name="connsiteY11" fmla="*/ 1000 h 10292"/>
                  <a:gd name="connsiteX0" fmla="*/ 0 w 10000"/>
                  <a:gd name="connsiteY0" fmla="*/ 1000 h 10292"/>
                  <a:gd name="connsiteX1" fmla="*/ 2500 w 10000"/>
                  <a:gd name="connsiteY1" fmla="*/ 2000 h 10292"/>
                  <a:gd name="connsiteX2" fmla="*/ 5000 w 10000"/>
                  <a:gd name="connsiteY2" fmla="*/ 1000 h 10292"/>
                  <a:gd name="connsiteX3" fmla="*/ 7500 w 10000"/>
                  <a:gd name="connsiteY3" fmla="*/ 0 h 10292"/>
                  <a:gd name="connsiteX4" fmla="*/ 10000 w 10000"/>
                  <a:gd name="connsiteY4" fmla="*/ 1000 h 10292"/>
                  <a:gd name="connsiteX5" fmla="*/ 10000 w 10000"/>
                  <a:gd name="connsiteY5" fmla="*/ 9000 h 10292"/>
                  <a:gd name="connsiteX6" fmla="*/ 7500 w 10000"/>
                  <a:gd name="connsiteY6" fmla="*/ 8000 h 10292"/>
                  <a:gd name="connsiteX7" fmla="*/ 5000 w 10000"/>
                  <a:gd name="connsiteY7" fmla="*/ 9000 h 10292"/>
                  <a:gd name="connsiteX8" fmla="*/ 2500 w 10000"/>
                  <a:gd name="connsiteY8" fmla="*/ 10000 h 10292"/>
                  <a:gd name="connsiteX9" fmla="*/ 884 w 10000"/>
                  <a:gd name="connsiteY9" fmla="*/ 9972 h 10292"/>
                  <a:gd name="connsiteX10" fmla="*/ 1332 w 10000"/>
                  <a:gd name="connsiteY10" fmla="*/ 6145 h 10292"/>
                  <a:gd name="connsiteX11" fmla="*/ 0 w 10000"/>
                  <a:gd name="connsiteY11" fmla="*/ 1000 h 10292"/>
                  <a:gd name="connsiteX0" fmla="*/ 0 w 10000"/>
                  <a:gd name="connsiteY0" fmla="*/ 1000 h 10292"/>
                  <a:gd name="connsiteX1" fmla="*/ 2500 w 10000"/>
                  <a:gd name="connsiteY1" fmla="*/ 2000 h 10292"/>
                  <a:gd name="connsiteX2" fmla="*/ 5000 w 10000"/>
                  <a:gd name="connsiteY2" fmla="*/ 1000 h 10292"/>
                  <a:gd name="connsiteX3" fmla="*/ 7500 w 10000"/>
                  <a:gd name="connsiteY3" fmla="*/ 0 h 10292"/>
                  <a:gd name="connsiteX4" fmla="*/ 10000 w 10000"/>
                  <a:gd name="connsiteY4" fmla="*/ 1000 h 10292"/>
                  <a:gd name="connsiteX5" fmla="*/ 10000 w 10000"/>
                  <a:gd name="connsiteY5" fmla="*/ 9000 h 10292"/>
                  <a:gd name="connsiteX6" fmla="*/ 7500 w 10000"/>
                  <a:gd name="connsiteY6" fmla="*/ 8000 h 10292"/>
                  <a:gd name="connsiteX7" fmla="*/ 5000 w 10000"/>
                  <a:gd name="connsiteY7" fmla="*/ 9000 h 10292"/>
                  <a:gd name="connsiteX8" fmla="*/ 2500 w 10000"/>
                  <a:gd name="connsiteY8" fmla="*/ 10000 h 10292"/>
                  <a:gd name="connsiteX9" fmla="*/ 884 w 10000"/>
                  <a:gd name="connsiteY9" fmla="*/ 9972 h 10292"/>
                  <a:gd name="connsiteX10" fmla="*/ 1332 w 10000"/>
                  <a:gd name="connsiteY10" fmla="*/ 6145 h 10292"/>
                  <a:gd name="connsiteX11" fmla="*/ 0 w 10000"/>
                  <a:gd name="connsiteY11" fmla="*/ 1000 h 10292"/>
                  <a:gd name="connsiteX0" fmla="*/ 0 w 10000"/>
                  <a:gd name="connsiteY0" fmla="*/ 1000 h 10000"/>
                  <a:gd name="connsiteX1" fmla="*/ 2500 w 10000"/>
                  <a:gd name="connsiteY1" fmla="*/ 2000 h 10000"/>
                  <a:gd name="connsiteX2" fmla="*/ 5000 w 10000"/>
                  <a:gd name="connsiteY2" fmla="*/ 1000 h 10000"/>
                  <a:gd name="connsiteX3" fmla="*/ 7500 w 10000"/>
                  <a:gd name="connsiteY3" fmla="*/ 0 h 10000"/>
                  <a:gd name="connsiteX4" fmla="*/ 10000 w 10000"/>
                  <a:gd name="connsiteY4" fmla="*/ 1000 h 10000"/>
                  <a:gd name="connsiteX5" fmla="*/ 10000 w 10000"/>
                  <a:gd name="connsiteY5" fmla="*/ 9000 h 10000"/>
                  <a:gd name="connsiteX6" fmla="*/ 7500 w 10000"/>
                  <a:gd name="connsiteY6" fmla="*/ 8000 h 10000"/>
                  <a:gd name="connsiteX7" fmla="*/ 5000 w 10000"/>
                  <a:gd name="connsiteY7" fmla="*/ 9000 h 10000"/>
                  <a:gd name="connsiteX8" fmla="*/ 2500 w 10000"/>
                  <a:gd name="connsiteY8" fmla="*/ 10000 h 10000"/>
                  <a:gd name="connsiteX9" fmla="*/ 884 w 10000"/>
                  <a:gd name="connsiteY9" fmla="*/ 9972 h 10000"/>
                  <a:gd name="connsiteX10" fmla="*/ 1332 w 10000"/>
                  <a:gd name="connsiteY10" fmla="*/ 6145 h 10000"/>
                  <a:gd name="connsiteX11" fmla="*/ 0 w 10000"/>
                  <a:gd name="connsiteY11" fmla="*/ 1000 h 10000"/>
                  <a:gd name="connsiteX0" fmla="*/ 0 w 10000"/>
                  <a:gd name="connsiteY0" fmla="*/ 1000 h 10000"/>
                  <a:gd name="connsiteX1" fmla="*/ 2500 w 10000"/>
                  <a:gd name="connsiteY1" fmla="*/ 2000 h 10000"/>
                  <a:gd name="connsiteX2" fmla="*/ 5000 w 10000"/>
                  <a:gd name="connsiteY2" fmla="*/ 1000 h 10000"/>
                  <a:gd name="connsiteX3" fmla="*/ 7500 w 10000"/>
                  <a:gd name="connsiteY3" fmla="*/ 0 h 10000"/>
                  <a:gd name="connsiteX4" fmla="*/ 10000 w 10000"/>
                  <a:gd name="connsiteY4" fmla="*/ 1000 h 10000"/>
                  <a:gd name="connsiteX5" fmla="*/ 10000 w 10000"/>
                  <a:gd name="connsiteY5" fmla="*/ 9000 h 10000"/>
                  <a:gd name="connsiteX6" fmla="*/ 7500 w 10000"/>
                  <a:gd name="connsiteY6" fmla="*/ 8000 h 10000"/>
                  <a:gd name="connsiteX7" fmla="*/ 4933 w 10000"/>
                  <a:gd name="connsiteY7" fmla="*/ 9221 h 10000"/>
                  <a:gd name="connsiteX8" fmla="*/ 2500 w 10000"/>
                  <a:gd name="connsiteY8" fmla="*/ 10000 h 10000"/>
                  <a:gd name="connsiteX9" fmla="*/ 884 w 10000"/>
                  <a:gd name="connsiteY9" fmla="*/ 9972 h 10000"/>
                  <a:gd name="connsiteX10" fmla="*/ 1332 w 10000"/>
                  <a:gd name="connsiteY10" fmla="*/ 6145 h 10000"/>
                  <a:gd name="connsiteX11" fmla="*/ 0 w 10000"/>
                  <a:gd name="connsiteY11" fmla="*/ 1000 h 10000"/>
                  <a:gd name="connsiteX0" fmla="*/ 0 w 10000"/>
                  <a:gd name="connsiteY0" fmla="*/ 89 h 9089"/>
                  <a:gd name="connsiteX1" fmla="*/ 2500 w 10000"/>
                  <a:gd name="connsiteY1" fmla="*/ 1089 h 9089"/>
                  <a:gd name="connsiteX2" fmla="*/ 5000 w 10000"/>
                  <a:gd name="connsiteY2" fmla="*/ 89 h 9089"/>
                  <a:gd name="connsiteX3" fmla="*/ 6795 w 10000"/>
                  <a:gd name="connsiteY3" fmla="*/ 3822 h 9089"/>
                  <a:gd name="connsiteX4" fmla="*/ 10000 w 10000"/>
                  <a:gd name="connsiteY4" fmla="*/ 89 h 9089"/>
                  <a:gd name="connsiteX5" fmla="*/ 10000 w 10000"/>
                  <a:gd name="connsiteY5" fmla="*/ 8089 h 9089"/>
                  <a:gd name="connsiteX6" fmla="*/ 7500 w 10000"/>
                  <a:gd name="connsiteY6" fmla="*/ 7089 h 9089"/>
                  <a:gd name="connsiteX7" fmla="*/ 4933 w 10000"/>
                  <a:gd name="connsiteY7" fmla="*/ 8310 h 9089"/>
                  <a:gd name="connsiteX8" fmla="*/ 2500 w 10000"/>
                  <a:gd name="connsiteY8" fmla="*/ 9089 h 9089"/>
                  <a:gd name="connsiteX9" fmla="*/ 884 w 10000"/>
                  <a:gd name="connsiteY9" fmla="*/ 9061 h 9089"/>
                  <a:gd name="connsiteX10" fmla="*/ 1332 w 10000"/>
                  <a:gd name="connsiteY10" fmla="*/ 5234 h 9089"/>
                  <a:gd name="connsiteX11" fmla="*/ 0 w 10000"/>
                  <a:gd name="connsiteY11" fmla="*/ 89 h 9089"/>
                  <a:gd name="connsiteX0" fmla="*/ 0 w 10000"/>
                  <a:gd name="connsiteY0" fmla="*/ 57 h 9959"/>
                  <a:gd name="connsiteX1" fmla="*/ 2500 w 10000"/>
                  <a:gd name="connsiteY1" fmla="*/ 1157 h 9959"/>
                  <a:gd name="connsiteX2" fmla="*/ 4692 w 10000"/>
                  <a:gd name="connsiteY2" fmla="*/ 1236 h 9959"/>
                  <a:gd name="connsiteX3" fmla="*/ 6795 w 10000"/>
                  <a:gd name="connsiteY3" fmla="*/ 4164 h 9959"/>
                  <a:gd name="connsiteX4" fmla="*/ 10000 w 10000"/>
                  <a:gd name="connsiteY4" fmla="*/ 57 h 9959"/>
                  <a:gd name="connsiteX5" fmla="*/ 10000 w 10000"/>
                  <a:gd name="connsiteY5" fmla="*/ 8859 h 9959"/>
                  <a:gd name="connsiteX6" fmla="*/ 7500 w 10000"/>
                  <a:gd name="connsiteY6" fmla="*/ 7759 h 9959"/>
                  <a:gd name="connsiteX7" fmla="*/ 4933 w 10000"/>
                  <a:gd name="connsiteY7" fmla="*/ 9102 h 9959"/>
                  <a:gd name="connsiteX8" fmla="*/ 2500 w 10000"/>
                  <a:gd name="connsiteY8" fmla="*/ 9959 h 9959"/>
                  <a:gd name="connsiteX9" fmla="*/ 884 w 10000"/>
                  <a:gd name="connsiteY9" fmla="*/ 9928 h 9959"/>
                  <a:gd name="connsiteX10" fmla="*/ 1332 w 10000"/>
                  <a:gd name="connsiteY10" fmla="*/ 5718 h 9959"/>
                  <a:gd name="connsiteX11" fmla="*/ 0 w 10000"/>
                  <a:gd name="connsiteY11" fmla="*/ 57 h 9959"/>
                  <a:gd name="connsiteX0" fmla="*/ 0 w 10000"/>
                  <a:gd name="connsiteY0" fmla="*/ 57 h 10000"/>
                  <a:gd name="connsiteX1" fmla="*/ 2214 w 10000"/>
                  <a:gd name="connsiteY1" fmla="*/ 1477 h 10000"/>
                  <a:gd name="connsiteX2" fmla="*/ 4692 w 10000"/>
                  <a:gd name="connsiteY2" fmla="*/ 1241 h 10000"/>
                  <a:gd name="connsiteX3" fmla="*/ 6795 w 10000"/>
                  <a:gd name="connsiteY3" fmla="*/ 4181 h 10000"/>
                  <a:gd name="connsiteX4" fmla="*/ 10000 w 10000"/>
                  <a:gd name="connsiteY4" fmla="*/ 57 h 10000"/>
                  <a:gd name="connsiteX5" fmla="*/ 10000 w 10000"/>
                  <a:gd name="connsiteY5" fmla="*/ 8895 h 10000"/>
                  <a:gd name="connsiteX6" fmla="*/ 7500 w 10000"/>
                  <a:gd name="connsiteY6" fmla="*/ 7791 h 10000"/>
                  <a:gd name="connsiteX7" fmla="*/ 4933 w 10000"/>
                  <a:gd name="connsiteY7" fmla="*/ 9139 h 10000"/>
                  <a:gd name="connsiteX8" fmla="*/ 2500 w 10000"/>
                  <a:gd name="connsiteY8" fmla="*/ 10000 h 10000"/>
                  <a:gd name="connsiteX9" fmla="*/ 884 w 10000"/>
                  <a:gd name="connsiteY9" fmla="*/ 9969 h 10000"/>
                  <a:gd name="connsiteX10" fmla="*/ 1332 w 10000"/>
                  <a:gd name="connsiteY10" fmla="*/ 5742 h 10000"/>
                  <a:gd name="connsiteX11" fmla="*/ 0 w 10000"/>
                  <a:gd name="connsiteY11" fmla="*/ 57 h 10000"/>
                  <a:gd name="connsiteX0" fmla="*/ 0 w 10000"/>
                  <a:gd name="connsiteY0" fmla="*/ 57 h 10000"/>
                  <a:gd name="connsiteX1" fmla="*/ 2214 w 10000"/>
                  <a:gd name="connsiteY1" fmla="*/ 1477 h 10000"/>
                  <a:gd name="connsiteX2" fmla="*/ 4692 w 10000"/>
                  <a:gd name="connsiteY2" fmla="*/ 1241 h 10000"/>
                  <a:gd name="connsiteX3" fmla="*/ 6795 w 10000"/>
                  <a:gd name="connsiteY3" fmla="*/ 4181 h 10000"/>
                  <a:gd name="connsiteX4" fmla="*/ 10000 w 10000"/>
                  <a:gd name="connsiteY4" fmla="*/ 57 h 10000"/>
                  <a:gd name="connsiteX5" fmla="*/ 10000 w 10000"/>
                  <a:gd name="connsiteY5" fmla="*/ 8895 h 10000"/>
                  <a:gd name="connsiteX6" fmla="*/ 7500 w 10000"/>
                  <a:gd name="connsiteY6" fmla="*/ 7791 h 10000"/>
                  <a:gd name="connsiteX7" fmla="*/ 4933 w 10000"/>
                  <a:gd name="connsiteY7" fmla="*/ 9139 h 10000"/>
                  <a:gd name="connsiteX8" fmla="*/ 2500 w 10000"/>
                  <a:gd name="connsiteY8" fmla="*/ 10000 h 10000"/>
                  <a:gd name="connsiteX9" fmla="*/ 884 w 10000"/>
                  <a:gd name="connsiteY9" fmla="*/ 9969 h 10000"/>
                  <a:gd name="connsiteX10" fmla="*/ 1332 w 10000"/>
                  <a:gd name="connsiteY10" fmla="*/ 5742 h 10000"/>
                  <a:gd name="connsiteX11" fmla="*/ 0 w 10000"/>
                  <a:gd name="connsiteY11" fmla="*/ 57 h 10000"/>
                  <a:gd name="connsiteX0" fmla="*/ 0 w 10000"/>
                  <a:gd name="connsiteY0" fmla="*/ 57 h 10580"/>
                  <a:gd name="connsiteX1" fmla="*/ 2214 w 10000"/>
                  <a:gd name="connsiteY1" fmla="*/ 1477 h 10580"/>
                  <a:gd name="connsiteX2" fmla="*/ 4692 w 10000"/>
                  <a:gd name="connsiteY2" fmla="*/ 1241 h 10580"/>
                  <a:gd name="connsiteX3" fmla="*/ 6795 w 10000"/>
                  <a:gd name="connsiteY3" fmla="*/ 4181 h 10580"/>
                  <a:gd name="connsiteX4" fmla="*/ 10000 w 10000"/>
                  <a:gd name="connsiteY4" fmla="*/ 57 h 10580"/>
                  <a:gd name="connsiteX5" fmla="*/ 10000 w 10000"/>
                  <a:gd name="connsiteY5" fmla="*/ 8895 h 10580"/>
                  <a:gd name="connsiteX6" fmla="*/ 6353 w 10000"/>
                  <a:gd name="connsiteY6" fmla="*/ 10580 h 10580"/>
                  <a:gd name="connsiteX7" fmla="*/ 4933 w 10000"/>
                  <a:gd name="connsiteY7" fmla="*/ 9139 h 10580"/>
                  <a:gd name="connsiteX8" fmla="*/ 2500 w 10000"/>
                  <a:gd name="connsiteY8" fmla="*/ 10000 h 10580"/>
                  <a:gd name="connsiteX9" fmla="*/ 884 w 10000"/>
                  <a:gd name="connsiteY9" fmla="*/ 9969 h 10580"/>
                  <a:gd name="connsiteX10" fmla="*/ 1332 w 10000"/>
                  <a:gd name="connsiteY10" fmla="*/ 5742 h 10580"/>
                  <a:gd name="connsiteX11" fmla="*/ 0 w 10000"/>
                  <a:gd name="connsiteY11" fmla="*/ 57 h 10580"/>
                  <a:gd name="connsiteX0" fmla="*/ 0 w 10000"/>
                  <a:gd name="connsiteY0" fmla="*/ 57 h 10832"/>
                  <a:gd name="connsiteX1" fmla="*/ 2214 w 10000"/>
                  <a:gd name="connsiteY1" fmla="*/ 1477 h 10832"/>
                  <a:gd name="connsiteX2" fmla="*/ 4692 w 10000"/>
                  <a:gd name="connsiteY2" fmla="*/ 1241 h 10832"/>
                  <a:gd name="connsiteX3" fmla="*/ 6795 w 10000"/>
                  <a:gd name="connsiteY3" fmla="*/ 4181 h 10832"/>
                  <a:gd name="connsiteX4" fmla="*/ 10000 w 10000"/>
                  <a:gd name="connsiteY4" fmla="*/ 57 h 10832"/>
                  <a:gd name="connsiteX5" fmla="*/ 9253 w 10000"/>
                  <a:gd name="connsiteY5" fmla="*/ 10832 h 10832"/>
                  <a:gd name="connsiteX6" fmla="*/ 6353 w 10000"/>
                  <a:gd name="connsiteY6" fmla="*/ 10580 h 10832"/>
                  <a:gd name="connsiteX7" fmla="*/ 4933 w 10000"/>
                  <a:gd name="connsiteY7" fmla="*/ 9139 h 10832"/>
                  <a:gd name="connsiteX8" fmla="*/ 2500 w 10000"/>
                  <a:gd name="connsiteY8" fmla="*/ 10000 h 10832"/>
                  <a:gd name="connsiteX9" fmla="*/ 884 w 10000"/>
                  <a:gd name="connsiteY9" fmla="*/ 9969 h 10832"/>
                  <a:gd name="connsiteX10" fmla="*/ 1332 w 10000"/>
                  <a:gd name="connsiteY10" fmla="*/ 5742 h 10832"/>
                  <a:gd name="connsiteX11" fmla="*/ 0 w 10000"/>
                  <a:gd name="connsiteY11" fmla="*/ 57 h 10832"/>
                  <a:gd name="connsiteX0" fmla="*/ 0 w 10000"/>
                  <a:gd name="connsiteY0" fmla="*/ 57 h 10832"/>
                  <a:gd name="connsiteX1" fmla="*/ 2214 w 10000"/>
                  <a:gd name="connsiteY1" fmla="*/ 1477 h 10832"/>
                  <a:gd name="connsiteX2" fmla="*/ 4692 w 10000"/>
                  <a:gd name="connsiteY2" fmla="*/ 1241 h 10832"/>
                  <a:gd name="connsiteX3" fmla="*/ 6795 w 10000"/>
                  <a:gd name="connsiteY3" fmla="*/ 4181 h 10832"/>
                  <a:gd name="connsiteX4" fmla="*/ 10000 w 10000"/>
                  <a:gd name="connsiteY4" fmla="*/ 57 h 10832"/>
                  <a:gd name="connsiteX5" fmla="*/ 9253 w 10000"/>
                  <a:gd name="connsiteY5" fmla="*/ 10832 h 10832"/>
                  <a:gd name="connsiteX6" fmla="*/ 6353 w 10000"/>
                  <a:gd name="connsiteY6" fmla="*/ 10580 h 10832"/>
                  <a:gd name="connsiteX7" fmla="*/ 4933 w 10000"/>
                  <a:gd name="connsiteY7" fmla="*/ 9139 h 10832"/>
                  <a:gd name="connsiteX8" fmla="*/ 2500 w 10000"/>
                  <a:gd name="connsiteY8" fmla="*/ 10000 h 10832"/>
                  <a:gd name="connsiteX9" fmla="*/ 884 w 10000"/>
                  <a:gd name="connsiteY9" fmla="*/ 9969 h 10832"/>
                  <a:gd name="connsiteX10" fmla="*/ 1332 w 10000"/>
                  <a:gd name="connsiteY10" fmla="*/ 5742 h 10832"/>
                  <a:gd name="connsiteX11" fmla="*/ 0 w 10000"/>
                  <a:gd name="connsiteY11" fmla="*/ 57 h 10832"/>
                  <a:gd name="connsiteX0" fmla="*/ 0 w 9253"/>
                  <a:gd name="connsiteY0" fmla="*/ 0 h 10775"/>
                  <a:gd name="connsiteX1" fmla="*/ 2214 w 9253"/>
                  <a:gd name="connsiteY1" fmla="*/ 1420 h 10775"/>
                  <a:gd name="connsiteX2" fmla="*/ 4692 w 9253"/>
                  <a:gd name="connsiteY2" fmla="*/ 1184 h 10775"/>
                  <a:gd name="connsiteX3" fmla="*/ 6795 w 9253"/>
                  <a:gd name="connsiteY3" fmla="*/ 4124 h 10775"/>
                  <a:gd name="connsiteX4" fmla="*/ 8122 w 9253"/>
                  <a:gd name="connsiteY4" fmla="*/ 6873 h 10775"/>
                  <a:gd name="connsiteX5" fmla="*/ 9253 w 9253"/>
                  <a:gd name="connsiteY5" fmla="*/ 10775 h 10775"/>
                  <a:gd name="connsiteX6" fmla="*/ 6353 w 9253"/>
                  <a:gd name="connsiteY6" fmla="*/ 10523 h 10775"/>
                  <a:gd name="connsiteX7" fmla="*/ 4933 w 9253"/>
                  <a:gd name="connsiteY7" fmla="*/ 9082 h 10775"/>
                  <a:gd name="connsiteX8" fmla="*/ 2500 w 9253"/>
                  <a:gd name="connsiteY8" fmla="*/ 9943 h 10775"/>
                  <a:gd name="connsiteX9" fmla="*/ 884 w 9253"/>
                  <a:gd name="connsiteY9" fmla="*/ 9912 h 10775"/>
                  <a:gd name="connsiteX10" fmla="*/ 1332 w 9253"/>
                  <a:gd name="connsiteY10" fmla="*/ 5685 h 10775"/>
                  <a:gd name="connsiteX11" fmla="*/ 0 w 9253"/>
                  <a:gd name="connsiteY11" fmla="*/ 0 h 10775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44 w 10000"/>
                  <a:gd name="connsiteY3" fmla="*/ 3827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44 w 10000"/>
                  <a:gd name="connsiteY3" fmla="*/ 3827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205 w 10000"/>
                  <a:gd name="connsiteY3" fmla="*/ 2992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205 w 10000"/>
                  <a:gd name="connsiteY3" fmla="*/ 2992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205 w 10000"/>
                  <a:gd name="connsiteY3" fmla="*/ 2992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205 w 10000"/>
                  <a:gd name="connsiteY3" fmla="*/ 2992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205 w 10000"/>
                  <a:gd name="connsiteY3" fmla="*/ 2992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205 w 10000"/>
                  <a:gd name="connsiteY3" fmla="*/ 2992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076 w 10000"/>
                  <a:gd name="connsiteY3" fmla="*/ 3002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056 w 10000"/>
                  <a:gd name="connsiteY3" fmla="*/ 2673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056 w 10000"/>
                  <a:gd name="connsiteY3" fmla="*/ 2673 h 10000"/>
                  <a:gd name="connsiteX4" fmla="*/ 7322 w 10000"/>
                  <a:gd name="connsiteY4" fmla="*/ 4065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056 w 10000"/>
                  <a:gd name="connsiteY3" fmla="*/ 2673 h 10000"/>
                  <a:gd name="connsiteX4" fmla="*/ 7322 w 10000"/>
                  <a:gd name="connsiteY4" fmla="*/ 4065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000" h="10000">
                    <a:moveTo>
                      <a:pt x="0" y="0"/>
                    </a:moveTo>
                    <a:cubicBezTo>
                      <a:pt x="458" y="309"/>
                      <a:pt x="1548" y="1135"/>
                      <a:pt x="2393" y="1318"/>
                    </a:cubicBezTo>
                    <a:cubicBezTo>
                      <a:pt x="3238" y="1501"/>
                      <a:pt x="4284" y="284"/>
                      <a:pt x="5071" y="1099"/>
                    </a:cubicBezTo>
                    <a:cubicBezTo>
                      <a:pt x="5858" y="1914"/>
                      <a:pt x="5586" y="2840"/>
                      <a:pt x="7322" y="4065"/>
                    </a:cubicBezTo>
                    <a:cubicBezTo>
                      <a:pt x="7346" y="5007"/>
                      <a:pt x="7456" y="5460"/>
                      <a:pt x="8778" y="6379"/>
                    </a:cubicBezTo>
                    <a:cubicBezTo>
                      <a:pt x="9500" y="7498"/>
                      <a:pt x="9593" y="8793"/>
                      <a:pt x="10000" y="10000"/>
                    </a:cubicBezTo>
                    <a:cubicBezTo>
                      <a:pt x="9669" y="8057"/>
                      <a:pt x="7644" y="10028"/>
                      <a:pt x="6866" y="9766"/>
                    </a:cubicBezTo>
                    <a:cubicBezTo>
                      <a:pt x="6088" y="9504"/>
                      <a:pt x="6025" y="8519"/>
                      <a:pt x="5331" y="8429"/>
                    </a:cubicBezTo>
                    <a:cubicBezTo>
                      <a:pt x="4637" y="8339"/>
                      <a:pt x="4194" y="9228"/>
                      <a:pt x="2702" y="9228"/>
                    </a:cubicBezTo>
                    <a:cubicBezTo>
                      <a:pt x="1209" y="9228"/>
                      <a:pt x="1790" y="9119"/>
                      <a:pt x="955" y="9199"/>
                    </a:cubicBezTo>
                    <a:cubicBezTo>
                      <a:pt x="1563" y="7591"/>
                      <a:pt x="1442" y="6378"/>
                      <a:pt x="1440" y="5276"/>
                    </a:cubicBezTo>
                    <a:cubicBezTo>
                      <a:pt x="1442" y="3644"/>
                      <a:pt x="404" y="1931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45" name="그룹 44"/>
              <p:cNvGrpSpPr/>
              <p:nvPr/>
            </p:nvGrpSpPr>
            <p:grpSpPr>
              <a:xfrm>
                <a:off x="5730108" y="1451480"/>
                <a:ext cx="5281636" cy="3348379"/>
                <a:chOff x="5730108" y="1451480"/>
                <a:chExt cx="5281636" cy="3348379"/>
              </a:xfrm>
            </p:grpSpPr>
            <p:grpSp>
              <p:nvGrpSpPr>
                <p:cNvPr id="46" name="그룹 45"/>
                <p:cNvGrpSpPr/>
                <p:nvPr/>
              </p:nvGrpSpPr>
              <p:grpSpPr>
                <a:xfrm>
                  <a:off x="7703631" y="2507645"/>
                  <a:ext cx="1912406" cy="1344279"/>
                  <a:chOff x="2344896" y="2752097"/>
                  <a:chExt cx="1557737" cy="1094973"/>
                </a:xfrm>
              </p:grpSpPr>
              <p:sp>
                <p:nvSpPr>
                  <p:cNvPr id="105" name="자유형 104"/>
                  <p:cNvSpPr/>
                  <p:nvPr/>
                </p:nvSpPr>
                <p:spPr>
                  <a:xfrm rot="21332589" flipH="1" flipV="1">
                    <a:off x="2363862" y="3060386"/>
                    <a:ext cx="1535234" cy="786684"/>
                  </a:xfrm>
                  <a:custGeom>
                    <a:avLst/>
                    <a:gdLst>
                      <a:gd name="connsiteX0" fmla="*/ 13945 w 1557277"/>
                      <a:gd name="connsiteY0" fmla="*/ 435357 h 788122"/>
                      <a:gd name="connsiteX1" fmla="*/ 480670 w 1557277"/>
                      <a:gd name="connsiteY1" fmla="*/ 702057 h 788122"/>
                      <a:gd name="connsiteX2" fmla="*/ 1090270 w 1557277"/>
                      <a:gd name="connsiteY2" fmla="*/ 340107 h 788122"/>
                      <a:gd name="connsiteX3" fmla="*/ 1509370 w 1557277"/>
                      <a:gd name="connsiteY3" fmla="*/ 787782 h 788122"/>
                      <a:gd name="connsiteX4" fmla="*/ 1480795 w 1557277"/>
                      <a:gd name="connsiteY4" fmla="*/ 406782 h 788122"/>
                      <a:gd name="connsiteX5" fmla="*/ 909295 w 1557277"/>
                      <a:gd name="connsiteY5" fmla="*/ 16257 h 788122"/>
                      <a:gd name="connsiteX6" fmla="*/ 194920 w 1557277"/>
                      <a:gd name="connsiteY6" fmla="*/ 111507 h 788122"/>
                      <a:gd name="connsiteX7" fmla="*/ 13945 w 1557277"/>
                      <a:gd name="connsiteY7" fmla="*/ 435357 h 788122"/>
                      <a:gd name="connsiteX0" fmla="*/ 13945 w 1557040"/>
                      <a:gd name="connsiteY0" fmla="*/ 435357 h 787787"/>
                      <a:gd name="connsiteX1" fmla="*/ 480670 w 1557040"/>
                      <a:gd name="connsiteY1" fmla="*/ 702057 h 787787"/>
                      <a:gd name="connsiteX2" fmla="*/ 1093845 w 1557040"/>
                      <a:gd name="connsiteY2" fmla="*/ 416817 h 787787"/>
                      <a:gd name="connsiteX3" fmla="*/ 1509370 w 1557040"/>
                      <a:gd name="connsiteY3" fmla="*/ 787782 h 787787"/>
                      <a:gd name="connsiteX4" fmla="*/ 1480795 w 1557040"/>
                      <a:gd name="connsiteY4" fmla="*/ 406782 h 787787"/>
                      <a:gd name="connsiteX5" fmla="*/ 909295 w 1557040"/>
                      <a:gd name="connsiteY5" fmla="*/ 16257 h 787787"/>
                      <a:gd name="connsiteX6" fmla="*/ 194920 w 1557040"/>
                      <a:gd name="connsiteY6" fmla="*/ 111507 h 787787"/>
                      <a:gd name="connsiteX7" fmla="*/ 13945 w 1557040"/>
                      <a:gd name="connsiteY7" fmla="*/ 435357 h 787787"/>
                      <a:gd name="connsiteX0" fmla="*/ 13945 w 1557040"/>
                      <a:gd name="connsiteY0" fmla="*/ 435357 h 787788"/>
                      <a:gd name="connsiteX1" fmla="*/ 480670 w 1557040"/>
                      <a:gd name="connsiteY1" fmla="*/ 702057 h 787788"/>
                      <a:gd name="connsiteX2" fmla="*/ 1093845 w 1557040"/>
                      <a:gd name="connsiteY2" fmla="*/ 416817 h 787788"/>
                      <a:gd name="connsiteX3" fmla="*/ 1509370 w 1557040"/>
                      <a:gd name="connsiteY3" fmla="*/ 787782 h 787788"/>
                      <a:gd name="connsiteX4" fmla="*/ 1480795 w 1557040"/>
                      <a:gd name="connsiteY4" fmla="*/ 406782 h 787788"/>
                      <a:gd name="connsiteX5" fmla="*/ 909295 w 1557040"/>
                      <a:gd name="connsiteY5" fmla="*/ 16257 h 787788"/>
                      <a:gd name="connsiteX6" fmla="*/ 194920 w 1557040"/>
                      <a:gd name="connsiteY6" fmla="*/ 111507 h 787788"/>
                      <a:gd name="connsiteX7" fmla="*/ 13945 w 1557040"/>
                      <a:gd name="connsiteY7" fmla="*/ 435357 h 787788"/>
                      <a:gd name="connsiteX0" fmla="*/ 13945 w 1557040"/>
                      <a:gd name="connsiteY0" fmla="*/ 435357 h 787787"/>
                      <a:gd name="connsiteX1" fmla="*/ 480667 w 1557040"/>
                      <a:gd name="connsiteY1" fmla="*/ 702057 h 787787"/>
                      <a:gd name="connsiteX2" fmla="*/ 1093845 w 1557040"/>
                      <a:gd name="connsiteY2" fmla="*/ 416817 h 787787"/>
                      <a:gd name="connsiteX3" fmla="*/ 1509370 w 1557040"/>
                      <a:gd name="connsiteY3" fmla="*/ 787782 h 787787"/>
                      <a:gd name="connsiteX4" fmla="*/ 1480795 w 1557040"/>
                      <a:gd name="connsiteY4" fmla="*/ 406782 h 787787"/>
                      <a:gd name="connsiteX5" fmla="*/ 909295 w 1557040"/>
                      <a:gd name="connsiteY5" fmla="*/ 16257 h 787787"/>
                      <a:gd name="connsiteX6" fmla="*/ 194920 w 1557040"/>
                      <a:gd name="connsiteY6" fmla="*/ 111507 h 787787"/>
                      <a:gd name="connsiteX7" fmla="*/ 13945 w 1557040"/>
                      <a:gd name="connsiteY7" fmla="*/ 435357 h 787787"/>
                      <a:gd name="connsiteX0" fmla="*/ 13798 w 1556893"/>
                      <a:gd name="connsiteY0" fmla="*/ 434978 h 787408"/>
                      <a:gd name="connsiteX1" fmla="*/ 480520 w 1556893"/>
                      <a:gd name="connsiteY1" fmla="*/ 701678 h 787408"/>
                      <a:gd name="connsiteX2" fmla="*/ 1093698 w 1556893"/>
                      <a:gd name="connsiteY2" fmla="*/ 416438 h 787408"/>
                      <a:gd name="connsiteX3" fmla="*/ 1509223 w 1556893"/>
                      <a:gd name="connsiteY3" fmla="*/ 787403 h 787408"/>
                      <a:gd name="connsiteX4" fmla="*/ 1480648 w 1556893"/>
                      <a:gd name="connsiteY4" fmla="*/ 406403 h 787408"/>
                      <a:gd name="connsiteX5" fmla="*/ 909148 w 1556893"/>
                      <a:gd name="connsiteY5" fmla="*/ 15878 h 787408"/>
                      <a:gd name="connsiteX6" fmla="*/ 194773 w 1556893"/>
                      <a:gd name="connsiteY6" fmla="*/ 111128 h 787408"/>
                      <a:gd name="connsiteX7" fmla="*/ 13798 w 1556893"/>
                      <a:gd name="connsiteY7" fmla="*/ 434978 h 787408"/>
                      <a:gd name="connsiteX0" fmla="*/ 13320 w 1562210"/>
                      <a:gd name="connsiteY0" fmla="*/ 385854 h 786505"/>
                      <a:gd name="connsiteX1" fmla="*/ 485837 w 1562210"/>
                      <a:gd name="connsiteY1" fmla="*/ 700775 h 786505"/>
                      <a:gd name="connsiteX2" fmla="*/ 1099015 w 1562210"/>
                      <a:gd name="connsiteY2" fmla="*/ 415535 h 786505"/>
                      <a:gd name="connsiteX3" fmla="*/ 1514540 w 1562210"/>
                      <a:gd name="connsiteY3" fmla="*/ 786500 h 786505"/>
                      <a:gd name="connsiteX4" fmla="*/ 1485965 w 1562210"/>
                      <a:gd name="connsiteY4" fmla="*/ 405500 h 786505"/>
                      <a:gd name="connsiteX5" fmla="*/ 914465 w 1562210"/>
                      <a:gd name="connsiteY5" fmla="*/ 14975 h 786505"/>
                      <a:gd name="connsiteX6" fmla="*/ 200090 w 1562210"/>
                      <a:gd name="connsiteY6" fmla="*/ 110225 h 786505"/>
                      <a:gd name="connsiteX7" fmla="*/ 13320 w 1562210"/>
                      <a:gd name="connsiteY7" fmla="*/ 385854 h 786505"/>
                      <a:gd name="connsiteX0" fmla="*/ 16140 w 1535234"/>
                      <a:gd name="connsiteY0" fmla="*/ 395999 h 786684"/>
                      <a:gd name="connsiteX1" fmla="*/ 458861 w 1535234"/>
                      <a:gd name="connsiteY1" fmla="*/ 700954 h 786684"/>
                      <a:gd name="connsiteX2" fmla="*/ 1072039 w 1535234"/>
                      <a:gd name="connsiteY2" fmla="*/ 415714 h 786684"/>
                      <a:gd name="connsiteX3" fmla="*/ 1487564 w 1535234"/>
                      <a:gd name="connsiteY3" fmla="*/ 786679 h 786684"/>
                      <a:gd name="connsiteX4" fmla="*/ 1458989 w 1535234"/>
                      <a:gd name="connsiteY4" fmla="*/ 405679 h 786684"/>
                      <a:gd name="connsiteX5" fmla="*/ 887489 w 1535234"/>
                      <a:gd name="connsiteY5" fmla="*/ 15154 h 786684"/>
                      <a:gd name="connsiteX6" fmla="*/ 173114 w 1535234"/>
                      <a:gd name="connsiteY6" fmla="*/ 110404 h 786684"/>
                      <a:gd name="connsiteX7" fmla="*/ 16140 w 1535234"/>
                      <a:gd name="connsiteY7" fmla="*/ 395999 h 786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535234" h="786684">
                        <a:moveTo>
                          <a:pt x="16140" y="395999"/>
                        </a:moveTo>
                        <a:cubicBezTo>
                          <a:pt x="63765" y="494424"/>
                          <a:pt x="282878" y="697668"/>
                          <a:pt x="458861" y="700954"/>
                        </a:cubicBezTo>
                        <a:cubicBezTo>
                          <a:pt x="634844" y="704240"/>
                          <a:pt x="900589" y="401427"/>
                          <a:pt x="1072039" y="415714"/>
                        </a:cubicBezTo>
                        <a:cubicBezTo>
                          <a:pt x="1243489" y="430001"/>
                          <a:pt x="1423072" y="788352"/>
                          <a:pt x="1487564" y="786679"/>
                        </a:cubicBezTo>
                        <a:cubicBezTo>
                          <a:pt x="1552056" y="785007"/>
                          <a:pt x="1559002" y="534267"/>
                          <a:pt x="1458989" y="405679"/>
                        </a:cubicBezTo>
                        <a:cubicBezTo>
                          <a:pt x="1358977" y="277091"/>
                          <a:pt x="1101801" y="64366"/>
                          <a:pt x="887489" y="15154"/>
                        </a:cubicBezTo>
                        <a:cubicBezTo>
                          <a:pt x="673177" y="-34058"/>
                          <a:pt x="318339" y="46930"/>
                          <a:pt x="173114" y="110404"/>
                        </a:cubicBezTo>
                        <a:cubicBezTo>
                          <a:pt x="27889" y="173878"/>
                          <a:pt x="-31485" y="297574"/>
                          <a:pt x="16140" y="395999"/>
                        </a:cubicBezTo>
                        <a:close/>
                      </a:path>
                    </a:pathLst>
                  </a:custGeom>
                  <a:solidFill>
                    <a:srgbClr val="10218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dirty="0"/>
                  </a:p>
                </p:txBody>
              </p:sp>
              <p:sp>
                <p:nvSpPr>
                  <p:cNvPr id="106" name="자유형 105"/>
                  <p:cNvSpPr/>
                  <p:nvPr/>
                </p:nvSpPr>
                <p:spPr>
                  <a:xfrm>
                    <a:off x="2344896" y="2752097"/>
                    <a:ext cx="1557737" cy="757186"/>
                  </a:xfrm>
                  <a:custGeom>
                    <a:avLst/>
                    <a:gdLst>
                      <a:gd name="connsiteX0" fmla="*/ 13945 w 1557277"/>
                      <a:gd name="connsiteY0" fmla="*/ 435357 h 788122"/>
                      <a:gd name="connsiteX1" fmla="*/ 480670 w 1557277"/>
                      <a:gd name="connsiteY1" fmla="*/ 702057 h 788122"/>
                      <a:gd name="connsiteX2" fmla="*/ 1090270 w 1557277"/>
                      <a:gd name="connsiteY2" fmla="*/ 340107 h 788122"/>
                      <a:gd name="connsiteX3" fmla="*/ 1509370 w 1557277"/>
                      <a:gd name="connsiteY3" fmla="*/ 787782 h 788122"/>
                      <a:gd name="connsiteX4" fmla="*/ 1480795 w 1557277"/>
                      <a:gd name="connsiteY4" fmla="*/ 406782 h 788122"/>
                      <a:gd name="connsiteX5" fmla="*/ 909295 w 1557277"/>
                      <a:gd name="connsiteY5" fmla="*/ 16257 h 788122"/>
                      <a:gd name="connsiteX6" fmla="*/ 194920 w 1557277"/>
                      <a:gd name="connsiteY6" fmla="*/ 111507 h 788122"/>
                      <a:gd name="connsiteX7" fmla="*/ 13945 w 1557277"/>
                      <a:gd name="connsiteY7" fmla="*/ 435357 h 788122"/>
                      <a:gd name="connsiteX0" fmla="*/ 13945 w 1556645"/>
                      <a:gd name="connsiteY0" fmla="*/ 435357 h 787811"/>
                      <a:gd name="connsiteX1" fmla="*/ 480670 w 1556645"/>
                      <a:gd name="connsiteY1" fmla="*/ 702057 h 787811"/>
                      <a:gd name="connsiteX2" fmla="*/ 1099795 w 1556645"/>
                      <a:gd name="connsiteY2" fmla="*/ 387732 h 787811"/>
                      <a:gd name="connsiteX3" fmla="*/ 1509370 w 1556645"/>
                      <a:gd name="connsiteY3" fmla="*/ 787782 h 787811"/>
                      <a:gd name="connsiteX4" fmla="*/ 1480795 w 1556645"/>
                      <a:gd name="connsiteY4" fmla="*/ 406782 h 787811"/>
                      <a:gd name="connsiteX5" fmla="*/ 909295 w 1556645"/>
                      <a:gd name="connsiteY5" fmla="*/ 16257 h 787811"/>
                      <a:gd name="connsiteX6" fmla="*/ 194920 w 1556645"/>
                      <a:gd name="connsiteY6" fmla="*/ 111507 h 787811"/>
                      <a:gd name="connsiteX7" fmla="*/ 13945 w 1556645"/>
                      <a:gd name="connsiteY7" fmla="*/ 435357 h 787811"/>
                      <a:gd name="connsiteX0" fmla="*/ 13945 w 1568865"/>
                      <a:gd name="connsiteY0" fmla="*/ 435357 h 702316"/>
                      <a:gd name="connsiteX1" fmla="*/ 480670 w 1568865"/>
                      <a:gd name="connsiteY1" fmla="*/ 702057 h 702316"/>
                      <a:gd name="connsiteX2" fmla="*/ 1099795 w 1568865"/>
                      <a:gd name="connsiteY2" fmla="*/ 387732 h 702316"/>
                      <a:gd name="connsiteX3" fmla="*/ 1528420 w 1568865"/>
                      <a:gd name="connsiteY3" fmla="*/ 663957 h 702316"/>
                      <a:gd name="connsiteX4" fmla="*/ 1480795 w 1568865"/>
                      <a:gd name="connsiteY4" fmla="*/ 406782 h 702316"/>
                      <a:gd name="connsiteX5" fmla="*/ 909295 w 1568865"/>
                      <a:gd name="connsiteY5" fmla="*/ 16257 h 702316"/>
                      <a:gd name="connsiteX6" fmla="*/ 194920 w 1568865"/>
                      <a:gd name="connsiteY6" fmla="*/ 111507 h 702316"/>
                      <a:gd name="connsiteX7" fmla="*/ 13945 w 1568865"/>
                      <a:gd name="connsiteY7" fmla="*/ 435357 h 702316"/>
                      <a:gd name="connsiteX0" fmla="*/ 13945 w 1568865"/>
                      <a:gd name="connsiteY0" fmla="*/ 435357 h 702316"/>
                      <a:gd name="connsiteX1" fmla="*/ 480670 w 1568865"/>
                      <a:gd name="connsiteY1" fmla="*/ 702057 h 702316"/>
                      <a:gd name="connsiteX2" fmla="*/ 1099795 w 1568865"/>
                      <a:gd name="connsiteY2" fmla="*/ 387732 h 702316"/>
                      <a:gd name="connsiteX3" fmla="*/ 1528420 w 1568865"/>
                      <a:gd name="connsiteY3" fmla="*/ 663957 h 702316"/>
                      <a:gd name="connsiteX4" fmla="*/ 1480795 w 1568865"/>
                      <a:gd name="connsiteY4" fmla="*/ 406782 h 702316"/>
                      <a:gd name="connsiteX5" fmla="*/ 909295 w 1568865"/>
                      <a:gd name="connsiteY5" fmla="*/ 16257 h 702316"/>
                      <a:gd name="connsiteX6" fmla="*/ 194920 w 1568865"/>
                      <a:gd name="connsiteY6" fmla="*/ 111507 h 702316"/>
                      <a:gd name="connsiteX7" fmla="*/ 13945 w 1568865"/>
                      <a:gd name="connsiteY7" fmla="*/ 435357 h 702316"/>
                      <a:gd name="connsiteX0" fmla="*/ 13945 w 1568865"/>
                      <a:gd name="connsiteY0" fmla="*/ 435357 h 702316"/>
                      <a:gd name="connsiteX1" fmla="*/ 480670 w 1568865"/>
                      <a:gd name="connsiteY1" fmla="*/ 702057 h 702316"/>
                      <a:gd name="connsiteX2" fmla="*/ 1099795 w 1568865"/>
                      <a:gd name="connsiteY2" fmla="*/ 387732 h 702316"/>
                      <a:gd name="connsiteX3" fmla="*/ 1528420 w 1568865"/>
                      <a:gd name="connsiteY3" fmla="*/ 702057 h 702316"/>
                      <a:gd name="connsiteX4" fmla="*/ 1480795 w 1568865"/>
                      <a:gd name="connsiteY4" fmla="*/ 406782 h 702316"/>
                      <a:gd name="connsiteX5" fmla="*/ 909295 w 1568865"/>
                      <a:gd name="connsiteY5" fmla="*/ 16257 h 702316"/>
                      <a:gd name="connsiteX6" fmla="*/ 194920 w 1568865"/>
                      <a:gd name="connsiteY6" fmla="*/ 111507 h 702316"/>
                      <a:gd name="connsiteX7" fmla="*/ 13945 w 1568865"/>
                      <a:gd name="connsiteY7" fmla="*/ 435357 h 702316"/>
                      <a:gd name="connsiteX0" fmla="*/ 13945 w 1554645"/>
                      <a:gd name="connsiteY0" fmla="*/ 435357 h 702316"/>
                      <a:gd name="connsiteX1" fmla="*/ 480670 w 1554645"/>
                      <a:gd name="connsiteY1" fmla="*/ 702057 h 702316"/>
                      <a:gd name="connsiteX2" fmla="*/ 1099795 w 1554645"/>
                      <a:gd name="connsiteY2" fmla="*/ 387732 h 702316"/>
                      <a:gd name="connsiteX3" fmla="*/ 1528420 w 1554645"/>
                      <a:gd name="connsiteY3" fmla="*/ 702057 h 702316"/>
                      <a:gd name="connsiteX4" fmla="*/ 1442695 w 1554645"/>
                      <a:gd name="connsiteY4" fmla="*/ 387732 h 702316"/>
                      <a:gd name="connsiteX5" fmla="*/ 909295 w 1554645"/>
                      <a:gd name="connsiteY5" fmla="*/ 16257 h 702316"/>
                      <a:gd name="connsiteX6" fmla="*/ 194920 w 1554645"/>
                      <a:gd name="connsiteY6" fmla="*/ 111507 h 702316"/>
                      <a:gd name="connsiteX7" fmla="*/ 13945 w 1554645"/>
                      <a:gd name="connsiteY7" fmla="*/ 435357 h 702316"/>
                      <a:gd name="connsiteX0" fmla="*/ 13945 w 1554645"/>
                      <a:gd name="connsiteY0" fmla="*/ 435357 h 757186"/>
                      <a:gd name="connsiteX1" fmla="*/ 480670 w 1554645"/>
                      <a:gd name="connsiteY1" fmla="*/ 702057 h 757186"/>
                      <a:gd name="connsiteX2" fmla="*/ 1099795 w 1554645"/>
                      <a:gd name="connsiteY2" fmla="*/ 387732 h 757186"/>
                      <a:gd name="connsiteX3" fmla="*/ 1528420 w 1554645"/>
                      <a:gd name="connsiteY3" fmla="*/ 702057 h 757186"/>
                      <a:gd name="connsiteX4" fmla="*/ 1442695 w 1554645"/>
                      <a:gd name="connsiteY4" fmla="*/ 387732 h 757186"/>
                      <a:gd name="connsiteX5" fmla="*/ 909295 w 1554645"/>
                      <a:gd name="connsiteY5" fmla="*/ 16257 h 757186"/>
                      <a:gd name="connsiteX6" fmla="*/ 194920 w 1554645"/>
                      <a:gd name="connsiteY6" fmla="*/ 111507 h 757186"/>
                      <a:gd name="connsiteX7" fmla="*/ 13945 w 1554645"/>
                      <a:gd name="connsiteY7" fmla="*/ 435357 h 757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554645" h="757186">
                        <a:moveTo>
                          <a:pt x="13945" y="435357"/>
                        </a:moveTo>
                        <a:cubicBezTo>
                          <a:pt x="61570" y="533782"/>
                          <a:pt x="299695" y="709994"/>
                          <a:pt x="480670" y="702057"/>
                        </a:cubicBezTo>
                        <a:cubicBezTo>
                          <a:pt x="661645" y="694120"/>
                          <a:pt x="925170" y="387732"/>
                          <a:pt x="1099795" y="387732"/>
                        </a:cubicBezTo>
                        <a:cubicBezTo>
                          <a:pt x="1274420" y="387732"/>
                          <a:pt x="1512720" y="647106"/>
                          <a:pt x="1528420" y="702057"/>
                        </a:cubicBezTo>
                        <a:cubicBezTo>
                          <a:pt x="1585570" y="902082"/>
                          <a:pt x="1545883" y="502032"/>
                          <a:pt x="1442695" y="387732"/>
                        </a:cubicBezTo>
                        <a:cubicBezTo>
                          <a:pt x="1339508" y="273432"/>
                          <a:pt x="1123607" y="65469"/>
                          <a:pt x="909295" y="16257"/>
                        </a:cubicBezTo>
                        <a:cubicBezTo>
                          <a:pt x="694983" y="-32955"/>
                          <a:pt x="345733" y="38482"/>
                          <a:pt x="194920" y="111507"/>
                        </a:cubicBezTo>
                        <a:cubicBezTo>
                          <a:pt x="44107" y="184532"/>
                          <a:pt x="-33680" y="336932"/>
                          <a:pt x="13945" y="435357"/>
                        </a:cubicBezTo>
                        <a:close/>
                      </a:path>
                    </a:pathLst>
                  </a:custGeom>
                  <a:solidFill>
                    <a:srgbClr val="E3001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48" name="그룹 47"/>
                <p:cNvGrpSpPr/>
                <p:nvPr/>
              </p:nvGrpSpPr>
              <p:grpSpPr>
                <a:xfrm>
                  <a:off x="9006175" y="2485435"/>
                  <a:ext cx="852188" cy="424191"/>
                  <a:chOff x="3332402" y="2638054"/>
                  <a:chExt cx="694144" cy="345522"/>
                </a:xfrm>
              </p:grpSpPr>
              <p:sp>
                <p:nvSpPr>
                  <p:cNvPr id="100" name="직사각형 99"/>
                  <p:cNvSpPr/>
                  <p:nvPr/>
                </p:nvSpPr>
                <p:spPr>
                  <a:xfrm rot="7177615">
                    <a:off x="3728929" y="2589358"/>
                    <a:ext cx="48994" cy="146386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01" name="직사각형 100"/>
                  <p:cNvSpPr/>
                  <p:nvPr/>
                </p:nvSpPr>
                <p:spPr>
                  <a:xfrm rot="7177615">
                    <a:off x="3886521" y="2699914"/>
                    <a:ext cx="81996" cy="125292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02" name="직사각형 38"/>
                  <p:cNvSpPr/>
                  <p:nvPr/>
                </p:nvSpPr>
                <p:spPr>
                  <a:xfrm rot="7617803">
                    <a:off x="3663134" y="2430292"/>
                    <a:ext cx="94073" cy="632750"/>
                  </a:xfrm>
                  <a:custGeom>
                    <a:avLst/>
                    <a:gdLst>
                      <a:gd name="connsiteX0" fmla="*/ 0 w 78410"/>
                      <a:gd name="connsiteY0" fmla="*/ 0 h 632750"/>
                      <a:gd name="connsiteX1" fmla="*/ 78410 w 78410"/>
                      <a:gd name="connsiteY1" fmla="*/ 0 h 632750"/>
                      <a:gd name="connsiteX2" fmla="*/ 78410 w 78410"/>
                      <a:gd name="connsiteY2" fmla="*/ 632750 h 632750"/>
                      <a:gd name="connsiteX3" fmla="*/ 0 w 78410"/>
                      <a:gd name="connsiteY3" fmla="*/ 632750 h 632750"/>
                      <a:gd name="connsiteX4" fmla="*/ 0 w 78410"/>
                      <a:gd name="connsiteY4" fmla="*/ 0 h 632750"/>
                      <a:gd name="connsiteX0" fmla="*/ 0 w 94073"/>
                      <a:gd name="connsiteY0" fmla="*/ 0 h 632750"/>
                      <a:gd name="connsiteX1" fmla="*/ 78410 w 94073"/>
                      <a:gd name="connsiteY1" fmla="*/ 0 h 632750"/>
                      <a:gd name="connsiteX2" fmla="*/ 93558 w 94073"/>
                      <a:gd name="connsiteY2" fmla="*/ 299476 h 632750"/>
                      <a:gd name="connsiteX3" fmla="*/ 78410 w 94073"/>
                      <a:gd name="connsiteY3" fmla="*/ 632750 h 632750"/>
                      <a:gd name="connsiteX4" fmla="*/ 0 w 94073"/>
                      <a:gd name="connsiteY4" fmla="*/ 632750 h 632750"/>
                      <a:gd name="connsiteX5" fmla="*/ 0 w 94073"/>
                      <a:gd name="connsiteY5" fmla="*/ 0 h 632750"/>
                      <a:gd name="connsiteX0" fmla="*/ 0 w 94073"/>
                      <a:gd name="connsiteY0" fmla="*/ 0 h 632750"/>
                      <a:gd name="connsiteX1" fmla="*/ 78410 w 94073"/>
                      <a:gd name="connsiteY1" fmla="*/ 0 h 632750"/>
                      <a:gd name="connsiteX2" fmla="*/ 93558 w 94073"/>
                      <a:gd name="connsiteY2" fmla="*/ 299476 h 632750"/>
                      <a:gd name="connsiteX3" fmla="*/ 78410 w 94073"/>
                      <a:gd name="connsiteY3" fmla="*/ 632750 h 632750"/>
                      <a:gd name="connsiteX4" fmla="*/ 0 w 94073"/>
                      <a:gd name="connsiteY4" fmla="*/ 632750 h 632750"/>
                      <a:gd name="connsiteX5" fmla="*/ 11018 w 94073"/>
                      <a:gd name="connsiteY5" fmla="*/ 305960 h 632750"/>
                      <a:gd name="connsiteX6" fmla="*/ 0 w 94073"/>
                      <a:gd name="connsiteY6" fmla="*/ 0 h 632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4073" h="632750">
                        <a:moveTo>
                          <a:pt x="0" y="0"/>
                        </a:moveTo>
                        <a:lnTo>
                          <a:pt x="78410" y="0"/>
                        </a:lnTo>
                        <a:cubicBezTo>
                          <a:pt x="74149" y="101534"/>
                          <a:pt x="97819" y="197942"/>
                          <a:pt x="93558" y="299476"/>
                        </a:cubicBezTo>
                        <a:lnTo>
                          <a:pt x="78410" y="632750"/>
                        </a:lnTo>
                        <a:lnTo>
                          <a:pt x="0" y="632750"/>
                        </a:lnTo>
                        <a:cubicBezTo>
                          <a:pt x="290" y="526366"/>
                          <a:pt x="10728" y="412344"/>
                          <a:pt x="11018" y="30596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03" name="직사각형 102"/>
                  <p:cNvSpPr/>
                  <p:nvPr/>
                </p:nvSpPr>
                <p:spPr>
                  <a:xfrm rot="7694986">
                    <a:off x="3468939" y="2552439"/>
                    <a:ext cx="68234" cy="341308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04" name="직사각형 103"/>
                  <p:cNvSpPr/>
                  <p:nvPr/>
                </p:nvSpPr>
                <p:spPr>
                  <a:xfrm rot="7477516">
                    <a:off x="3762446" y="2801329"/>
                    <a:ext cx="70814" cy="29367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82" name="그룹 81"/>
                <p:cNvGrpSpPr/>
                <p:nvPr/>
              </p:nvGrpSpPr>
              <p:grpSpPr>
                <a:xfrm>
                  <a:off x="10009471" y="3414085"/>
                  <a:ext cx="989994" cy="788395"/>
                  <a:chOff x="4149630" y="3394479"/>
                  <a:chExt cx="806393" cy="642182"/>
                </a:xfrm>
              </p:grpSpPr>
              <p:sp>
                <p:nvSpPr>
                  <p:cNvPr id="94" name="직사각형 93"/>
                  <p:cNvSpPr/>
                  <p:nvPr/>
                </p:nvSpPr>
                <p:spPr>
                  <a:xfrm rot="2019684">
                    <a:off x="4330838" y="3394479"/>
                    <a:ext cx="179088" cy="185726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5" name="직사각형 94"/>
                  <p:cNvSpPr/>
                  <p:nvPr/>
                </p:nvSpPr>
                <p:spPr>
                  <a:xfrm rot="2019684">
                    <a:off x="4573394" y="3444213"/>
                    <a:ext cx="168851" cy="217975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6" name="직사각형 95"/>
                  <p:cNvSpPr/>
                  <p:nvPr/>
                </p:nvSpPr>
                <p:spPr>
                  <a:xfrm rot="2019684">
                    <a:off x="4783185" y="3549604"/>
                    <a:ext cx="172838" cy="199961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7" name="직사각형 96"/>
                  <p:cNvSpPr/>
                  <p:nvPr/>
                </p:nvSpPr>
                <p:spPr>
                  <a:xfrm rot="2019684">
                    <a:off x="4380697" y="3682190"/>
                    <a:ext cx="182101" cy="24676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8" name="직사각형 97"/>
                  <p:cNvSpPr/>
                  <p:nvPr/>
                </p:nvSpPr>
                <p:spPr>
                  <a:xfrm rot="2019684">
                    <a:off x="4149630" y="3585826"/>
                    <a:ext cx="182101" cy="24676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9" name="직사각형 98"/>
                  <p:cNvSpPr/>
                  <p:nvPr/>
                </p:nvSpPr>
                <p:spPr>
                  <a:xfrm rot="2019684">
                    <a:off x="4599852" y="3789892"/>
                    <a:ext cx="182101" cy="24676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83" name="순서도: 천공 테이프 4"/>
                <p:cNvSpPr/>
                <p:nvPr/>
              </p:nvSpPr>
              <p:spPr>
                <a:xfrm rot="21242496">
                  <a:off x="5730108" y="1549175"/>
                  <a:ext cx="3302763" cy="3250684"/>
                </a:xfrm>
                <a:custGeom>
                  <a:avLst/>
                  <a:gdLst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5000 w 10000"/>
                    <a:gd name="connsiteY7" fmla="*/ 9000 h 10000"/>
                    <a:gd name="connsiteX8" fmla="*/ 2500 w 10000"/>
                    <a:gd name="connsiteY8" fmla="*/ 10000 h 10000"/>
                    <a:gd name="connsiteX9" fmla="*/ 0 w 10000"/>
                    <a:gd name="connsiteY9" fmla="*/ 9000 h 10000"/>
                    <a:gd name="connsiteX10" fmla="*/ 0 w 10000"/>
                    <a:gd name="connsiteY10" fmla="*/ 1000 h 10000"/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5000 w 10000"/>
                    <a:gd name="connsiteY7" fmla="*/ 9000 h 10000"/>
                    <a:gd name="connsiteX8" fmla="*/ 2500 w 10000"/>
                    <a:gd name="connsiteY8" fmla="*/ 10000 h 10000"/>
                    <a:gd name="connsiteX9" fmla="*/ 0 w 10000"/>
                    <a:gd name="connsiteY9" fmla="*/ 9000 h 10000"/>
                    <a:gd name="connsiteX10" fmla="*/ 1332 w 10000"/>
                    <a:gd name="connsiteY10" fmla="*/ 6145 h 10000"/>
                    <a:gd name="connsiteX11" fmla="*/ 0 w 10000"/>
                    <a:gd name="connsiteY11" fmla="*/ 1000 h 10000"/>
                    <a:gd name="connsiteX0" fmla="*/ 0 w 10000"/>
                    <a:gd name="connsiteY0" fmla="*/ 1000 h 10292"/>
                    <a:gd name="connsiteX1" fmla="*/ 2500 w 10000"/>
                    <a:gd name="connsiteY1" fmla="*/ 2000 h 10292"/>
                    <a:gd name="connsiteX2" fmla="*/ 5000 w 10000"/>
                    <a:gd name="connsiteY2" fmla="*/ 1000 h 10292"/>
                    <a:gd name="connsiteX3" fmla="*/ 7500 w 10000"/>
                    <a:gd name="connsiteY3" fmla="*/ 0 h 10292"/>
                    <a:gd name="connsiteX4" fmla="*/ 10000 w 10000"/>
                    <a:gd name="connsiteY4" fmla="*/ 1000 h 10292"/>
                    <a:gd name="connsiteX5" fmla="*/ 10000 w 10000"/>
                    <a:gd name="connsiteY5" fmla="*/ 9000 h 10292"/>
                    <a:gd name="connsiteX6" fmla="*/ 7500 w 10000"/>
                    <a:gd name="connsiteY6" fmla="*/ 8000 h 10292"/>
                    <a:gd name="connsiteX7" fmla="*/ 5000 w 10000"/>
                    <a:gd name="connsiteY7" fmla="*/ 9000 h 10292"/>
                    <a:gd name="connsiteX8" fmla="*/ 2500 w 10000"/>
                    <a:gd name="connsiteY8" fmla="*/ 10000 h 10292"/>
                    <a:gd name="connsiteX9" fmla="*/ 884 w 10000"/>
                    <a:gd name="connsiteY9" fmla="*/ 9972 h 10292"/>
                    <a:gd name="connsiteX10" fmla="*/ 1332 w 10000"/>
                    <a:gd name="connsiteY10" fmla="*/ 6145 h 10292"/>
                    <a:gd name="connsiteX11" fmla="*/ 0 w 10000"/>
                    <a:gd name="connsiteY11" fmla="*/ 1000 h 10292"/>
                    <a:gd name="connsiteX0" fmla="*/ 0 w 10000"/>
                    <a:gd name="connsiteY0" fmla="*/ 1000 h 10292"/>
                    <a:gd name="connsiteX1" fmla="*/ 2500 w 10000"/>
                    <a:gd name="connsiteY1" fmla="*/ 2000 h 10292"/>
                    <a:gd name="connsiteX2" fmla="*/ 5000 w 10000"/>
                    <a:gd name="connsiteY2" fmla="*/ 1000 h 10292"/>
                    <a:gd name="connsiteX3" fmla="*/ 7500 w 10000"/>
                    <a:gd name="connsiteY3" fmla="*/ 0 h 10292"/>
                    <a:gd name="connsiteX4" fmla="*/ 10000 w 10000"/>
                    <a:gd name="connsiteY4" fmla="*/ 1000 h 10292"/>
                    <a:gd name="connsiteX5" fmla="*/ 10000 w 10000"/>
                    <a:gd name="connsiteY5" fmla="*/ 9000 h 10292"/>
                    <a:gd name="connsiteX6" fmla="*/ 7500 w 10000"/>
                    <a:gd name="connsiteY6" fmla="*/ 8000 h 10292"/>
                    <a:gd name="connsiteX7" fmla="*/ 5000 w 10000"/>
                    <a:gd name="connsiteY7" fmla="*/ 9000 h 10292"/>
                    <a:gd name="connsiteX8" fmla="*/ 2500 w 10000"/>
                    <a:gd name="connsiteY8" fmla="*/ 10000 h 10292"/>
                    <a:gd name="connsiteX9" fmla="*/ 884 w 10000"/>
                    <a:gd name="connsiteY9" fmla="*/ 9972 h 10292"/>
                    <a:gd name="connsiteX10" fmla="*/ 1332 w 10000"/>
                    <a:gd name="connsiteY10" fmla="*/ 6145 h 10292"/>
                    <a:gd name="connsiteX11" fmla="*/ 0 w 10000"/>
                    <a:gd name="connsiteY11" fmla="*/ 1000 h 10292"/>
                    <a:gd name="connsiteX0" fmla="*/ 0 w 10000"/>
                    <a:gd name="connsiteY0" fmla="*/ 1000 h 10292"/>
                    <a:gd name="connsiteX1" fmla="*/ 2500 w 10000"/>
                    <a:gd name="connsiteY1" fmla="*/ 2000 h 10292"/>
                    <a:gd name="connsiteX2" fmla="*/ 5000 w 10000"/>
                    <a:gd name="connsiteY2" fmla="*/ 1000 h 10292"/>
                    <a:gd name="connsiteX3" fmla="*/ 7500 w 10000"/>
                    <a:gd name="connsiteY3" fmla="*/ 0 h 10292"/>
                    <a:gd name="connsiteX4" fmla="*/ 10000 w 10000"/>
                    <a:gd name="connsiteY4" fmla="*/ 1000 h 10292"/>
                    <a:gd name="connsiteX5" fmla="*/ 10000 w 10000"/>
                    <a:gd name="connsiteY5" fmla="*/ 9000 h 10292"/>
                    <a:gd name="connsiteX6" fmla="*/ 7500 w 10000"/>
                    <a:gd name="connsiteY6" fmla="*/ 8000 h 10292"/>
                    <a:gd name="connsiteX7" fmla="*/ 5000 w 10000"/>
                    <a:gd name="connsiteY7" fmla="*/ 9000 h 10292"/>
                    <a:gd name="connsiteX8" fmla="*/ 2500 w 10000"/>
                    <a:gd name="connsiteY8" fmla="*/ 10000 h 10292"/>
                    <a:gd name="connsiteX9" fmla="*/ 884 w 10000"/>
                    <a:gd name="connsiteY9" fmla="*/ 9972 h 10292"/>
                    <a:gd name="connsiteX10" fmla="*/ 1332 w 10000"/>
                    <a:gd name="connsiteY10" fmla="*/ 6145 h 10292"/>
                    <a:gd name="connsiteX11" fmla="*/ 0 w 10000"/>
                    <a:gd name="connsiteY11" fmla="*/ 1000 h 10292"/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5000 w 10000"/>
                    <a:gd name="connsiteY7" fmla="*/ 9000 h 10000"/>
                    <a:gd name="connsiteX8" fmla="*/ 2500 w 10000"/>
                    <a:gd name="connsiteY8" fmla="*/ 10000 h 10000"/>
                    <a:gd name="connsiteX9" fmla="*/ 884 w 10000"/>
                    <a:gd name="connsiteY9" fmla="*/ 9972 h 10000"/>
                    <a:gd name="connsiteX10" fmla="*/ 1332 w 10000"/>
                    <a:gd name="connsiteY10" fmla="*/ 6145 h 10000"/>
                    <a:gd name="connsiteX11" fmla="*/ 0 w 10000"/>
                    <a:gd name="connsiteY11" fmla="*/ 1000 h 10000"/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4933 w 10000"/>
                    <a:gd name="connsiteY7" fmla="*/ 9221 h 10000"/>
                    <a:gd name="connsiteX8" fmla="*/ 2500 w 10000"/>
                    <a:gd name="connsiteY8" fmla="*/ 10000 h 10000"/>
                    <a:gd name="connsiteX9" fmla="*/ 884 w 10000"/>
                    <a:gd name="connsiteY9" fmla="*/ 9972 h 10000"/>
                    <a:gd name="connsiteX10" fmla="*/ 1332 w 10000"/>
                    <a:gd name="connsiteY10" fmla="*/ 6145 h 10000"/>
                    <a:gd name="connsiteX11" fmla="*/ 0 w 10000"/>
                    <a:gd name="connsiteY11" fmla="*/ 1000 h 10000"/>
                    <a:gd name="connsiteX0" fmla="*/ 0 w 10000"/>
                    <a:gd name="connsiteY0" fmla="*/ 89 h 9089"/>
                    <a:gd name="connsiteX1" fmla="*/ 2500 w 10000"/>
                    <a:gd name="connsiteY1" fmla="*/ 1089 h 9089"/>
                    <a:gd name="connsiteX2" fmla="*/ 5000 w 10000"/>
                    <a:gd name="connsiteY2" fmla="*/ 89 h 9089"/>
                    <a:gd name="connsiteX3" fmla="*/ 6795 w 10000"/>
                    <a:gd name="connsiteY3" fmla="*/ 3822 h 9089"/>
                    <a:gd name="connsiteX4" fmla="*/ 10000 w 10000"/>
                    <a:gd name="connsiteY4" fmla="*/ 89 h 9089"/>
                    <a:gd name="connsiteX5" fmla="*/ 10000 w 10000"/>
                    <a:gd name="connsiteY5" fmla="*/ 8089 h 9089"/>
                    <a:gd name="connsiteX6" fmla="*/ 7500 w 10000"/>
                    <a:gd name="connsiteY6" fmla="*/ 7089 h 9089"/>
                    <a:gd name="connsiteX7" fmla="*/ 4933 w 10000"/>
                    <a:gd name="connsiteY7" fmla="*/ 8310 h 9089"/>
                    <a:gd name="connsiteX8" fmla="*/ 2500 w 10000"/>
                    <a:gd name="connsiteY8" fmla="*/ 9089 h 9089"/>
                    <a:gd name="connsiteX9" fmla="*/ 884 w 10000"/>
                    <a:gd name="connsiteY9" fmla="*/ 9061 h 9089"/>
                    <a:gd name="connsiteX10" fmla="*/ 1332 w 10000"/>
                    <a:gd name="connsiteY10" fmla="*/ 5234 h 9089"/>
                    <a:gd name="connsiteX11" fmla="*/ 0 w 10000"/>
                    <a:gd name="connsiteY11" fmla="*/ 89 h 9089"/>
                    <a:gd name="connsiteX0" fmla="*/ 0 w 10000"/>
                    <a:gd name="connsiteY0" fmla="*/ 57 h 9959"/>
                    <a:gd name="connsiteX1" fmla="*/ 2500 w 10000"/>
                    <a:gd name="connsiteY1" fmla="*/ 1157 h 9959"/>
                    <a:gd name="connsiteX2" fmla="*/ 4692 w 10000"/>
                    <a:gd name="connsiteY2" fmla="*/ 1236 h 9959"/>
                    <a:gd name="connsiteX3" fmla="*/ 6795 w 10000"/>
                    <a:gd name="connsiteY3" fmla="*/ 4164 h 9959"/>
                    <a:gd name="connsiteX4" fmla="*/ 10000 w 10000"/>
                    <a:gd name="connsiteY4" fmla="*/ 57 h 9959"/>
                    <a:gd name="connsiteX5" fmla="*/ 10000 w 10000"/>
                    <a:gd name="connsiteY5" fmla="*/ 8859 h 9959"/>
                    <a:gd name="connsiteX6" fmla="*/ 7500 w 10000"/>
                    <a:gd name="connsiteY6" fmla="*/ 7759 h 9959"/>
                    <a:gd name="connsiteX7" fmla="*/ 4933 w 10000"/>
                    <a:gd name="connsiteY7" fmla="*/ 9102 h 9959"/>
                    <a:gd name="connsiteX8" fmla="*/ 2500 w 10000"/>
                    <a:gd name="connsiteY8" fmla="*/ 9959 h 9959"/>
                    <a:gd name="connsiteX9" fmla="*/ 884 w 10000"/>
                    <a:gd name="connsiteY9" fmla="*/ 9928 h 9959"/>
                    <a:gd name="connsiteX10" fmla="*/ 1332 w 10000"/>
                    <a:gd name="connsiteY10" fmla="*/ 5718 h 9959"/>
                    <a:gd name="connsiteX11" fmla="*/ 0 w 10000"/>
                    <a:gd name="connsiteY11" fmla="*/ 57 h 9959"/>
                    <a:gd name="connsiteX0" fmla="*/ 0 w 10000"/>
                    <a:gd name="connsiteY0" fmla="*/ 57 h 10000"/>
                    <a:gd name="connsiteX1" fmla="*/ 2214 w 10000"/>
                    <a:gd name="connsiteY1" fmla="*/ 1477 h 10000"/>
                    <a:gd name="connsiteX2" fmla="*/ 4692 w 10000"/>
                    <a:gd name="connsiteY2" fmla="*/ 1241 h 10000"/>
                    <a:gd name="connsiteX3" fmla="*/ 6795 w 10000"/>
                    <a:gd name="connsiteY3" fmla="*/ 4181 h 10000"/>
                    <a:gd name="connsiteX4" fmla="*/ 10000 w 10000"/>
                    <a:gd name="connsiteY4" fmla="*/ 57 h 10000"/>
                    <a:gd name="connsiteX5" fmla="*/ 10000 w 10000"/>
                    <a:gd name="connsiteY5" fmla="*/ 8895 h 10000"/>
                    <a:gd name="connsiteX6" fmla="*/ 7500 w 10000"/>
                    <a:gd name="connsiteY6" fmla="*/ 7791 h 10000"/>
                    <a:gd name="connsiteX7" fmla="*/ 4933 w 10000"/>
                    <a:gd name="connsiteY7" fmla="*/ 9139 h 10000"/>
                    <a:gd name="connsiteX8" fmla="*/ 2500 w 10000"/>
                    <a:gd name="connsiteY8" fmla="*/ 10000 h 10000"/>
                    <a:gd name="connsiteX9" fmla="*/ 884 w 10000"/>
                    <a:gd name="connsiteY9" fmla="*/ 9969 h 10000"/>
                    <a:gd name="connsiteX10" fmla="*/ 1332 w 10000"/>
                    <a:gd name="connsiteY10" fmla="*/ 5742 h 10000"/>
                    <a:gd name="connsiteX11" fmla="*/ 0 w 10000"/>
                    <a:gd name="connsiteY11" fmla="*/ 57 h 10000"/>
                    <a:gd name="connsiteX0" fmla="*/ 0 w 10000"/>
                    <a:gd name="connsiteY0" fmla="*/ 57 h 10000"/>
                    <a:gd name="connsiteX1" fmla="*/ 2214 w 10000"/>
                    <a:gd name="connsiteY1" fmla="*/ 1477 h 10000"/>
                    <a:gd name="connsiteX2" fmla="*/ 4692 w 10000"/>
                    <a:gd name="connsiteY2" fmla="*/ 1241 h 10000"/>
                    <a:gd name="connsiteX3" fmla="*/ 6795 w 10000"/>
                    <a:gd name="connsiteY3" fmla="*/ 4181 h 10000"/>
                    <a:gd name="connsiteX4" fmla="*/ 10000 w 10000"/>
                    <a:gd name="connsiteY4" fmla="*/ 57 h 10000"/>
                    <a:gd name="connsiteX5" fmla="*/ 10000 w 10000"/>
                    <a:gd name="connsiteY5" fmla="*/ 8895 h 10000"/>
                    <a:gd name="connsiteX6" fmla="*/ 7500 w 10000"/>
                    <a:gd name="connsiteY6" fmla="*/ 7791 h 10000"/>
                    <a:gd name="connsiteX7" fmla="*/ 4933 w 10000"/>
                    <a:gd name="connsiteY7" fmla="*/ 9139 h 10000"/>
                    <a:gd name="connsiteX8" fmla="*/ 2500 w 10000"/>
                    <a:gd name="connsiteY8" fmla="*/ 10000 h 10000"/>
                    <a:gd name="connsiteX9" fmla="*/ 884 w 10000"/>
                    <a:gd name="connsiteY9" fmla="*/ 9969 h 10000"/>
                    <a:gd name="connsiteX10" fmla="*/ 1332 w 10000"/>
                    <a:gd name="connsiteY10" fmla="*/ 5742 h 10000"/>
                    <a:gd name="connsiteX11" fmla="*/ 0 w 10000"/>
                    <a:gd name="connsiteY11" fmla="*/ 57 h 10000"/>
                    <a:gd name="connsiteX0" fmla="*/ 0 w 10000"/>
                    <a:gd name="connsiteY0" fmla="*/ 57 h 10580"/>
                    <a:gd name="connsiteX1" fmla="*/ 2214 w 10000"/>
                    <a:gd name="connsiteY1" fmla="*/ 1477 h 10580"/>
                    <a:gd name="connsiteX2" fmla="*/ 4692 w 10000"/>
                    <a:gd name="connsiteY2" fmla="*/ 1241 h 10580"/>
                    <a:gd name="connsiteX3" fmla="*/ 6795 w 10000"/>
                    <a:gd name="connsiteY3" fmla="*/ 4181 h 10580"/>
                    <a:gd name="connsiteX4" fmla="*/ 10000 w 10000"/>
                    <a:gd name="connsiteY4" fmla="*/ 57 h 10580"/>
                    <a:gd name="connsiteX5" fmla="*/ 10000 w 10000"/>
                    <a:gd name="connsiteY5" fmla="*/ 8895 h 10580"/>
                    <a:gd name="connsiteX6" fmla="*/ 6353 w 10000"/>
                    <a:gd name="connsiteY6" fmla="*/ 10580 h 10580"/>
                    <a:gd name="connsiteX7" fmla="*/ 4933 w 10000"/>
                    <a:gd name="connsiteY7" fmla="*/ 9139 h 10580"/>
                    <a:gd name="connsiteX8" fmla="*/ 2500 w 10000"/>
                    <a:gd name="connsiteY8" fmla="*/ 10000 h 10580"/>
                    <a:gd name="connsiteX9" fmla="*/ 884 w 10000"/>
                    <a:gd name="connsiteY9" fmla="*/ 9969 h 10580"/>
                    <a:gd name="connsiteX10" fmla="*/ 1332 w 10000"/>
                    <a:gd name="connsiteY10" fmla="*/ 5742 h 10580"/>
                    <a:gd name="connsiteX11" fmla="*/ 0 w 10000"/>
                    <a:gd name="connsiteY11" fmla="*/ 57 h 10580"/>
                    <a:gd name="connsiteX0" fmla="*/ 0 w 10000"/>
                    <a:gd name="connsiteY0" fmla="*/ 57 h 10832"/>
                    <a:gd name="connsiteX1" fmla="*/ 2214 w 10000"/>
                    <a:gd name="connsiteY1" fmla="*/ 1477 h 10832"/>
                    <a:gd name="connsiteX2" fmla="*/ 4692 w 10000"/>
                    <a:gd name="connsiteY2" fmla="*/ 1241 h 10832"/>
                    <a:gd name="connsiteX3" fmla="*/ 6795 w 10000"/>
                    <a:gd name="connsiteY3" fmla="*/ 4181 h 10832"/>
                    <a:gd name="connsiteX4" fmla="*/ 10000 w 10000"/>
                    <a:gd name="connsiteY4" fmla="*/ 57 h 10832"/>
                    <a:gd name="connsiteX5" fmla="*/ 9253 w 10000"/>
                    <a:gd name="connsiteY5" fmla="*/ 10832 h 10832"/>
                    <a:gd name="connsiteX6" fmla="*/ 6353 w 10000"/>
                    <a:gd name="connsiteY6" fmla="*/ 10580 h 10832"/>
                    <a:gd name="connsiteX7" fmla="*/ 4933 w 10000"/>
                    <a:gd name="connsiteY7" fmla="*/ 9139 h 10832"/>
                    <a:gd name="connsiteX8" fmla="*/ 2500 w 10000"/>
                    <a:gd name="connsiteY8" fmla="*/ 10000 h 10832"/>
                    <a:gd name="connsiteX9" fmla="*/ 884 w 10000"/>
                    <a:gd name="connsiteY9" fmla="*/ 9969 h 10832"/>
                    <a:gd name="connsiteX10" fmla="*/ 1332 w 10000"/>
                    <a:gd name="connsiteY10" fmla="*/ 5742 h 10832"/>
                    <a:gd name="connsiteX11" fmla="*/ 0 w 10000"/>
                    <a:gd name="connsiteY11" fmla="*/ 57 h 10832"/>
                    <a:gd name="connsiteX0" fmla="*/ 0 w 10000"/>
                    <a:gd name="connsiteY0" fmla="*/ 57 h 10832"/>
                    <a:gd name="connsiteX1" fmla="*/ 2214 w 10000"/>
                    <a:gd name="connsiteY1" fmla="*/ 1477 h 10832"/>
                    <a:gd name="connsiteX2" fmla="*/ 4692 w 10000"/>
                    <a:gd name="connsiteY2" fmla="*/ 1241 h 10832"/>
                    <a:gd name="connsiteX3" fmla="*/ 6795 w 10000"/>
                    <a:gd name="connsiteY3" fmla="*/ 4181 h 10832"/>
                    <a:gd name="connsiteX4" fmla="*/ 10000 w 10000"/>
                    <a:gd name="connsiteY4" fmla="*/ 57 h 10832"/>
                    <a:gd name="connsiteX5" fmla="*/ 9253 w 10000"/>
                    <a:gd name="connsiteY5" fmla="*/ 10832 h 10832"/>
                    <a:gd name="connsiteX6" fmla="*/ 6353 w 10000"/>
                    <a:gd name="connsiteY6" fmla="*/ 10580 h 10832"/>
                    <a:gd name="connsiteX7" fmla="*/ 4933 w 10000"/>
                    <a:gd name="connsiteY7" fmla="*/ 9139 h 10832"/>
                    <a:gd name="connsiteX8" fmla="*/ 2500 w 10000"/>
                    <a:gd name="connsiteY8" fmla="*/ 10000 h 10832"/>
                    <a:gd name="connsiteX9" fmla="*/ 884 w 10000"/>
                    <a:gd name="connsiteY9" fmla="*/ 9969 h 10832"/>
                    <a:gd name="connsiteX10" fmla="*/ 1332 w 10000"/>
                    <a:gd name="connsiteY10" fmla="*/ 5742 h 10832"/>
                    <a:gd name="connsiteX11" fmla="*/ 0 w 10000"/>
                    <a:gd name="connsiteY11" fmla="*/ 57 h 10832"/>
                    <a:gd name="connsiteX0" fmla="*/ 0 w 9253"/>
                    <a:gd name="connsiteY0" fmla="*/ 0 h 10775"/>
                    <a:gd name="connsiteX1" fmla="*/ 2214 w 9253"/>
                    <a:gd name="connsiteY1" fmla="*/ 1420 h 10775"/>
                    <a:gd name="connsiteX2" fmla="*/ 4692 w 9253"/>
                    <a:gd name="connsiteY2" fmla="*/ 1184 h 10775"/>
                    <a:gd name="connsiteX3" fmla="*/ 6795 w 9253"/>
                    <a:gd name="connsiteY3" fmla="*/ 4124 h 10775"/>
                    <a:gd name="connsiteX4" fmla="*/ 8122 w 9253"/>
                    <a:gd name="connsiteY4" fmla="*/ 6873 h 10775"/>
                    <a:gd name="connsiteX5" fmla="*/ 9253 w 9253"/>
                    <a:gd name="connsiteY5" fmla="*/ 10775 h 10775"/>
                    <a:gd name="connsiteX6" fmla="*/ 6353 w 9253"/>
                    <a:gd name="connsiteY6" fmla="*/ 10523 h 10775"/>
                    <a:gd name="connsiteX7" fmla="*/ 4933 w 9253"/>
                    <a:gd name="connsiteY7" fmla="*/ 9082 h 10775"/>
                    <a:gd name="connsiteX8" fmla="*/ 2500 w 9253"/>
                    <a:gd name="connsiteY8" fmla="*/ 9943 h 10775"/>
                    <a:gd name="connsiteX9" fmla="*/ 884 w 9253"/>
                    <a:gd name="connsiteY9" fmla="*/ 9912 h 10775"/>
                    <a:gd name="connsiteX10" fmla="*/ 1332 w 9253"/>
                    <a:gd name="connsiteY10" fmla="*/ 5685 h 10775"/>
                    <a:gd name="connsiteX11" fmla="*/ 0 w 9253"/>
                    <a:gd name="connsiteY11" fmla="*/ 0 h 10775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44 w 10000"/>
                    <a:gd name="connsiteY3" fmla="*/ 3827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44 w 10000"/>
                    <a:gd name="connsiteY3" fmla="*/ 3827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76 w 10000"/>
                    <a:gd name="connsiteY3" fmla="*/ 300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56 w 10000"/>
                    <a:gd name="connsiteY3" fmla="*/ 2673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56 w 10000"/>
                    <a:gd name="connsiteY3" fmla="*/ 2673 h 10000"/>
                    <a:gd name="connsiteX4" fmla="*/ 7322 w 10000"/>
                    <a:gd name="connsiteY4" fmla="*/ 4065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56 w 10000"/>
                    <a:gd name="connsiteY3" fmla="*/ 2673 h 10000"/>
                    <a:gd name="connsiteX4" fmla="*/ 7322 w 10000"/>
                    <a:gd name="connsiteY4" fmla="*/ 4065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8778"/>
                    <a:gd name="connsiteY0" fmla="*/ 0 h 9814"/>
                    <a:gd name="connsiteX1" fmla="*/ 2393 w 8778"/>
                    <a:gd name="connsiteY1" fmla="*/ 1318 h 9814"/>
                    <a:gd name="connsiteX2" fmla="*/ 5071 w 8778"/>
                    <a:gd name="connsiteY2" fmla="*/ 1099 h 9814"/>
                    <a:gd name="connsiteX3" fmla="*/ 7322 w 8778"/>
                    <a:gd name="connsiteY3" fmla="*/ 4065 h 9814"/>
                    <a:gd name="connsiteX4" fmla="*/ 8778 w 8778"/>
                    <a:gd name="connsiteY4" fmla="*/ 6379 h 9814"/>
                    <a:gd name="connsiteX5" fmla="*/ 6866 w 8778"/>
                    <a:gd name="connsiteY5" fmla="*/ 9766 h 9814"/>
                    <a:gd name="connsiteX6" fmla="*/ 5331 w 8778"/>
                    <a:gd name="connsiteY6" fmla="*/ 8429 h 9814"/>
                    <a:gd name="connsiteX7" fmla="*/ 2702 w 8778"/>
                    <a:gd name="connsiteY7" fmla="*/ 9228 h 9814"/>
                    <a:gd name="connsiteX8" fmla="*/ 955 w 8778"/>
                    <a:gd name="connsiteY8" fmla="*/ 9199 h 9814"/>
                    <a:gd name="connsiteX9" fmla="*/ 1440 w 8778"/>
                    <a:gd name="connsiteY9" fmla="*/ 5276 h 9814"/>
                    <a:gd name="connsiteX10" fmla="*/ 0 w 8778"/>
                    <a:gd name="connsiteY10" fmla="*/ 0 h 9814"/>
                    <a:gd name="connsiteX0" fmla="*/ 0 w 8457"/>
                    <a:gd name="connsiteY0" fmla="*/ 0 h 10114"/>
                    <a:gd name="connsiteX1" fmla="*/ 2726 w 8457"/>
                    <a:gd name="connsiteY1" fmla="*/ 1343 h 10114"/>
                    <a:gd name="connsiteX2" fmla="*/ 5777 w 8457"/>
                    <a:gd name="connsiteY2" fmla="*/ 1120 h 10114"/>
                    <a:gd name="connsiteX3" fmla="*/ 8341 w 8457"/>
                    <a:gd name="connsiteY3" fmla="*/ 4142 h 10114"/>
                    <a:gd name="connsiteX4" fmla="*/ 7822 w 8457"/>
                    <a:gd name="connsiteY4" fmla="*/ 9951 h 10114"/>
                    <a:gd name="connsiteX5" fmla="*/ 6073 w 8457"/>
                    <a:gd name="connsiteY5" fmla="*/ 8589 h 10114"/>
                    <a:gd name="connsiteX6" fmla="*/ 3078 w 8457"/>
                    <a:gd name="connsiteY6" fmla="*/ 9403 h 10114"/>
                    <a:gd name="connsiteX7" fmla="*/ 1088 w 8457"/>
                    <a:gd name="connsiteY7" fmla="*/ 9373 h 10114"/>
                    <a:gd name="connsiteX8" fmla="*/ 1640 w 8457"/>
                    <a:gd name="connsiteY8" fmla="*/ 5376 h 10114"/>
                    <a:gd name="connsiteX9" fmla="*/ 0 w 8457"/>
                    <a:gd name="connsiteY9" fmla="*/ 0 h 10114"/>
                    <a:gd name="connsiteX0" fmla="*/ 0 w 9251"/>
                    <a:gd name="connsiteY0" fmla="*/ 0 h 10180"/>
                    <a:gd name="connsiteX1" fmla="*/ 3223 w 9251"/>
                    <a:gd name="connsiteY1" fmla="*/ 1328 h 10180"/>
                    <a:gd name="connsiteX2" fmla="*/ 6831 w 9251"/>
                    <a:gd name="connsiteY2" fmla="*/ 1107 h 10180"/>
                    <a:gd name="connsiteX3" fmla="*/ 9249 w 9251"/>
                    <a:gd name="connsiteY3" fmla="*/ 9839 h 10180"/>
                    <a:gd name="connsiteX4" fmla="*/ 7181 w 9251"/>
                    <a:gd name="connsiteY4" fmla="*/ 8492 h 10180"/>
                    <a:gd name="connsiteX5" fmla="*/ 3640 w 9251"/>
                    <a:gd name="connsiteY5" fmla="*/ 9297 h 10180"/>
                    <a:gd name="connsiteX6" fmla="*/ 1287 w 9251"/>
                    <a:gd name="connsiteY6" fmla="*/ 9267 h 10180"/>
                    <a:gd name="connsiteX7" fmla="*/ 1939 w 9251"/>
                    <a:gd name="connsiteY7" fmla="*/ 5315 h 10180"/>
                    <a:gd name="connsiteX8" fmla="*/ 0 w 9251"/>
                    <a:gd name="connsiteY8" fmla="*/ 0 h 10180"/>
                    <a:gd name="connsiteX0" fmla="*/ 0 w 8297"/>
                    <a:gd name="connsiteY0" fmla="*/ 0 h 9133"/>
                    <a:gd name="connsiteX1" fmla="*/ 3484 w 8297"/>
                    <a:gd name="connsiteY1" fmla="*/ 1305 h 9133"/>
                    <a:gd name="connsiteX2" fmla="*/ 7384 w 8297"/>
                    <a:gd name="connsiteY2" fmla="*/ 1087 h 9133"/>
                    <a:gd name="connsiteX3" fmla="*/ 8228 w 8297"/>
                    <a:gd name="connsiteY3" fmla="*/ 8239 h 9133"/>
                    <a:gd name="connsiteX4" fmla="*/ 7762 w 8297"/>
                    <a:gd name="connsiteY4" fmla="*/ 8342 h 9133"/>
                    <a:gd name="connsiteX5" fmla="*/ 3935 w 8297"/>
                    <a:gd name="connsiteY5" fmla="*/ 9133 h 9133"/>
                    <a:gd name="connsiteX6" fmla="*/ 1391 w 8297"/>
                    <a:gd name="connsiteY6" fmla="*/ 9103 h 9133"/>
                    <a:gd name="connsiteX7" fmla="*/ 2096 w 8297"/>
                    <a:gd name="connsiteY7" fmla="*/ 5221 h 9133"/>
                    <a:gd name="connsiteX8" fmla="*/ 0 w 8297"/>
                    <a:gd name="connsiteY8" fmla="*/ 0 h 9133"/>
                    <a:gd name="connsiteX0" fmla="*/ 0 w 10054"/>
                    <a:gd name="connsiteY0" fmla="*/ 0 h 10000"/>
                    <a:gd name="connsiteX1" fmla="*/ 4199 w 10054"/>
                    <a:gd name="connsiteY1" fmla="*/ 1429 h 10000"/>
                    <a:gd name="connsiteX2" fmla="*/ 8155 w 10054"/>
                    <a:gd name="connsiteY2" fmla="*/ 1296 h 10000"/>
                    <a:gd name="connsiteX3" fmla="*/ 9917 w 10054"/>
                    <a:gd name="connsiteY3" fmla="*/ 9021 h 10000"/>
                    <a:gd name="connsiteX4" fmla="*/ 9355 w 10054"/>
                    <a:gd name="connsiteY4" fmla="*/ 9134 h 10000"/>
                    <a:gd name="connsiteX5" fmla="*/ 4743 w 10054"/>
                    <a:gd name="connsiteY5" fmla="*/ 10000 h 10000"/>
                    <a:gd name="connsiteX6" fmla="*/ 1677 w 10054"/>
                    <a:gd name="connsiteY6" fmla="*/ 9967 h 10000"/>
                    <a:gd name="connsiteX7" fmla="*/ 2526 w 10054"/>
                    <a:gd name="connsiteY7" fmla="*/ 5717 h 10000"/>
                    <a:gd name="connsiteX8" fmla="*/ 0 w 10054"/>
                    <a:gd name="connsiteY8" fmla="*/ 0 h 10000"/>
                    <a:gd name="connsiteX0" fmla="*/ 0 w 10054"/>
                    <a:gd name="connsiteY0" fmla="*/ 0 h 10000"/>
                    <a:gd name="connsiteX1" fmla="*/ 4199 w 10054"/>
                    <a:gd name="connsiteY1" fmla="*/ 1429 h 10000"/>
                    <a:gd name="connsiteX2" fmla="*/ 8155 w 10054"/>
                    <a:gd name="connsiteY2" fmla="*/ 1296 h 10000"/>
                    <a:gd name="connsiteX3" fmla="*/ 9917 w 10054"/>
                    <a:gd name="connsiteY3" fmla="*/ 9021 h 10000"/>
                    <a:gd name="connsiteX4" fmla="*/ 9355 w 10054"/>
                    <a:gd name="connsiteY4" fmla="*/ 9134 h 10000"/>
                    <a:gd name="connsiteX5" fmla="*/ 4743 w 10054"/>
                    <a:gd name="connsiteY5" fmla="*/ 10000 h 10000"/>
                    <a:gd name="connsiteX6" fmla="*/ 1677 w 10054"/>
                    <a:gd name="connsiteY6" fmla="*/ 9967 h 10000"/>
                    <a:gd name="connsiteX7" fmla="*/ 2526 w 10054"/>
                    <a:gd name="connsiteY7" fmla="*/ 5717 h 10000"/>
                    <a:gd name="connsiteX8" fmla="*/ 0 w 10054"/>
                    <a:gd name="connsiteY8" fmla="*/ 0 h 10000"/>
                    <a:gd name="connsiteX0" fmla="*/ 0 w 10076"/>
                    <a:gd name="connsiteY0" fmla="*/ 0 h 10000"/>
                    <a:gd name="connsiteX1" fmla="*/ 4199 w 10076"/>
                    <a:gd name="connsiteY1" fmla="*/ 1429 h 10000"/>
                    <a:gd name="connsiteX2" fmla="*/ 8155 w 10076"/>
                    <a:gd name="connsiteY2" fmla="*/ 1296 h 10000"/>
                    <a:gd name="connsiteX3" fmla="*/ 7854 w 10076"/>
                    <a:gd name="connsiteY3" fmla="*/ 4963 h 10000"/>
                    <a:gd name="connsiteX4" fmla="*/ 9917 w 10076"/>
                    <a:gd name="connsiteY4" fmla="*/ 9021 h 10000"/>
                    <a:gd name="connsiteX5" fmla="*/ 9355 w 10076"/>
                    <a:gd name="connsiteY5" fmla="*/ 9134 h 10000"/>
                    <a:gd name="connsiteX6" fmla="*/ 4743 w 10076"/>
                    <a:gd name="connsiteY6" fmla="*/ 10000 h 10000"/>
                    <a:gd name="connsiteX7" fmla="*/ 1677 w 10076"/>
                    <a:gd name="connsiteY7" fmla="*/ 9967 h 10000"/>
                    <a:gd name="connsiteX8" fmla="*/ 2526 w 10076"/>
                    <a:gd name="connsiteY8" fmla="*/ 5717 h 10000"/>
                    <a:gd name="connsiteX9" fmla="*/ 0 w 10076"/>
                    <a:gd name="connsiteY9" fmla="*/ 0 h 10000"/>
                    <a:gd name="connsiteX0" fmla="*/ 0 w 10076"/>
                    <a:gd name="connsiteY0" fmla="*/ 0 h 10000"/>
                    <a:gd name="connsiteX1" fmla="*/ 4199 w 10076"/>
                    <a:gd name="connsiteY1" fmla="*/ 1429 h 10000"/>
                    <a:gd name="connsiteX2" fmla="*/ 8155 w 10076"/>
                    <a:gd name="connsiteY2" fmla="*/ 1296 h 10000"/>
                    <a:gd name="connsiteX3" fmla="*/ 7854 w 10076"/>
                    <a:gd name="connsiteY3" fmla="*/ 4963 h 10000"/>
                    <a:gd name="connsiteX4" fmla="*/ 9917 w 10076"/>
                    <a:gd name="connsiteY4" fmla="*/ 9021 h 10000"/>
                    <a:gd name="connsiteX5" fmla="*/ 9355 w 10076"/>
                    <a:gd name="connsiteY5" fmla="*/ 9134 h 10000"/>
                    <a:gd name="connsiteX6" fmla="*/ 4743 w 10076"/>
                    <a:gd name="connsiteY6" fmla="*/ 10000 h 10000"/>
                    <a:gd name="connsiteX7" fmla="*/ 1677 w 10076"/>
                    <a:gd name="connsiteY7" fmla="*/ 9967 h 10000"/>
                    <a:gd name="connsiteX8" fmla="*/ 2526 w 10076"/>
                    <a:gd name="connsiteY8" fmla="*/ 5717 h 10000"/>
                    <a:gd name="connsiteX9" fmla="*/ 0 w 10076"/>
                    <a:gd name="connsiteY9" fmla="*/ 0 h 10000"/>
                    <a:gd name="connsiteX0" fmla="*/ 0 w 10076"/>
                    <a:gd name="connsiteY0" fmla="*/ 0 h 10000"/>
                    <a:gd name="connsiteX1" fmla="*/ 4199 w 10076"/>
                    <a:gd name="connsiteY1" fmla="*/ 1429 h 10000"/>
                    <a:gd name="connsiteX2" fmla="*/ 7942 w 10076"/>
                    <a:gd name="connsiteY2" fmla="*/ 1015 h 10000"/>
                    <a:gd name="connsiteX3" fmla="*/ 7854 w 10076"/>
                    <a:gd name="connsiteY3" fmla="*/ 4963 h 10000"/>
                    <a:gd name="connsiteX4" fmla="*/ 9917 w 10076"/>
                    <a:gd name="connsiteY4" fmla="*/ 9021 h 10000"/>
                    <a:gd name="connsiteX5" fmla="*/ 9355 w 10076"/>
                    <a:gd name="connsiteY5" fmla="*/ 9134 h 10000"/>
                    <a:gd name="connsiteX6" fmla="*/ 4743 w 10076"/>
                    <a:gd name="connsiteY6" fmla="*/ 10000 h 10000"/>
                    <a:gd name="connsiteX7" fmla="*/ 1677 w 10076"/>
                    <a:gd name="connsiteY7" fmla="*/ 9967 h 10000"/>
                    <a:gd name="connsiteX8" fmla="*/ 2526 w 10076"/>
                    <a:gd name="connsiteY8" fmla="*/ 5717 h 10000"/>
                    <a:gd name="connsiteX9" fmla="*/ 0 w 10076"/>
                    <a:gd name="connsiteY9" fmla="*/ 0 h 10000"/>
                    <a:gd name="connsiteX0" fmla="*/ 0 w 10060"/>
                    <a:gd name="connsiteY0" fmla="*/ 0 h 9967"/>
                    <a:gd name="connsiteX1" fmla="*/ 4199 w 10060"/>
                    <a:gd name="connsiteY1" fmla="*/ 1429 h 9967"/>
                    <a:gd name="connsiteX2" fmla="*/ 7942 w 10060"/>
                    <a:gd name="connsiteY2" fmla="*/ 1015 h 9967"/>
                    <a:gd name="connsiteX3" fmla="*/ 7854 w 10060"/>
                    <a:gd name="connsiteY3" fmla="*/ 4963 h 9967"/>
                    <a:gd name="connsiteX4" fmla="*/ 9917 w 10060"/>
                    <a:gd name="connsiteY4" fmla="*/ 9021 h 9967"/>
                    <a:gd name="connsiteX5" fmla="*/ 9355 w 10060"/>
                    <a:gd name="connsiteY5" fmla="*/ 9134 h 9967"/>
                    <a:gd name="connsiteX6" fmla="*/ 5119 w 10060"/>
                    <a:gd name="connsiteY6" fmla="*/ 9447 h 9967"/>
                    <a:gd name="connsiteX7" fmla="*/ 1677 w 10060"/>
                    <a:gd name="connsiteY7" fmla="*/ 9967 h 9967"/>
                    <a:gd name="connsiteX8" fmla="*/ 2526 w 10060"/>
                    <a:gd name="connsiteY8" fmla="*/ 5717 h 9967"/>
                    <a:gd name="connsiteX9" fmla="*/ 0 w 10060"/>
                    <a:gd name="connsiteY9" fmla="*/ 0 h 9967"/>
                    <a:gd name="connsiteX0" fmla="*/ 0 w 9883"/>
                    <a:gd name="connsiteY0" fmla="*/ 0 h 10000"/>
                    <a:gd name="connsiteX1" fmla="*/ 4174 w 9883"/>
                    <a:gd name="connsiteY1" fmla="*/ 1434 h 10000"/>
                    <a:gd name="connsiteX2" fmla="*/ 7895 w 9883"/>
                    <a:gd name="connsiteY2" fmla="*/ 1018 h 10000"/>
                    <a:gd name="connsiteX3" fmla="*/ 7807 w 9883"/>
                    <a:gd name="connsiteY3" fmla="*/ 4979 h 10000"/>
                    <a:gd name="connsiteX4" fmla="*/ 9858 w 9883"/>
                    <a:gd name="connsiteY4" fmla="*/ 9051 h 10000"/>
                    <a:gd name="connsiteX5" fmla="*/ 8692 w 9883"/>
                    <a:gd name="connsiteY5" fmla="*/ 8860 h 10000"/>
                    <a:gd name="connsiteX6" fmla="*/ 5088 w 9883"/>
                    <a:gd name="connsiteY6" fmla="*/ 9478 h 10000"/>
                    <a:gd name="connsiteX7" fmla="*/ 1667 w 9883"/>
                    <a:gd name="connsiteY7" fmla="*/ 10000 h 10000"/>
                    <a:gd name="connsiteX8" fmla="*/ 2511 w 9883"/>
                    <a:gd name="connsiteY8" fmla="*/ 5736 h 10000"/>
                    <a:gd name="connsiteX9" fmla="*/ 0 w 9883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7988 w 10000"/>
                    <a:gd name="connsiteY2" fmla="*/ 1018 h 10000"/>
                    <a:gd name="connsiteX3" fmla="*/ 7899 w 10000"/>
                    <a:gd name="connsiteY3" fmla="*/ 4979 h 10000"/>
                    <a:gd name="connsiteX4" fmla="*/ 9975 w 10000"/>
                    <a:gd name="connsiteY4" fmla="*/ 9051 h 10000"/>
                    <a:gd name="connsiteX5" fmla="*/ 8795 w 10000"/>
                    <a:gd name="connsiteY5" fmla="*/ 8860 h 10000"/>
                    <a:gd name="connsiteX6" fmla="*/ 5148 w 10000"/>
                    <a:gd name="connsiteY6" fmla="*/ 9478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9999"/>
                    <a:gd name="connsiteY0" fmla="*/ 0 h 10000"/>
                    <a:gd name="connsiteX1" fmla="*/ 4223 w 9999"/>
                    <a:gd name="connsiteY1" fmla="*/ 1434 h 10000"/>
                    <a:gd name="connsiteX2" fmla="*/ 7988 w 9999"/>
                    <a:gd name="connsiteY2" fmla="*/ 1018 h 10000"/>
                    <a:gd name="connsiteX3" fmla="*/ 7899 w 9999"/>
                    <a:gd name="connsiteY3" fmla="*/ 4979 h 10000"/>
                    <a:gd name="connsiteX4" fmla="*/ 9975 w 9999"/>
                    <a:gd name="connsiteY4" fmla="*/ 9051 h 10000"/>
                    <a:gd name="connsiteX5" fmla="*/ 8795 w 9999"/>
                    <a:gd name="connsiteY5" fmla="*/ 8860 h 10000"/>
                    <a:gd name="connsiteX6" fmla="*/ 5213 w 9999"/>
                    <a:gd name="connsiteY6" fmla="*/ 9774 h 10000"/>
                    <a:gd name="connsiteX7" fmla="*/ 1687 w 9999"/>
                    <a:gd name="connsiteY7" fmla="*/ 10000 h 10000"/>
                    <a:gd name="connsiteX8" fmla="*/ 2541 w 9999"/>
                    <a:gd name="connsiteY8" fmla="*/ 5736 h 10000"/>
                    <a:gd name="connsiteX9" fmla="*/ 0 w 9999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7989 w 10000"/>
                    <a:gd name="connsiteY2" fmla="*/ 1018 h 10000"/>
                    <a:gd name="connsiteX3" fmla="*/ 7900 w 10000"/>
                    <a:gd name="connsiteY3" fmla="*/ 4979 h 10000"/>
                    <a:gd name="connsiteX4" fmla="*/ 9976 w 10000"/>
                    <a:gd name="connsiteY4" fmla="*/ 9051 h 10000"/>
                    <a:gd name="connsiteX5" fmla="*/ 8796 w 10000"/>
                    <a:gd name="connsiteY5" fmla="*/ 8860 h 10000"/>
                    <a:gd name="connsiteX6" fmla="*/ 5214 w 10000"/>
                    <a:gd name="connsiteY6" fmla="*/ 9774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6253 w 10000"/>
                    <a:gd name="connsiteY2" fmla="*/ 1339 h 10000"/>
                    <a:gd name="connsiteX3" fmla="*/ 7900 w 10000"/>
                    <a:gd name="connsiteY3" fmla="*/ 4979 h 10000"/>
                    <a:gd name="connsiteX4" fmla="*/ 9976 w 10000"/>
                    <a:gd name="connsiteY4" fmla="*/ 9051 h 10000"/>
                    <a:gd name="connsiteX5" fmla="*/ 8796 w 10000"/>
                    <a:gd name="connsiteY5" fmla="*/ 8860 h 10000"/>
                    <a:gd name="connsiteX6" fmla="*/ 5214 w 10000"/>
                    <a:gd name="connsiteY6" fmla="*/ 9774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6341 w 10000"/>
                    <a:gd name="connsiteY2" fmla="*/ 1244 h 10000"/>
                    <a:gd name="connsiteX3" fmla="*/ 7900 w 10000"/>
                    <a:gd name="connsiteY3" fmla="*/ 4979 h 10000"/>
                    <a:gd name="connsiteX4" fmla="*/ 9976 w 10000"/>
                    <a:gd name="connsiteY4" fmla="*/ 9051 h 10000"/>
                    <a:gd name="connsiteX5" fmla="*/ 8796 w 10000"/>
                    <a:gd name="connsiteY5" fmla="*/ 8860 h 10000"/>
                    <a:gd name="connsiteX6" fmla="*/ 5214 w 10000"/>
                    <a:gd name="connsiteY6" fmla="*/ 9774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10054"/>
                    <a:gd name="connsiteY0" fmla="*/ 0 h 10000"/>
                    <a:gd name="connsiteX1" fmla="*/ 4223 w 10054"/>
                    <a:gd name="connsiteY1" fmla="*/ 1434 h 10000"/>
                    <a:gd name="connsiteX2" fmla="*/ 6341 w 10054"/>
                    <a:gd name="connsiteY2" fmla="*/ 1244 h 10000"/>
                    <a:gd name="connsiteX3" fmla="*/ 6889 w 10054"/>
                    <a:gd name="connsiteY3" fmla="*/ 5119 h 10000"/>
                    <a:gd name="connsiteX4" fmla="*/ 9976 w 10054"/>
                    <a:gd name="connsiteY4" fmla="*/ 9051 h 10000"/>
                    <a:gd name="connsiteX5" fmla="*/ 8796 w 10054"/>
                    <a:gd name="connsiteY5" fmla="*/ 8860 h 10000"/>
                    <a:gd name="connsiteX6" fmla="*/ 5214 w 10054"/>
                    <a:gd name="connsiteY6" fmla="*/ 9774 h 10000"/>
                    <a:gd name="connsiteX7" fmla="*/ 1687 w 10054"/>
                    <a:gd name="connsiteY7" fmla="*/ 10000 h 10000"/>
                    <a:gd name="connsiteX8" fmla="*/ 2541 w 10054"/>
                    <a:gd name="connsiteY8" fmla="*/ 5736 h 10000"/>
                    <a:gd name="connsiteX9" fmla="*/ 0 w 10054"/>
                    <a:gd name="connsiteY9" fmla="*/ 0 h 10000"/>
                    <a:gd name="connsiteX0" fmla="*/ 0 w 10054"/>
                    <a:gd name="connsiteY0" fmla="*/ 0 h 9774"/>
                    <a:gd name="connsiteX1" fmla="*/ 4223 w 10054"/>
                    <a:gd name="connsiteY1" fmla="*/ 1434 h 9774"/>
                    <a:gd name="connsiteX2" fmla="*/ 6341 w 10054"/>
                    <a:gd name="connsiteY2" fmla="*/ 1244 h 9774"/>
                    <a:gd name="connsiteX3" fmla="*/ 6889 w 10054"/>
                    <a:gd name="connsiteY3" fmla="*/ 5119 h 9774"/>
                    <a:gd name="connsiteX4" fmla="*/ 9976 w 10054"/>
                    <a:gd name="connsiteY4" fmla="*/ 9051 h 9774"/>
                    <a:gd name="connsiteX5" fmla="*/ 8796 w 10054"/>
                    <a:gd name="connsiteY5" fmla="*/ 8860 h 9774"/>
                    <a:gd name="connsiteX6" fmla="*/ 5214 w 10054"/>
                    <a:gd name="connsiteY6" fmla="*/ 9774 h 9774"/>
                    <a:gd name="connsiteX7" fmla="*/ 1952 w 10054"/>
                    <a:gd name="connsiteY7" fmla="*/ 9334 h 9774"/>
                    <a:gd name="connsiteX8" fmla="*/ 2541 w 10054"/>
                    <a:gd name="connsiteY8" fmla="*/ 5736 h 9774"/>
                    <a:gd name="connsiteX9" fmla="*/ 0 w 10054"/>
                    <a:gd name="connsiteY9" fmla="*/ 0 h 9774"/>
                    <a:gd name="connsiteX0" fmla="*/ 0 w 9999"/>
                    <a:gd name="connsiteY0" fmla="*/ 0 h 10000"/>
                    <a:gd name="connsiteX1" fmla="*/ 4200 w 9999"/>
                    <a:gd name="connsiteY1" fmla="*/ 1467 h 10000"/>
                    <a:gd name="connsiteX2" fmla="*/ 6300 w 9999"/>
                    <a:gd name="connsiteY2" fmla="*/ 1763 h 10000"/>
                    <a:gd name="connsiteX3" fmla="*/ 6852 w 9999"/>
                    <a:gd name="connsiteY3" fmla="*/ 5237 h 10000"/>
                    <a:gd name="connsiteX4" fmla="*/ 9922 w 9999"/>
                    <a:gd name="connsiteY4" fmla="*/ 9260 h 10000"/>
                    <a:gd name="connsiteX5" fmla="*/ 8749 w 9999"/>
                    <a:gd name="connsiteY5" fmla="*/ 9065 h 10000"/>
                    <a:gd name="connsiteX6" fmla="*/ 5186 w 9999"/>
                    <a:gd name="connsiteY6" fmla="*/ 10000 h 10000"/>
                    <a:gd name="connsiteX7" fmla="*/ 1942 w 9999"/>
                    <a:gd name="connsiteY7" fmla="*/ 9550 h 10000"/>
                    <a:gd name="connsiteX8" fmla="*/ 2527 w 9999"/>
                    <a:gd name="connsiteY8" fmla="*/ 5869 h 10000"/>
                    <a:gd name="connsiteX9" fmla="*/ 0 w 9999"/>
                    <a:gd name="connsiteY9" fmla="*/ 0 h 10000"/>
                    <a:gd name="connsiteX0" fmla="*/ 0 w 9998"/>
                    <a:gd name="connsiteY0" fmla="*/ 0 h 10000"/>
                    <a:gd name="connsiteX1" fmla="*/ 4200 w 9998"/>
                    <a:gd name="connsiteY1" fmla="*/ 1467 h 10000"/>
                    <a:gd name="connsiteX2" fmla="*/ 6301 w 9998"/>
                    <a:gd name="connsiteY2" fmla="*/ 1763 h 10000"/>
                    <a:gd name="connsiteX3" fmla="*/ 6885 w 9998"/>
                    <a:gd name="connsiteY3" fmla="*/ 5242 h 10000"/>
                    <a:gd name="connsiteX4" fmla="*/ 9923 w 9998"/>
                    <a:gd name="connsiteY4" fmla="*/ 9260 h 10000"/>
                    <a:gd name="connsiteX5" fmla="*/ 8750 w 9998"/>
                    <a:gd name="connsiteY5" fmla="*/ 9065 h 10000"/>
                    <a:gd name="connsiteX6" fmla="*/ 5187 w 9998"/>
                    <a:gd name="connsiteY6" fmla="*/ 10000 h 10000"/>
                    <a:gd name="connsiteX7" fmla="*/ 1942 w 9998"/>
                    <a:gd name="connsiteY7" fmla="*/ 9550 h 10000"/>
                    <a:gd name="connsiteX8" fmla="*/ 2527 w 9998"/>
                    <a:gd name="connsiteY8" fmla="*/ 5869 h 10000"/>
                    <a:gd name="connsiteX9" fmla="*/ 0 w 9998"/>
                    <a:gd name="connsiteY9" fmla="*/ 0 h 10000"/>
                    <a:gd name="connsiteX0" fmla="*/ 0 w 10000"/>
                    <a:gd name="connsiteY0" fmla="*/ 0 h 10512"/>
                    <a:gd name="connsiteX1" fmla="*/ 4201 w 10000"/>
                    <a:gd name="connsiteY1" fmla="*/ 1467 h 10512"/>
                    <a:gd name="connsiteX2" fmla="*/ 6302 w 10000"/>
                    <a:gd name="connsiteY2" fmla="*/ 1763 h 10512"/>
                    <a:gd name="connsiteX3" fmla="*/ 6886 w 10000"/>
                    <a:gd name="connsiteY3" fmla="*/ 5242 h 10512"/>
                    <a:gd name="connsiteX4" fmla="*/ 9925 w 10000"/>
                    <a:gd name="connsiteY4" fmla="*/ 9260 h 10512"/>
                    <a:gd name="connsiteX5" fmla="*/ 8752 w 10000"/>
                    <a:gd name="connsiteY5" fmla="*/ 9065 h 10512"/>
                    <a:gd name="connsiteX6" fmla="*/ 5188 w 10000"/>
                    <a:gd name="connsiteY6" fmla="*/ 10000 h 10512"/>
                    <a:gd name="connsiteX7" fmla="*/ 1997 w 10000"/>
                    <a:gd name="connsiteY7" fmla="*/ 10512 h 10512"/>
                    <a:gd name="connsiteX8" fmla="*/ 2528 w 10000"/>
                    <a:gd name="connsiteY8" fmla="*/ 5869 h 10512"/>
                    <a:gd name="connsiteX9" fmla="*/ 0 w 10000"/>
                    <a:gd name="connsiteY9" fmla="*/ 0 h 10512"/>
                    <a:gd name="connsiteX0" fmla="*/ 0 w 10000"/>
                    <a:gd name="connsiteY0" fmla="*/ 0 h 10512"/>
                    <a:gd name="connsiteX1" fmla="*/ 4201 w 10000"/>
                    <a:gd name="connsiteY1" fmla="*/ 1467 h 10512"/>
                    <a:gd name="connsiteX2" fmla="*/ 6302 w 10000"/>
                    <a:gd name="connsiteY2" fmla="*/ 1763 h 10512"/>
                    <a:gd name="connsiteX3" fmla="*/ 6886 w 10000"/>
                    <a:gd name="connsiteY3" fmla="*/ 5242 h 10512"/>
                    <a:gd name="connsiteX4" fmla="*/ 9925 w 10000"/>
                    <a:gd name="connsiteY4" fmla="*/ 9260 h 10512"/>
                    <a:gd name="connsiteX5" fmla="*/ 8752 w 10000"/>
                    <a:gd name="connsiteY5" fmla="*/ 9065 h 10512"/>
                    <a:gd name="connsiteX6" fmla="*/ 5246 w 10000"/>
                    <a:gd name="connsiteY6" fmla="*/ 10431 h 10512"/>
                    <a:gd name="connsiteX7" fmla="*/ 1997 w 10000"/>
                    <a:gd name="connsiteY7" fmla="*/ 10512 h 10512"/>
                    <a:gd name="connsiteX8" fmla="*/ 2528 w 10000"/>
                    <a:gd name="connsiteY8" fmla="*/ 5869 h 10512"/>
                    <a:gd name="connsiteX9" fmla="*/ 0 w 10000"/>
                    <a:gd name="connsiteY9" fmla="*/ 0 h 10512"/>
                    <a:gd name="connsiteX0" fmla="*/ 0 w 10000"/>
                    <a:gd name="connsiteY0" fmla="*/ 0 h 10512"/>
                    <a:gd name="connsiteX1" fmla="*/ 4201 w 10000"/>
                    <a:gd name="connsiteY1" fmla="*/ 1467 h 10512"/>
                    <a:gd name="connsiteX2" fmla="*/ 6302 w 10000"/>
                    <a:gd name="connsiteY2" fmla="*/ 1763 h 10512"/>
                    <a:gd name="connsiteX3" fmla="*/ 6886 w 10000"/>
                    <a:gd name="connsiteY3" fmla="*/ 5242 h 10512"/>
                    <a:gd name="connsiteX4" fmla="*/ 9925 w 10000"/>
                    <a:gd name="connsiteY4" fmla="*/ 9260 h 10512"/>
                    <a:gd name="connsiteX5" fmla="*/ 8752 w 10000"/>
                    <a:gd name="connsiteY5" fmla="*/ 9065 h 10512"/>
                    <a:gd name="connsiteX6" fmla="*/ 5246 w 10000"/>
                    <a:gd name="connsiteY6" fmla="*/ 10431 h 10512"/>
                    <a:gd name="connsiteX7" fmla="*/ 1997 w 10000"/>
                    <a:gd name="connsiteY7" fmla="*/ 10512 h 10512"/>
                    <a:gd name="connsiteX8" fmla="*/ 2528 w 10000"/>
                    <a:gd name="connsiteY8" fmla="*/ 5869 h 10512"/>
                    <a:gd name="connsiteX9" fmla="*/ 0 w 10000"/>
                    <a:gd name="connsiteY9" fmla="*/ 0 h 10512"/>
                    <a:gd name="connsiteX0" fmla="*/ 0 w 10061"/>
                    <a:gd name="connsiteY0" fmla="*/ 0 h 10512"/>
                    <a:gd name="connsiteX1" fmla="*/ 4201 w 10061"/>
                    <a:gd name="connsiteY1" fmla="*/ 1467 h 10512"/>
                    <a:gd name="connsiteX2" fmla="*/ 6302 w 10061"/>
                    <a:gd name="connsiteY2" fmla="*/ 1763 h 10512"/>
                    <a:gd name="connsiteX3" fmla="*/ 6886 w 10061"/>
                    <a:gd name="connsiteY3" fmla="*/ 5242 h 10512"/>
                    <a:gd name="connsiteX4" fmla="*/ 9925 w 10061"/>
                    <a:gd name="connsiteY4" fmla="*/ 9260 h 10512"/>
                    <a:gd name="connsiteX5" fmla="*/ 8752 w 10061"/>
                    <a:gd name="connsiteY5" fmla="*/ 9065 h 10512"/>
                    <a:gd name="connsiteX6" fmla="*/ 5246 w 10061"/>
                    <a:gd name="connsiteY6" fmla="*/ 10431 h 10512"/>
                    <a:gd name="connsiteX7" fmla="*/ 1997 w 10061"/>
                    <a:gd name="connsiteY7" fmla="*/ 10512 h 10512"/>
                    <a:gd name="connsiteX8" fmla="*/ 2528 w 10061"/>
                    <a:gd name="connsiteY8" fmla="*/ 5869 h 10512"/>
                    <a:gd name="connsiteX9" fmla="*/ 0 w 10061"/>
                    <a:gd name="connsiteY9" fmla="*/ 0 h 10512"/>
                    <a:gd name="connsiteX0" fmla="*/ 0 w 10056"/>
                    <a:gd name="connsiteY0" fmla="*/ 0 h 10512"/>
                    <a:gd name="connsiteX1" fmla="*/ 4201 w 10056"/>
                    <a:gd name="connsiteY1" fmla="*/ 1467 h 10512"/>
                    <a:gd name="connsiteX2" fmla="*/ 6302 w 10056"/>
                    <a:gd name="connsiteY2" fmla="*/ 1763 h 10512"/>
                    <a:gd name="connsiteX3" fmla="*/ 6886 w 10056"/>
                    <a:gd name="connsiteY3" fmla="*/ 5242 h 10512"/>
                    <a:gd name="connsiteX4" fmla="*/ 9925 w 10056"/>
                    <a:gd name="connsiteY4" fmla="*/ 9260 h 10512"/>
                    <a:gd name="connsiteX5" fmla="*/ 8731 w 10056"/>
                    <a:gd name="connsiteY5" fmla="*/ 9275 h 10512"/>
                    <a:gd name="connsiteX6" fmla="*/ 5246 w 10056"/>
                    <a:gd name="connsiteY6" fmla="*/ 10431 h 10512"/>
                    <a:gd name="connsiteX7" fmla="*/ 1997 w 10056"/>
                    <a:gd name="connsiteY7" fmla="*/ 10512 h 10512"/>
                    <a:gd name="connsiteX8" fmla="*/ 2528 w 10056"/>
                    <a:gd name="connsiteY8" fmla="*/ 5869 h 10512"/>
                    <a:gd name="connsiteX9" fmla="*/ 0 w 10056"/>
                    <a:gd name="connsiteY9" fmla="*/ 0 h 10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056" h="10512">
                      <a:moveTo>
                        <a:pt x="0" y="0"/>
                      </a:moveTo>
                      <a:cubicBezTo>
                        <a:pt x="804" y="344"/>
                        <a:pt x="3151" y="1173"/>
                        <a:pt x="4201" y="1467"/>
                      </a:cubicBezTo>
                      <a:cubicBezTo>
                        <a:pt x="5252" y="1761"/>
                        <a:pt x="5855" y="1134"/>
                        <a:pt x="6302" y="1763"/>
                      </a:cubicBezTo>
                      <a:cubicBezTo>
                        <a:pt x="6749" y="2392"/>
                        <a:pt x="6218" y="3499"/>
                        <a:pt x="6886" y="5242"/>
                      </a:cubicBezTo>
                      <a:cubicBezTo>
                        <a:pt x="7180" y="6565"/>
                        <a:pt x="9618" y="8588"/>
                        <a:pt x="9925" y="9260"/>
                      </a:cubicBezTo>
                      <a:cubicBezTo>
                        <a:pt x="10233" y="9932"/>
                        <a:pt x="10065" y="9035"/>
                        <a:pt x="8731" y="9275"/>
                      </a:cubicBezTo>
                      <a:cubicBezTo>
                        <a:pt x="7397" y="9515"/>
                        <a:pt x="7925" y="10036"/>
                        <a:pt x="5246" y="10431"/>
                      </a:cubicBezTo>
                      <a:cubicBezTo>
                        <a:pt x="2078" y="10347"/>
                        <a:pt x="3462" y="10425"/>
                        <a:pt x="1997" y="10512"/>
                      </a:cubicBezTo>
                      <a:cubicBezTo>
                        <a:pt x="3065" y="8724"/>
                        <a:pt x="2533" y="7094"/>
                        <a:pt x="2528" y="5869"/>
                      </a:cubicBezTo>
                      <a:cubicBezTo>
                        <a:pt x="2533" y="4053"/>
                        <a:pt x="709" y="2150"/>
                        <a:pt x="0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  <a:alpha val="54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84" name="그룹 83"/>
                <p:cNvGrpSpPr/>
                <p:nvPr/>
              </p:nvGrpSpPr>
              <p:grpSpPr>
                <a:xfrm>
                  <a:off x="6801671" y="3758888"/>
                  <a:ext cx="1230969" cy="734504"/>
                  <a:chOff x="1536739" y="3675336"/>
                  <a:chExt cx="1031930" cy="615740"/>
                </a:xfrm>
              </p:grpSpPr>
              <p:sp>
                <p:nvSpPr>
                  <p:cNvPr id="90" name="직사각형 89"/>
                  <p:cNvSpPr/>
                  <p:nvPr/>
                </p:nvSpPr>
                <p:spPr>
                  <a:xfrm rot="7177615">
                    <a:off x="2106482" y="3392875"/>
                    <a:ext cx="179726" cy="744648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1" name="직사각형 90"/>
                  <p:cNvSpPr/>
                  <p:nvPr/>
                </p:nvSpPr>
                <p:spPr>
                  <a:xfrm rot="7177615">
                    <a:off x="1802756" y="3815634"/>
                    <a:ext cx="209425" cy="74146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2" name="직사각형 91"/>
                  <p:cNvSpPr/>
                  <p:nvPr/>
                </p:nvSpPr>
                <p:spPr>
                  <a:xfrm rot="7177615">
                    <a:off x="1784880" y="3704814"/>
                    <a:ext cx="209425" cy="320006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3" name="직사각형 92"/>
                  <p:cNvSpPr/>
                  <p:nvPr/>
                </p:nvSpPr>
                <p:spPr>
                  <a:xfrm rot="7177615">
                    <a:off x="2121643" y="3907927"/>
                    <a:ext cx="201423" cy="320006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85" name="그룹 84"/>
                <p:cNvGrpSpPr/>
                <p:nvPr/>
              </p:nvGrpSpPr>
              <p:grpSpPr>
                <a:xfrm>
                  <a:off x="6293765" y="2012148"/>
                  <a:ext cx="705256" cy="869696"/>
                  <a:chOff x="1123027" y="2252541"/>
                  <a:chExt cx="574461" cy="708405"/>
                </a:xfrm>
              </p:grpSpPr>
              <p:sp>
                <p:nvSpPr>
                  <p:cNvPr id="87" name="직사각형 86"/>
                  <p:cNvSpPr/>
                  <p:nvPr/>
                </p:nvSpPr>
                <p:spPr>
                  <a:xfrm rot="2397051">
                    <a:off x="1123027" y="2252541"/>
                    <a:ext cx="165000" cy="502545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8" name="직사각형 87"/>
                  <p:cNvSpPr/>
                  <p:nvPr/>
                </p:nvSpPr>
                <p:spPr>
                  <a:xfrm rot="2397051">
                    <a:off x="1343571" y="2342892"/>
                    <a:ext cx="165000" cy="502545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9" name="직사각형 88"/>
                  <p:cNvSpPr/>
                  <p:nvPr/>
                </p:nvSpPr>
                <p:spPr>
                  <a:xfrm rot="2397051">
                    <a:off x="1532488" y="2458401"/>
                    <a:ext cx="165000" cy="502545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86" name="순서도: 천공 테이프 4"/>
                <p:cNvSpPr/>
                <p:nvPr/>
              </p:nvSpPr>
              <p:spPr>
                <a:xfrm rot="20836251">
                  <a:off x="8032213" y="1451480"/>
                  <a:ext cx="2979531" cy="3102757"/>
                </a:xfrm>
                <a:custGeom>
                  <a:avLst/>
                  <a:gdLst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5000 w 10000"/>
                    <a:gd name="connsiteY7" fmla="*/ 9000 h 10000"/>
                    <a:gd name="connsiteX8" fmla="*/ 2500 w 10000"/>
                    <a:gd name="connsiteY8" fmla="*/ 10000 h 10000"/>
                    <a:gd name="connsiteX9" fmla="*/ 0 w 10000"/>
                    <a:gd name="connsiteY9" fmla="*/ 9000 h 10000"/>
                    <a:gd name="connsiteX10" fmla="*/ 0 w 10000"/>
                    <a:gd name="connsiteY10" fmla="*/ 1000 h 10000"/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5000 w 10000"/>
                    <a:gd name="connsiteY7" fmla="*/ 9000 h 10000"/>
                    <a:gd name="connsiteX8" fmla="*/ 2500 w 10000"/>
                    <a:gd name="connsiteY8" fmla="*/ 10000 h 10000"/>
                    <a:gd name="connsiteX9" fmla="*/ 0 w 10000"/>
                    <a:gd name="connsiteY9" fmla="*/ 9000 h 10000"/>
                    <a:gd name="connsiteX10" fmla="*/ 1332 w 10000"/>
                    <a:gd name="connsiteY10" fmla="*/ 6145 h 10000"/>
                    <a:gd name="connsiteX11" fmla="*/ 0 w 10000"/>
                    <a:gd name="connsiteY11" fmla="*/ 1000 h 10000"/>
                    <a:gd name="connsiteX0" fmla="*/ 0 w 10000"/>
                    <a:gd name="connsiteY0" fmla="*/ 1000 h 10292"/>
                    <a:gd name="connsiteX1" fmla="*/ 2500 w 10000"/>
                    <a:gd name="connsiteY1" fmla="*/ 2000 h 10292"/>
                    <a:gd name="connsiteX2" fmla="*/ 5000 w 10000"/>
                    <a:gd name="connsiteY2" fmla="*/ 1000 h 10292"/>
                    <a:gd name="connsiteX3" fmla="*/ 7500 w 10000"/>
                    <a:gd name="connsiteY3" fmla="*/ 0 h 10292"/>
                    <a:gd name="connsiteX4" fmla="*/ 10000 w 10000"/>
                    <a:gd name="connsiteY4" fmla="*/ 1000 h 10292"/>
                    <a:gd name="connsiteX5" fmla="*/ 10000 w 10000"/>
                    <a:gd name="connsiteY5" fmla="*/ 9000 h 10292"/>
                    <a:gd name="connsiteX6" fmla="*/ 7500 w 10000"/>
                    <a:gd name="connsiteY6" fmla="*/ 8000 h 10292"/>
                    <a:gd name="connsiteX7" fmla="*/ 5000 w 10000"/>
                    <a:gd name="connsiteY7" fmla="*/ 9000 h 10292"/>
                    <a:gd name="connsiteX8" fmla="*/ 2500 w 10000"/>
                    <a:gd name="connsiteY8" fmla="*/ 10000 h 10292"/>
                    <a:gd name="connsiteX9" fmla="*/ 884 w 10000"/>
                    <a:gd name="connsiteY9" fmla="*/ 9972 h 10292"/>
                    <a:gd name="connsiteX10" fmla="*/ 1332 w 10000"/>
                    <a:gd name="connsiteY10" fmla="*/ 6145 h 10292"/>
                    <a:gd name="connsiteX11" fmla="*/ 0 w 10000"/>
                    <a:gd name="connsiteY11" fmla="*/ 1000 h 10292"/>
                    <a:gd name="connsiteX0" fmla="*/ 0 w 10000"/>
                    <a:gd name="connsiteY0" fmla="*/ 1000 h 10292"/>
                    <a:gd name="connsiteX1" fmla="*/ 2500 w 10000"/>
                    <a:gd name="connsiteY1" fmla="*/ 2000 h 10292"/>
                    <a:gd name="connsiteX2" fmla="*/ 5000 w 10000"/>
                    <a:gd name="connsiteY2" fmla="*/ 1000 h 10292"/>
                    <a:gd name="connsiteX3" fmla="*/ 7500 w 10000"/>
                    <a:gd name="connsiteY3" fmla="*/ 0 h 10292"/>
                    <a:gd name="connsiteX4" fmla="*/ 10000 w 10000"/>
                    <a:gd name="connsiteY4" fmla="*/ 1000 h 10292"/>
                    <a:gd name="connsiteX5" fmla="*/ 10000 w 10000"/>
                    <a:gd name="connsiteY5" fmla="*/ 9000 h 10292"/>
                    <a:gd name="connsiteX6" fmla="*/ 7500 w 10000"/>
                    <a:gd name="connsiteY6" fmla="*/ 8000 h 10292"/>
                    <a:gd name="connsiteX7" fmla="*/ 5000 w 10000"/>
                    <a:gd name="connsiteY7" fmla="*/ 9000 h 10292"/>
                    <a:gd name="connsiteX8" fmla="*/ 2500 w 10000"/>
                    <a:gd name="connsiteY8" fmla="*/ 10000 h 10292"/>
                    <a:gd name="connsiteX9" fmla="*/ 884 w 10000"/>
                    <a:gd name="connsiteY9" fmla="*/ 9972 h 10292"/>
                    <a:gd name="connsiteX10" fmla="*/ 1332 w 10000"/>
                    <a:gd name="connsiteY10" fmla="*/ 6145 h 10292"/>
                    <a:gd name="connsiteX11" fmla="*/ 0 w 10000"/>
                    <a:gd name="connsiteY11" fmla="*/ 1000 h 10292"/>
                    <a:gd name="connsiteX0" fmla="*/ 0 w 10000"/>
                    <a:gd name="connsiteY0" fmla="*/ 1000 h 10292"/>
                    <a:gd name="connsiteX1" fmla="*/ 2500 w 10000"/>
                    <a:gd name="connsiteY1" fmla="*/ 2000 h 10292"/>
                    <a:gd name="connsiteX2" fmla="*/ 5000 w 10000"/>
                    <a:gd name="connsiteY2" fmla="*/ 1000 h 10292"/>
                    <a:gd name="connsiteX3" fmla="*/ 7500 w 10000"/>
                    <a:gd name="connsiteY3" fmla="*/ 0 h 10292"/>
                    <a:gd name="connsiteX4" fmla="*/ 10000 w 10000"/>
                    <a:gd name="connsiteY4" fmla="*/ 1000 h 10292"/>
                    <a:gd name="connsiteX5" fmla="*/ 10000 w 10000"/>
                    <a:gd name="connsiteY5" fmla="*/ 9000 h 10292"/>
                    <a:gd name="connsiteX6" fmla="*/ 7500 w 10000"/>
                    <a:gd name="connsiteY6" fmla="*/ 8000 h 10292"/>
                    <a:gd name="connsiteX7" fmla="*/ 5000 w 10000"/>
                    <a:gd name="connsiteY7" fmla="*/ 9000 h 10292"/>
                    <a:gd name="connsiteX8" fmla="*/ 2500 w 10000"/>
                    <a:gd name="connsiteY8" fmla="*/ 10000 h 10292"/>
                    <a:gd name="connsiteX9" fmla="*/ 884 w 10000"/>
                    <a:gd name="connsiteY9" fmla="*/ 9972 h 10292"/>
                    <a:gd name="connsiteX10" fmla="*/ 1332 w 10000"/>
                    <a:gd name="connsiteY10" fmla="*/ 6145 h 10292"/>
                    <a:gd name="connsiteX11" fmla="*/ 0 w 10000"/>
                    <a:gd name="connsiteY11" fmla="*/ 1000 h 10292"/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5000 w 10000"/>
                    <a:gd name="connsiteY7" fmla="*/ 9000 h 10000"/>
                    <a:gd name="connsiteX8" fmla="*/ 2500 w 10000"/>
                    <a:gd name="connsiteY8" fmla="*/ 10000 h 10000"/>
                    <a:gd name="connsiteX9" fmla="*/ 884 w 10000"/>
                    <a:gd name="connsiteY9" fmla="*/ 9972 h 10000"/>
                    <a:gd name="connsiteX10" fmla="*/ 1332 w 10000"/>
                    <a:gd name="connsiteY10" fmla="*/ 6145 h 10000"/>
                    <a:gd name="connsiteX11" fmla="*/ 0 w 10000"/>
                    <a:gd name="connsiteY11" fmla="*/ 1000 h 10000"/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4933 w 10000"/>
                    <a:gd name="connsiteY7" fmla="*/ 9221 h 10000"/>
                    <a:gd name="connsiteX8" fmla="*/ 2500 w 10000"/>
                    <a:gd name="connsiteY8" fmla="*/ 10000 h 10000"/>
                    <a:gd name="connsiteX9" fmla="*/ 884 w 10000"/>
                    <a:gd name="connsiteY9" fmla="*/ 9972 h 10000"/>
                    <a:gd name="connsiteX10" fmla="*/ 1332 w 10000"/>
                    <a:gd name="connsiteY10" fmla="*/ 6145 h 10000"/>
                    <a:gd name="connsiteX11" fmla="*/ 0 w 10000"/>
                    <a:gd name="connsiteY11" fmla="*/ 1000 h 10000"/>
                    <a:gd name="connsiteX0" fmla="*/ 0 w 10000"/>
                    <a:gd name="connsiteY0" fmla="*/ 89 h 9089"/>
                    <a:gd name="connsiteX1" fmla="*/ 2500 w 10000"/>
                    <a:gd name="connsiteY1" fmla="*/ 1089 h 9089"/>
                    <a:gd name="connsiteX2" fmla="*/ 5000 w 10000"/>
                    <a:gd name="connsiteY2" fmla="*/ 89 h 9089"/>
                    <a:gd name="connsiteX3" fmla="*/ 6795 w 10000"/>
                    <a:gd name="connsiteY3" fmla="*/ 3822 h 9089"/>
                    <a:gd name="connsiteX4" fmla="*/ 10000 w 10000"/>
                    <a:gd name="connsiteY4" fmla="*/ 89 h 9089"/>
                    <a:gd name="connsiteX5" fmla="*/ 10000 w 10000"/>
                    <a:gd name="connsiteY5" fmla="*/ 8089 h 9089"/>
                    <a:gd name="connsiteX6" fmla="*/ 7500 w 10000"/>
                    <a:gd name="connsiteY6" fmla="*/ 7089 h 9089"/>
                    <a:gd name="connsiteX7" fmla="*/ 4933 w 10000"/>
                    <a:gd name="connsiteY7" fmla="*/ 8310 h 9089"/>
                    <a:gd name="connsiteX8" fmla="*/ 2500 w 10000"/>
                    <a:gd name="connsiteY8" fmla="*/ 9089 h 9089"/>
                    <a:gd name="connsiteX9" fmla="*/ 884 w 10000"/>
                    <a:gd name="connsiteY9" fmla="*/ 9061 h 9089"/>
                    <a:gd name="connsiteX10" fmla="*/ 1332 w 10000"/>
                    <a:gd name="connsiteY10" fmla="*/ 5234 h 9089"/>
                    <a:gd name="connsiteX11" fmla="*/ 0 w 10000"/>
                    <a:gd name="connsiteY11" fmla="*/ 89 h 9089"/>
                    <a:gd name="connsiteX0" fmla="*/ 0 w 10000"/>
                    <a:gd name="connsiteY0" fmla="*/ 57 h 9959"/>
                    <a:gd name="connsiteX1" fmla="*/ 2500 w 10000"/>
                    <a:gd name="connsiteY1" fmla="*/ 1157 h 9959"/>
                    <a:gd name="connsiteX2" fmla="*/ 4692 w 10000"/>
                    <a:gd name="connsiteY2" fmla="*/ 1236 h 9959"/>
                    <a:gd name="connsiteX3" fmla="*/ 6795 w 10000"/>
                    <a:gd name="connsiteY3" fmla="*/ 4164 h 9959"/>
                    <a:gd name="connsiteX4" fmla="*/ 10000 w 10000"/>
                    <a:gd name="connsiteY4" fmla="*/ 57 h 9959"/>
                    <a:gd name="connsiteX5" fmla="*/ 10000 w 10000"/>
                    <a:gd name="connsiteY5" fmla="*/ 8859 h 9959"/>
                    <a:gd name="connsiteX6" fmla="*/ 7500 w 10000"/>
                    <a:gd name="connsiteY6" fmla="*/ 7759 h 9959"/>
                    <a:gd name="connsiteX7" fmla="*/ 4933 w 10000"/>
                    <a:gd name="connsiteY7" fmla="*/ 9102 h 9959"/>
                    <a:gd name="connsiteX8" fmla="*/ 2500 w 10000"/>
                    <a:gd name="connsiteY8" fmla="*/ 9959 h 9959"/>
                    <a:gd name="connsiteX9" fmla="*/ 884 w 10000"/>
                    <a:gd name="connsiteY9" fmla="*/ 9928 h 9959"/>
                    <a:gd name="connsiteX10" fmla="*/ 1332 w 10000"/>
                    <a:gd name="connsiteY10" fmla="*/ 5718 h 9959"/>
                    <a:gd name="connsiteX11" fmla="*/ 0 w 10000"/>
                    <a:gd name="connsiteY11" fmla="*/ 57 h 9959"/>
                    <a:gd name="connsiteX0" fmla="*/ 0 w 10000"/>
                    <a:gd name="connsiteY0" fmla="*/ 57 h 10000"/>
                    <a:gd name="connsiteX1" fmla="*/ 2214 w 10000"/>
                    <a:gd name="connsiteY1" fmla="*/ 1477 h 10000"/>
                    <a:gd name="connsiteX2" fmla="*/ 4692 w 10000"/>
                    <a:gd name="connsiteY2" fmla="*/ 1241 h 10000"/>
                    <a:gd name="connsiteX3" fmla="*/ 6795 w 10000"/>
                    <a:gd name="connsiteY3" fmla="*/ 4181 h 10000"/>
                    <a:gd name="connsiteX4" fmla="*/ 10000 w 10000"/>
                    <a:gd name="connsiteY4" fmla="*/ 57 h 10000"/>
                    <a:gd name="connsiteX5" fmla="*/ 10000 w 10000"/>
                    <a:gd name="connsiteY5" fmla="*/ 8895 h 10000"/>
                    <a:gd name="connsiteX6" fmla="*/ 7500 w 10000"/>
                    <a:gd name="connsiteY6" fmla="*/ 7791 h 10000"/>
                    <a:gd name="connsiteX7" fmla="*/ 4933 w 10000"/>
                    <a:gd name="connsiteY7" fmla="*/ 9139 h 10000"/>
                    <a:gd name="connsiteX8" fmla="*/ 2500 w 10000"/>
                    <a:gd name="connsiteY8" fmla="*/ 10000 h 10000"/>
                    <a:gd name="connsiteX9" fmla="*/ 884 w 10000"/>
                    <a:gd name="connsiteY9" fmla="*/ 9969 h 10000"/>
                    <a:gd name="connsiteX10" fmla="*/ 1332 w 10000"/>
                    <a:gd name="connsiteY10" fmla="*/ 5742 h 10000"/>
                    <a:gd name="connsiteX11" fmla="*/ 0 w 10000"/>
                    <a:gd name="connsiteY11" fmla="*/ 57 h 10000"/>
                    <a:gd name="connsiteX0" fmla="*/ 0 w 10000"/>
                    <a:gd name="connsiteY0" fmla="*/ 57 h 10000"/>
                    <a:gd name="connsiteX1" fmla="*/ 2214 w 10000"/>
                    <a:gd name="connsiteY1" fmla="*/ 1477 h 10000"/>
                    <a:gd name="connsiteX2" fmla="*/ 4692 w 10000"/>
                    <a:gd name="connsiteY2" fmla="*/ 1241 h 10000"/>
                    <a:gd name="connsiteX3" fmla="*/ 6795 w 10000"/>
                    <a:gd name="connsiteY3" fmla="*/ 4181 h 10000"/>
                    <a:gd name="connsiteX4" fmla="*/ 10000 w 10000"/>
                    <a:gd name="connsiteY4" fmla="*/ 57 h 10000"/>
                    <a:gd name="connsiteX5" fmla="*/ 10000 w 10000"/>
                    <a:gd name="connsiteY5" fmla="*/ 8895 h 10000"/>
                    <a:gd name="connsiteX6" fmla="*/ 7500 w 10000"/>
                    <a:gd name="connsiteY6" fmla="*/ 7791 h 10000"/>
                    <a:gd name="connsiteX7" fmla="*/ 4933 w 10000"/>
                    <a:gd name="connsiteY7" fmla="*/ 9139 h 10000"/>
                    <a:gd name="connsiteX8" fmla="*/ 2500 w 10000"/>
                    <a:gd name="connsiteY8" fmla="*/ 10000 h 10000"/>
                    <a:gd name="connsiteX9" fmla="*/ 884 w 10000"/>
                    <a:gd name="connsiteY9" fmla="*/ 9969 h 10000"/>
                    <a:gd name="connsiteX10" fmla="*/ 1332 w 10000"/>
                    <a:gd name="connsiteY10" fmla="*/ 5742 h 10000"/>
                    <a:gd name="connsiteX11" fmla="*/ 0 w 10000"/>
                    <a:gd name="connsiteY11" fmla="*/ 57 h 10000"/>
                    <a:gd name="connsiteX0" fmla="*/ 0 w 10000"/>
                    <a:gd name="connsiteY0" fmla="*/ 57 h 10580"/>
                    <a:gd name="connsiteX1" fmla="*/ 2214 w 10000"/>
                    <a:gd name="connsiteY1" fmla="*/ 1477 h 10580"/>
                    <a:gd name="connsiteX2" fmla="*/ 4692 w 10000"/>
                    <a:gd name="connsiteY2" fmla="*/ 1241 h 10580"/>
                    <a:gd name="connsiteX3" fmla="*/ 6795 w 10000"/>
                    <a:gd name="connsiteY3" fmla="*/ 4181 h 10580"/>
                    <a:gd name="connsiteX4" fmla="*/ 10000 w 10000"/>
                    <a:gd name="connsiteY4" fmla="*/ 57 h 10580"/>
                    <a:gd name="connsiteX5" fmla="*/ 10000 w 10000"/>
                    <a:gd name="connsiteY5" fmla="*/ 8895 h 10580"/>
                    <a:gd name="connsiteX6" fmla="*/ 6353 w 10000"/>
                    <a:gd name="connsiteY6" fmla="*/ 10580 h 10580"/>
                    <a:gd name="connsiteX7" fmla="*/ 4933 w 10000"/>
                    <a:gd name="connsiteY7" fmla="*/ 9139 h 10580"/>
                    <a:gd name="connsiteX8" fmla="*/ 2500 w 10000"/>
                    <a:gd name="connsiteY8" fmla="*/ 10000 h 10580"/>
                    <a:gd name="connsiteX9" fmla="*/ 884 w 10000"/>
                    <a:gd name="connsiteY9" fmla="*/ 9969 h 10580"/>
                    <a:gd name="connsiteX10" fmla="*/ 1332 w 10000"/>
                    <a:gd name="connsiteY10" fmla="*/ 5742 h 10580"/>
                    <a:gd name="connsiteX11" fmla="*/ 0 w 10000"/>
                    <a:gd name="connsiteY11" fmla="*/ 57 h 10580"/>
                    <a:gd name="connsiteX0" fmla="*/ 0 w 10000"/>
                    <a:gd name="connsiteY0" fmla="*/ 57 h 10832"/>
                    <a:gd name="connsiteX1" fmla="*/ 2214 w 10000"/>
                    <a:gd name="connsiteY1" fmla="*/ 1477 h 10832"/>
                    <a:gd name="connsiteX2" fmla="*/ 4692 w 10000"/>
                    <a:gd name="connsiteY2" fmla="*/ 1241 h 10832"/>
                    <a:gd name="connsiteX3" fmla="*/ 6795 w 10000"/>
                    <a:gd name="connsiteY3" fmla="*/ 4181 h 10832"/>
                    <a:gd name="connsiteX4" fmla="*/ 10000 w 10000"/>
                    <a:gd name="connsiteY4" fmla="*/ 57 h 10832"/>
                    <a:gd name="connsiteX5" fmla="*/ 9253 w 10000"/>
                    <a:gd name="connsiteY5" fmla="*/ 10832 h 10832"/>
                    <a:gd name="connsiteX6" fmla="*/ 6353 w 10000"/>
                    <a:gd name="connsiteY6" fmla="*/ 10580 h 10832"/>
                    <a:gd name="connsiteX7" fmla="*/ 4933 w 10000"/>
                    <a:gd name="connsiteY7" fmla="*/ 9139 h 10832"/>
                    <a:gd name="connsiteX8" fmla="*/ 2500 w 10000"/>
                    <a:gd name="connsiteY8" fmla="*/ 10000 h 10832"/>
                    <a:gd name="connsiteX9" fmla="*/ 884 w 10000"/>
                    <a:gd name="connsiteY9" fmla="*/ 9969 h 10832"/>
                    <a:gd name="connsiteX10" fmla="*/ 1332 w 10000"/>
                    <a:gd name="connsiteY10" fmla="*/ 5742 h 10832"/>
                    <a:gd name="connsiteX11" fmla="*/ 0 w 10000"/>
                    <a:gd name="connsiteY11" fmla="*/ 57 h 10832"/>
                    <a:gd name="connsiteX0" fmla="*/ 0 w 10000"/>
                    <a:gd name="connsiteY0" fmla="*/ 57 h 10832"/>
                    <a:gd name="connsiteX1" fmla="*/ 2214 w 10000"/>
                    <a:gd name="connsiteY1" fmla="*/ 1477 h 10832"/>
                    <a:gd name="connsiteX2" fmla="*/ 4692 w 10000"/>
                    <a:gd name="connsiteY2" fmla="*/ 1241 h 10832"/>
                    <a:gd name="connsiteX3" fmla="*/ 6795 w 10000"/>
                    <a:gd name="connsiteY3" fmla="*/ 4181 h 10832"/>
                    <a:gd name="connsiteX4" fmla="*/ 10000 w 10000"/>
                    <a:gd name="connsiteY4" fmla="*/ 57 h 10832"/>
                    <a:gd name="connsiteX5" fmla="*/ 9253 w 10000"/>
                    <a:gd name="connsiteY5" fmla="*/ 10832 h 10832"/>
                    <a:gd name="connsiteX6" fmla="*/ 6353 w 10000"/>
                    <a:gd name="connsiteY6" fmla="*/ 10580 h 10832"/>
                    <a:gd name="connsiteX7" fmla="*/ 4933 w 10000"/>
                    <a:gd name="connsiteY7" fmla="*/ 9139 h 10832"/>
                    <a:gd name="connsiteX8" fmla="*/ 2500 w 10000"/>
                    <a:gd name="connsiteY8" fmla="*/ 10000 h 10832"/>
                    <a:gd name="connsiteX9" fmla="*/ 884 w 10000"/>
                    <a:gd name="connsiteY9" fmla="*/ 9969 h 10832"/>
                    <a:gd name="connsiteX10" fmla="*/ 1332 w 10000"/>
                    <a:gd name="connsiteY10" fmla="*/ 5742 h 10832"/>
                    <a:gd name="connsiteX11" fmla="*/ 0 w 10000"/>
                    <a:gd name="connsiteY11" fmla="*/ 57 h 10832"/>
                    <a:gd name="connsiteX0" fmla="*/ 0 w 9253"/>
                    <a:gd name="connsiteY0" fmla="*/ 0 h 10775"/>
                    <a:gd name="connsiteX1" fmla="*/ 2214 w 9253"/>
                    <a:gd name="connsiteY1" fmla="*/ 1420 h 10775"/>
                    <a:gd name="connsiteX2" fmla="*/ 4692 w 9253"/>
                    <a:gd name="connsiteY2" fmla="*/ 1184 h 10775"/>
                    <a:gd name="connsiteX3" fmla="*/ 6795 w 9253"/>
                    <a:gd name="connsiteY3" fmla="*/ 4124 h 10775"/>
                    <a:gd name="connsiteX4" fmla="*/ 8122 w 9253"/>
                    <a:gd name="connsiteY4" fmla="*/ 6873 h 10775"/>
                    <a:gd name="connsiteX5" fmla="*/ 9253 w 9253"/>
                    <a:gd name="connsiteY5" fmla="*/ 10775 h 10775"/>
                    <a:gd name="connsiteX6" fmla="*/ 6353 w 9253"/>
                    <a:gd name="connsiteY6" fmla="*/ 10523 h 10775"/>
                    <a:gd name="connsiteX7" fmla="*/ 4933 w 9253"/>
                    <a:gd name="connsiteY7" fmla="*/ 9082 h 10775"/>
                    <a:gd name="connsiteX8" fmla="*/ 2500 w 9253"/>
                    <a:gd name="connsiteY8" fmla="*/ 9943 h 10775"/>
                    <a:gd name="connsiteX9" fmla="*/ 884 w 9253"/>
                    <a:gd name="connsiteY9" fmla="*/ 9912 h 10775"/>
                    <a:gd name="connsiteX10" fmla="*/ 1332 w 9253"/>
                    <a:gd name="connsiteY10" fmla="*/ 5685 h 10775"/>
                    <a:gd name="connsiteX11" fmla="*/ 0 w 9253"/>
                    <a:gd name="connsiteY11" fmla="*/ 0 h 10775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44 w 10000"/>
                    <a:gd name="connsiteY3" fmla="*/ 3827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44 w 10000"/>
                    <a:gd name="connsiteY3" fmla="*/ 3827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76 w 10000"/>
                    <a:gd name="connsiteY3" fmla="*/ 300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56 w 10000"/>
                    <a:gd name="connsiteY3" fmla="*/ 2673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56 w 10000"/>
                    <a:gd name="connsiteY3" fmla="*/ 2673 h 10000"/>
                    <a:gd name="connsiteX4" fmla="*/ 7322 w 10000"/>
                    <a:gd name="connsiteY4" fmla="*/ 4065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56 w 10000"/>
                    <a:gd name="connsiteY3" fmla="*/ 2673 h 10000"/>
                    <a:gd name="connsiteX4" fmla="*/ 7322 w 10000"/>
                    <a:gd name="connsiteY4" fmla="*/ 4065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8778"/>
                    <a:gd name="connsiteY0" fmla="*/ 0 h 9814"/>
                    <a:gd name="connsiteX1" fmla="*/ 2393 w 8778"/>
                    <a:gd name="connsiteY1" fmla="*/ 1318 h 9814"/>
                    <a:gd name="connsiteX2" fmla="*/ 5071 w 8778"/>
                    <a:gd name="connsiteY2" fmla="*/ 1099 h 9814"/>
                    <a:gd name="connsiteX3" fmla="*/ 7322 w 8778"/>
                    <a:gd name="connsiteY3" fmla="*/ 4065 h 9814"/>
                    <a:gd name="connsiteX4" fmla="*/ 8778 w 8778"/>
                    <a:gd name="connsiteY4" fmla="*/ 6379 h 9814"/>
                    <a:gd name="connsiteX5" fmla="*/ 6866 w 8778"/>
                    <a:gd name="connsiteY5" fmla="*/ 9766 h 9814"/>
                    <a:gd name="connsiteX6" fmla="*/ 5331 w 8778"/>
                    <a:gd name="connsiteY6" fmla="*/ 8429 h 9814"/>
                    <a:gd name="connsiteX7" fmla="*/ 2702 w 8778"/>
                    <a:gd name="connsiteY7" fmla="*/ 9228 h 9814"/>
                    <a:gd name="connsiteX8" fmla="*/ 955 w 8778"/>
                    <a:gd name="connsiteY8" fmla="*/ 9199 h 9814"/>
                    <a:gd name="connsiteX9" fmla="*/ 1440 w 8778"/>
                    <a:gd name="connsiteY9" fmla="*/ 5276 h 9814"/>
                    <a:gd name="connsiteX10" fmla="*/ 0 w 8778"/>
                    <a:gd name="connsiteY10" fmla="*/ 0 h 9814"/>
                    <a:gd name="connsiteX0" fmla="*/ 0 w 8457"/>
                    <a:gd name="connsiteY0" fmla="*/ 0 h 10114"/>
                    <a:gd name="connsiteX1" fmla="*/ 2726 w 8457"/>
                    <a:gd name="connsiteY1" fmla="*/ 1343 h 10114"/>
                    <a:gd name="connsiteX2" fmla="*/ 5777 w 8457"/>
                    <a:gd name="connsiteY2" fmla="*/ 1120 h 10114"/>
                    <a:gd name="connsiteX3" fmla="*/ 8341 w 8457"/>
                    <a:gd name="connsiteY3" fmla="*/ 4142 h 10114"/>
                    <a:gd name="connsiteX4" fmla="*/ 7822 w 8457"/>
                    <a:gd name="connsiteY4" fmla="*/ 9951 h 10114"/>
                    <a:gd name="connsiteX5" fmla="*/ 6073 w 8457"/>
                    <a:gd name="connsiteY5" fmla="*/ 8589 h 10114"/>
                    <a:gd name="connsiteX6" fmla="*/ 3078 w 8457"/>
                    <a:gd name="connsiteY6" fmla="*/ 9403 h 10114"/>
                    <a:gd name="connsiteX7" fmla="*/ 1088 w 8457"/>
                    <a:gd name="connsiteY7" fmla="*/ 9373 h 10114"/>
                    <a:gd name="connsiteX8" fmla="*/ 1640 w 8457"/>
                    <a:gd name="connsiteY8" fmla="*/ 5376 h 10114"/>
                    <a:gd name="connsiteX9" fmla="*/ 0 w 8457"/>
                    <a:gd name="connsiteY9" fmla="*/ 0 h 10114"/>
                    <a:gd name="connsiteX0" fmla="*/ 0 w 9251"/>
                    <a:gd name="connsiteY0" fmla="*/ 0 h 10180"/>
                    <a:gd name="connsiteX1" fmla="*/ 3223 w 9251"/>
                    <a:gd name="connsiteY1" fmla="*/ 1328 h 10180"/>
                    <a:gd name="connsiteX2" fmla="*/ 6831 w 9251"/>
                    <a:gd name="connsiteY2" fmla="*/ 1107 h 10180"/>
                    <a:gd name="connsiteX3" fmla="*/ 9249 w 9251"/>
                    <a:gd name="connsiteY3" fmla="*/ 9839 h 10180"/>
                    <a:gd name="connsiteX4" fmla="*/ 7181 w 9251"/>
                    <a:gd name="connsiteY4" fmla="*/ 8492 h 10180"/>
                    <a:gd name="connsiteX5" fmla="*/ 3640 w 9251"/>
                    <a:gd name="connsiteY5" fmla="*/ 9297 h 10180"/>
                    <a:gd name="connsiteX6" fmla="*/ 1287 w 9251"/>
                    <a:gd name="connsiteY6" fmla="*/ 9267 h 10180"/>
                    <a:gd name="connsiteX7" fmla="*/ 1939 w 9251"/>
                    <a:gd name="connsiteY7" fmla="*/ 5315 h 10180"/>
                    <a:gd name="connsiteX8" fmla="*/ 0 w 9251"/>
                    <a:gd name="connsiteY8" fmla="*/ 0 h 10180"/>
                    <a:gd name="connsiteX0" fmla="*/ 0 w 8297"/>
                    <a:gd name="connsiteY0" fmla="*/ 0 h 9133"/>
                    <a:gd name="connsiteX1" fmla="*/ 3484 w 8297"/>
                    <a:gd name="connsiteY1" fmla="*/ 1305 h 9133"/>
                    <a:gd name="connsiteX2" fmla="*/ 7384 w 8297"/>
                    <a:gd name="connsiteY2" fmla="*/ 1087 h 9133"/>
                    <a:gd name="connsiteX3" fmla="*/ 8228 w 8297"/>
                    <a:gd name="connsiteY3" fmla="*/ 8239 h 9133"/>
                    <a:gd name="connsiteX4" fmla="*/ 7762 w 8297"/>
                    <a:gd name="connsiteY4" fmla="*/ 8342 h 9133"/>
                    <a:gd name="connsiteX5" fmla="*/ 3935 w 8297"/>
                    <a:gd name="connsiteY5" fmla="*/ 9133 h 9133"/>
                    <a:gd name="connsiteX6" fmla="*/ 1391 w 8297"/>
                    <a:gd name="connsiteY6" fmla="*/ 9103 h 9133"/>
                    <a:gd name="connsiteX7" fmla="*/ 2096 w 8297"/>
                    <a:gd name="connsiteY7" fmla="*/ 5221 h 9133"/>
                    <a:gd name="connsiteX8" fmla="*/ 0 w 8297"/>
                    <a:gd name="connsiteY8" fmla="*/ 0 h 9133"/>
                    <a:gd name="connsiteX0" fmla="*/ 0 w 10054"/>
                    <a:gd name="connsiteY0" fmla="*/ 0 h 10000"/>
                    <a:gd name="connsiteX1" fmla="*/ 4199 w 10054"/>
                    <a:gd name="connsiteY1" fmla="*/ 1429 h 10000"/>
                    <a:gd name="connsiteX2" fmla="*/ 8155 w 10054"/>
                    <a:gd name="connsiteY2" fmla="*/ 1296 h 10000"/>
                    <a:gd name="connsiteX3" fmla="*/ 9917 w 10054"/>
                    <a:gd name="connsiteY3" fmla="*/ 9021 h 10000"/>
                    <a:gd name="connsiteX4" fmla="*/ 9355 w 10054"/>
                    <a:gd name="connsiteY4" fmla="*/ 9134 h 10000"/>
                    <a:gd name="connsiteX5" fmla="*/ 4743 w 10054"/>
                    <a:gd name="connsiteY5" fmla="*/ 10000 h 10000"/>
                    <a:gd name="connsiteX6" fmla="*/ 1677 w 10054"/>
                    <a:gd name="connsiteY6" fmla="*/ 9967 h 10000"/>
                    <a:gd name="connsiteX7" fmla="*/ 2526 w 10054"/>
                    <a:gd name="connsiteY7" fmla="*/ 5717 h 10000"/>
                    <a:gd name="connsiteX8" fmla="*/ 0 w 10054"/>
                    <a:gd name="connsiteY8" fmla="*/ 0 h 10000"/>
                    <a:gd name="connsiteX0" fmla="*/ 0 w 10054"/>
                    <a:gd name="connsiteY0" fmla="*/ 0 h 10000"/>
                    <a:gd name="connsiteX1" fmla="*/ 4199 w 10054"/>
                    <a:gd name="connsiteY1" fmla="*/ 1429 h 10000"/>
                    <a:gd name="connsiteX2" fmla="*/ 8155 w 10054"/>
                    <a:gd name="connsiteY2" fmla="*/ 1296 h 10000"/>
                    <a:gd name="connsiteX3" fmla="*/ 9917 w 10054"/>
                    <a:gd name="connsiteY3" fmla="*/ 9021 h 10000"/>
                    <a:gd name="connsiteX4" fmla="*/ 9355 w 10054"/>
                    <a:gd name="connsiteY4" fmla="*/ 9134 h 10000"/>
                    <a:gd name="connsiteX5" fmla="*/ 4743 w 10054"/>
                    <a:gd name="connsiteY5" fmla="*/ 10000 h 10000"/>
                    <a:gd name="connsiteX6" fmla="*/ 1677 w 10054"/>
                    <a:gd name="connsiteY6" fmla="*/ 9967 h 10000"/>
                    <a:gd name="connsiteX7" fmla="*/ 2526 w 10054"/>
                    <a:gd name="connsiteY7" fmla="*/ 5717 h 10000"/>
                    <a:gd name="connsiteX8" fmla="*/ 0 w 10054"/>
                    <a:gd name="connsiteY8" fmla="*/ 0 h 10000"/>
                    <a:gd name="connsiteX0" fmla="*/ 0 w 10076"/>
                    <a:gd name="connsiteY0" fmla="*/ 0 h 10000"/>
                    <a:gd name="connsiteX1" fmla="*/ 4199 w 10076"/>
                    <a:gd name="connsiteY1" fmla="*/ 1429 h 10000"/>
                    <a:gd name="connsiteX2" fmla="*/ 8155 w 10076"/>
                    <a:gd name="connsiteY2" fmla="*/ 1296 h 10000"/>
                    <a:gd name="connsiteX3" fmla="*/ 7854 w 10076"/>
                    <a:gd name="connsiteY3" fmla="*/ 4963 h 10000"/>
                    <a:gd name="connsiteX4" fmla="*/ 9917 w 10076"/>
                    <a:gd name="connsiteY4" fmla="*/ 9021 h 10000"/>
                    <a:gd name="connsiteX5" fmla="*/ 9355 w 10076"/>
                    <a:gd name="connsiteY5" fmla="*/ 9134 h 10000"/>
                    <a:gd name="connsiteX6" fmla="*/ 4743 w 10076"/>
                    <a:gd name="connsiteY6" fmla="*/ 10000 h 10000"/>
                    <a:gd name="connsiteX7" fmla="*/ 1677 w 10076"/>
                    <a:gd name="connsiteY7" fmla="*/ 9967 h 10000"/>
                    <a:gd name="connsiteX8" fmla="*/ 2526 w 10076"/>
                    <a:gd name="connsiteY8" fmla="*/ 5717 h 10000"/>
                    <a:gd name="connsiteX9" fmla="*/ 0 w 10076"/>
                    <a:gd name="connsiteY9" fmla="*/ 0 h 10000"/>
                    <a:gd name="connsiteX0" fmla="*/ 0 w 10076"/>
                    <a:gd name="connsiteY0" fmla="*/ 0 h 10000"/>
                    <a:gd name="connsiteX1" fmla="*/ 4199 w 10076"/>
                    <a:gd name="connsiteY1" fmla="*/ 1429 h 10000"/>
                    <a:gd name="connsiteX2" fmla="*/ 8155 w 10076"/>
                    <a:gd name="connsiteY2" fmla="*/ 1296 h 10000"/>
                    <a:gd name="connsiteX3" fmla="*/ 7854 w 10076"/>
                    <a:gd name="connsiteY3" fmla="*/ 4963 h 10000"/>
                    <a:gd name="connsiteX4" fmla="*/ 9917 w 10076"/>
                    <a:gd name="connsiteY4" fmla="*/ 9021 h 10000"/>
                    <a:gd name="connsiteX5" fmla="*/ 9355 w 10076"/>
                    <a:gd name="connsiteY5" fmla="*/ 9134 h 10000"/>
                    <a:gd name="connsiteX6" fmla="*/ 4743 w 10076"/>
                    <a:gd name="connsiteY6" fmla="*/ 10000 h 10000"/>
                    <a:gd name="connsiteX7" fmla="*/ 1677 w 10076"/>
                    <a:gd name="connsiteY7" fmla="*/ 9967 h 10000"/>
                    <a:gd name="connsiteX8" fmla="*/ 2526 w 10076"/>
                    <a:gd name="connsiteY8" fmla="*/ 5717 h 10000"/>
                    <a:gd name="connsiteX9" fmla="*/ 0 w 10076"/>
                    <a:gd name="connsiteY9" fmla="*/ 0 h 10000"/>
                    <a:gd name="connsiteX0" fmla="*/ 0 w 10076"/>
                    <a:gd name="connsiteY0" fmla="*/ 0 h 10000"/>
                    <a:gd name="connsiteX1" fmla="*/ 4199 w 10076"/>
                    <a:gd name="connsiteY1" fmla="*/ 1429 h 10000"/>
                    <a:gd name="connsiteX2" fmla="*/ 7942 w 10076"/>
                    <a:gd name="connsiteY2" fmla="*/ 1015 h 10000"/>
                    <a:gd name="connsiteX3" fmla="*/ 7854 w 10076"/>
                    <a:gd name="connsiteY3" fmla="*/ 4963 h 10000"/>
                    <a:gd name="connsiteX4" fmla="*/ 9917 w 10076"/>
                    <a:gd name="connsiteY4" fmla="*/ 9021 h 10000"/>
                    <a:gd name="connsiteX5" fmla="*/ 9355 w 10076"/>
                    <a:gd name="connsiteY5" fmla="*/ 9134 h 10000"/>
                    <a:gd name="connsiteX6" fmla="*/ 4743 w 10076"/>
                    <a:gd name="connsiteY6" fmla="*/ 10000 h 10000"/>
                    <a:gd name="connsiteX7" fmla="*/ 1677 w 10076"/>
                    <a:gd name="connsiteY7" fmla="*/ 9967 h 10000"/>
                    <a:gd name="connsiteX8" fmla="*/ 2526 w 10076"/>
                    <a:gd name="connsiteY8" fmla="*/ 5717 h 10000"/>
                    <a:gd name="connsiteX9" fmla="*/ 0 w 10076"/>
                    <a:gd name="connsiteY9" fmla="*/ 0 h 10000"/>
                    <a:gd name="connsiteX0" fmla="*/ 0 w 10060"/>
                    <a:gd name="connsiteY0" fmla="*/ 0 h 9967"/>
                    <a:gd name="connsiteX1" fmla="*/ 4199 w 10060"/>
                    <a:gd name="connsiteY1" fmla="*/ 1429 h 9967"/>
                    <a:gd name="connsiteX2" fmla="*/ 7942 w 10060"/>
                    <a:gd name="connsiteY2" fmla="*/ 1015 h 9967"/>
                    <a:gd name="connsiteX3" fmla="*/ 7854 w 10060"/>
                    <a:gd name="connsiteY3" fmla="*/ 4963 h 9967"/>
                    <a:gd name="connsiteX4" fmla="*/ 9917 w 10060"/>
                    <a:gd name="connsiteY4" fmla="*/ 9021 h 9967"/>
                    <a:gd name="connsiteX5" fmla="*/ 9355 w 10060"/>
                    <a:gd name="connsiteY5" fmla="*/ 9134 h 9967"/>
                    <a:gd name="connsiteX6" fmla="*/ 5119 w 10060"/>
                    <a:gd name="connsiteY6" fmla="*/ 9447 h 9967"/>
                    <a:gd name="connsiteX7" fmla="*/ 1677 w 10060"/>
                    <a:gd name="connsiteY7" fmla="*/ 9967 h 9967"/>
                    <a:gd name="connsiteX8" fmla="*/ 2526 w 10060"/>
                    <a:gd name="connsiteY8" fmla="*/ 5717 h 9967"/>
                    <a:gd name="connsiteX9" fmla="*/ 0 w 10060"/>
                    <a:gd name="connsiteY9" fmla="*/ 0 h 9967"/>
                    <a:gd name="connsiteX0" fmla="*/ 0 w 9883"/>
                    <a:gd name="connsiteY0" fmla="*/ 0 h 10000"/>
                    <a:gd name="connsiteX1" fmla="*/ 4174 w 9883"/>
                    <a:gd name="connsiteY1" fmla="*/ 1434 h 10000"/>
                    <a:gd name="connsiteX2" fmla="*/ 7895 w 9883"/>
                    <a:gd name="connsiteY2" fmla="*/ 1018 h 10000"/>
                    <a:gd name="connsiteX3" fmla="*/ 7807 w 9883"/>
                    <a:gd name="connsiteY3" fmla="*/ 4979 h 10000"/>
                    <a:gd name="connsiteX4" fmla="*/ 9858 w 9883"/>
                    <a:gd name="connsiteY4" fmla="*/ 9051 h 10000"/>
                    <a:gd name="connsiteX5" fmla="*/ 8692 w 9883"/>
                    <a:gd name="connsiteY5" fmla="*/ 8860 h 10000"/>
                    <a:gd name="connsiteX6" fmla="*/ 5088 w 9883"/>
                    <a:gd name="connsiteY6" fmla="*/ 9478 h 10000"/>
                    <a:gd name="connsiteX7" fmla="*/ 1667 w 9883"/>
                    <a:gd name="connsiteY7" fmla="*/ 10000 h 10000"/>
                    <a:gd name="connsiteX8" fmla="*/ 2511 w 9883"/>
                    <a:gd name="connsiteY8" fmla="*/ 5736 h 10000"/>
                    <a:gd name="connsiteX9" fmla="*/ 0 w 9883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7988 w 10000"/>
                    <a:gd name="connsiteY2" fmla="*/ 1018 h 10000"/>
                    <a:gd name="connsiteX3" fmla="*/ 7899 w 10000"/>
                    <a:gd name="connsiteY3" fmla="*/ 4979 h 10000"/>
                    <a:gd name="connsiteX4" fmla="*/ 9975 w 10000"/>
                    <a:gd name="connsiteY4" fmla="*/ 9051 h 10000"/>
                    <a:gd name="connsiteX5" fmla="*/ 8795 w 10000"/>
                    <a:gd name="connsiteY5" fmla="*/ 8860 h 10000"/>
                    <a:gd name="connsiteX6" fmla="*/ 5148 w 10000"/>
                    <a:gd name="connsiteY6" fmla="*/ 9478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9999"/>
                    <a:gd name="connsiteY0" fmla="*/ 0 h 10000"/>
                    <a:gd name="connsiteX1" fmla="*/ 4223 w 9999"/>
                    <a:gd name="connsiteY1" fmla="*/ 1434 h 10000"/>
                    <a:gd name="connsiteX2" fmla="*/ 7988 w 9999"/>
                    <a:gd name="connsiteY2" fmla="*/ 1018 h 10000"/>
                    <a:gd name="connsiteX3" fmla="*/ 7899 w 9999"/>
                    <a:gd name="connsiteY3" fmla="*/ 4979 h 10000"/>
                    <a:gd name="connsiteX4" fmla="*/ 9975 w 9999"/>
                    <a:gd name="connsiteY4" fmla="*/ 9051 h 10000"/>
                    <a:gd name="connsiteX5" fmla="*/ 8795 w 9999"/>
                    <a:gd name="connsiteY5" fmla="*/ 8860 h 10000"/>
                    <a:gd name="connsiteX6" fmla="*/ 5213 w 9999"/>
                    <a:gd name="connsiteY6" fmla="*/ 9774 h 10000"/>
                    <a:gd name="connsiteX7" fmla="*/ 1687 w 9999"/>
                    <a:gd name="connsiteY7" fmla="*/ 10000 h 10000"/>
                    <a:gd name="connsiteX8" fmla="*/ 2541 w 9999"/>
                    <a:gd name="connsiteY8" fmla="*/ 5736 h 10000"/>
                    <a:gd name="connsiteX9" fmla="*/ 0 w 9999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7989 w 10000"/>
                    <a:gd name="connsiteY2" fmla="*/ 1018 h 10000"/>
                    <a:gd name="connsiteX3" fmla="*/ 7900 w 10000"/>
                    <a:gd name="connsiteY3" fmla="*/ 4979 h 10000"/>
                    <a:gd name="connsiteX4" fmla="*/ 9976 w 10000"/>
                    <a:gd name="connsiteY4" fmla="*/ 9051 h 10000"/>
                    <a:gd name="connsiteX5" fmla="*/ 8796 w 10000"/>
                    <a:gd name="connsiteY5" fmla="*/ 8860 h 10000"/>
                    <a:gd name="connsiteX6" fmla="*/ 5214 w 10000"/>
                    <a:gd name="connsiteY6" fmla="*/ 9774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6253 w 10000"/>
                    <a:gd name="connsiteY2" fmla="*/ 1339 h 10000"/>
                    <a:gd name="connsiteX3" fmla="*/ 7900 w 10000"/>
                    <a:gd name="connsiteY3" fmla="*/ 4979 h 10000"/>
                    <a:gd name="connsiteX4" fmla="*/ 9976 w 10000"/>
                    <a:gd name="connsiteY4" fmla="*/ 9051 h 10000"/>
                    <a:gd name="connsiteX5" fmla="*/ 8796 w 10000"/>
                    <a:gd name="connsiteY5" fmla="*/ 8860 h 10000"/>
                    <a:gd name="connsiteX6" fmla="*/ 5214 w 10000"/>
                    <a:gd name="connsiteY6" fmla="*/ 9774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6341 w 10000"/>
                    <a:gd name="connsiteY2" fmla="*/ 1244 h 10000"/>
                    <a:gd name="connsiteX3" fmla="*/ 7900 w 10000"/>
                    <a:gd name="connsiteY3" fmla="*/ 4979 h 10000"/>
                    <a:gd name="connsiteX4" fmla="*/ 9976 w 10000"/>
                    <a:gd name="connsiteY4" fmla="*/ 9051 h 10000"/>
                    <a:gd name="connsiteX5" fmla="*/ 8796 w 10000"/>
                    <a:gd name="connsiteY5" fmla="*/ 8860 h 10000"/>
                    <a:gd name="connsiteX6" fmla="*/ 5214 w 10000"/>
                    <a:gd name="connsiteY6" fmla="*/ 9774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10054"/>
                    <a:gd name="connsiteY0" fmla="*/ 0 h 10000"/>
                    <a:gd name="connsiteX1" fmla="*/ 4223 w 10054"/>
                    <a:gd name="connsiteY1" fmla="*/ 1434 h 10000"/>
                    <a:gd name="connsiteX2" fmla="*/ 6341 w 10054"/>
                    <a:gd name="connsiteY2" fmla="*/ 1244 h 10000"/>
                    <a:gd name="connsiteX3" fmla="*/ 6889 w 10054"/>
                    <a:gd name="connsiteY3" fmla="*/ 5119 h 10000"/>
                    <a:gd name="connsiteX4" fmla="*/ 9976 w 10054"/>
                    <a:gd name="connsiteY4" fmla="*/ 9051 h 10000"/>
                    <a:gd name="connsiteX5" fmla="*/ 8796 w 10054"/>
                    <a:gd name="connsiteY5" fmla="*/ 8860 h 10000"/>
                    <a:gd name="connsiteX6" fmla="*/ 5214 w 10054"/>
                    <a:gd name="connsiteY6" fmla="*/ 9774 h 10000"/>
                    <a:gd name="connsiteX7" fmla="*/ 1687 w 10054"/>
                    <a:gd name="connsiteY7" fmla="*/ 10000 h 10000"/>
                    <a:gd name="connsiteX8" fmla="*/ 2541 w 10054"/>
                    <a:gd name="connsiteY8" fmla="*/ 5736 h 10000"/>
                    <a:gd name="connsiteX9" fmla="*/ 0 w 10054"/>
                    <a:gd name="connsiteY9" fmla="*/ 0 h 10000"/>
                    <a:gd name="connsiteX0" fmla="*/ 0 w 10054"/>
                    <a:gd name="connsiteY0" fmla="*/ 0 h 9774"/>
                    <a:gd name="connsiteX1" fmla="*/ 4223 w 10054"/>
                    <a:gd name="connsiteY1" fmla="*/ 1434 h 9774"/>
                    <a:gd name="connsiteX2" fmla="*/ 6341 w 10054"/>
                    <a:gd name="connsiteY2" fmla="*/ 1244 h 9774"/>
                    <a:gd name="connsiteX3" fmla="*/ 6889 w 10054"/>
                    <a:gd name="connsiteY3" fmla="*/ 5119 h 9774"/>
                    <a:gd name="connsiteX4" fmla="*/ 9976 w 10054"/>
                    <a:gd name="connsiteY4" fmla="*/ 9051 h 9774"/>
                    <a:gd name="connsiteX5" fmla="*/ 8796 w 10054"/>
                    <a:gd name="connsiteY5" fmla="*/ 8860 h 9774"/>
                    <a:gd name="connsiteX6" fmla="*/ 5214 w 10054"/>
                    <a:gd name="connsiteY6" fmla="*/ 9774 h 9774"/>
                    <a:gd name="connsiteX7" fmla="*/ 1952 w 10054"/>
                    <a:gd name="connsiteY7" fmla="*/ 9334 h 9774"/>
                    <a:gd name="connsiteX8" fmla="*/ 2541 w 10054"/>
                    <a:gd name="connsiteY8" fmla="*/ 5736 h 9774"/>
                    <a:gd name="connsiteX9" fmla="*/ 0 w 10054"/>
                    <a:gd name="connsiteY9" fmla="*/ 0 h 9774"/>
                    <a:gd name="connsiteX0" fmla="*/ 0 w 9999"/>
                    <a:gd name="connsiteY0" fmla="*/ 0 h 10000"/>
                    <a:gd name="connsiteX1" fmla="*/ 4200 w 9999"/>
                    <a:gd name="connsiteY1" fmla="*/ 1467 h 10000"/>
                    <a:gd name="connsiteX2" fmla="*/ 6300 w 9999"/>
                    <a:gd name="connsiteY2" fmla="*/ 1763 h 10000"/>
                    <a:gd name="connsiteX3" fmla="*/ 6852 w 9999"/>
                    <a:gd name="connsiteY3" fmla="*/ 5237 h 10000"/>
                    <a:gd name="connsiteX4" fmla="*/ 9922 w 9999"/>
                    <a:gd name="connsiteY4" fmla="*/ 9260 h 10000"/>
                    <a:gd name="connsiteX5" fmla="*/ 8749 w 9999"/>
                    <a:gd name="connsiteY5" fmla="*/ 9065 h 10000"/>
                    <a:gd name="connsiteX6" fmla="*/ 5186 w 9999"/>
                    <a:gd name="connsiteY6" fmla="*/ 10000 h 10000"/>
                    <a:gd name="connsiteX7" fmla="*/ 1942 w 9999"/>
                    <a:gd name="connsiteY7" fmla="*/ 9550 h 10000"/>
                    <a:gd name="connsiteX8" fmla="*/ 2527 w 9999"/>
                    <a:gd name="connsiteY8" fmla="*/ 5869 h 10000"/>
                    <a:gd name="connsiteX9" fmla="*/ 0 w 9999"/>
                    <a:gd name="connsiteY9" fmla="*/ 0 h 10000"/>
                    <a:gd name="connsiteX0" fmla="*/ 0 w 9998"/>
                    <a:gd name="connsiteY0" fmla="*/ 0 h 10000"/>
                    <a:gd name="connsiteX1" fmla="*/ 4200 w 9998"/>
                    <a:gd name="connsiteY1" fmla="*/ 1467 h 10000"/>
                    <a:gd name="connsiteX2" fmla="*/ 6301 w 9998"/>
                    <a:gd name="connsiteY2" fmla="*/ 1763 h 10000"/>
                    <a:gd name="connsiteX3" fmla="*/ 6885 w 9998"/>
                    <a:gd name="connsiteY3" fmla="*/ 5242 h 10000"/>
                    <a:gd name="connsiteX4" fmla="*/ 9923 w 9998"/>
                    <a:gd name="connsiteY4" fmla="*/ 9260 h 10000"/>
                    <a:gd name="connsiteX5" fmla="*/ 8750 w 9998"/>
                    <a:gd name="connsiteY5" fmla="*/ 9065 h 10000"/>
                    <a:gd name="connsiteX6" fmla="*/ 5187 w 9998"/>
                    <a:gd name="connsiteY6" fmla="*/ 10000 h 10000"/>
                    <a:gd name="connsiteX7" fmla="*/ 1942 w 9998"/>
                    <a:gd name="connsiteY7" fmla="*/ 9550 h 10000"/>
                    <a:gd name="connsiteX8" fmla="*/ 2527 w 9998"/>
                    <a:gd name="connsiteY8" fmla="*/ 5869 h 10000"/>
                    <a:gd name="connsiteX9" fmla="*/ 0 w 9998"/>
                    <a:gd name="connsiteY9" fmla="*/ 0 h 10000"/>
                    <a:gd name="connsiteX0" fmla="*/ 0 w 10000"/>
                    <a:gd name="connsiteY0" fmla="*/ 0 h 10000"/>
                    <a:gd name="connsiteX1" fmla="*/ 4201 w 10000"/>
                    <a:gd name="connsiteY1" fmla="*/ 1467 h 10000"/>
                    <a:gd name="connsiteX2" fmla="*/ 4639 w 10000"/>
                    <a:gd name="connsiteY2" fmla="*/ 3741 h 10000"/>
                    <a:gd name="connsiteX3" fmla="*/ 6886 w 10000"/>
                    <a:gd name="connsiteY3" fmla="*/ 5242 h 10000"/>
                    <a:gd name="connsiteX4" fmla="*/ 9925 w 10000"/>
                    <a:gd name="connsiteY4" fmla="*/ 9260 h 10000"/>
                    <a:gd name="connsiteX5" fmla="*/ 8752 w 10000"/>
                    <a:gd name="connsiteY5" fmla="*/ 9065 h 10000"/>
                    <a:gd name="connsiteX6" fmla="*/ 5188 w 10000"/>
                    <a:gd name="connsiteY6" fmla="*/ 10000 h 10000"/>
                    <a:gd name="connsiteX7" fmla="*/ 1942 w 10000"/>
                    <a:gd name="connsiteY7" fmla="*/ 9550 h 10000"/>
                    <a:gd name="connsiteX8" fmla="*/ 2528 w 10000"/>
                    <a:gd name="connsiteY8" fmla="*/ 5869 h 10000"/>
                    <a:gd name="connsiteX9" fmla="*/ 0 w 10000"/>
                    <a:gd name="connsiteY9" fmla="*/ 0 h 10000"/>
                    <a:gd name="connsiteX0" fmla="*/ 0 w 10000"/>
                    <a:gd name="connsiteY0" fmla="*/ 0 h 10000"/>
                    <a:gd name="connsiteX1" fmla="*/ 2740 w 10000"/>
                    <a:gd name="connsiteY1" fmla="*/ 2526 h 10000"/>
                    <a:gd name="connsiteX2" fmla="*/ 4639 w 10000"/>
                    <a:gd name="connsiteY2" fmla="*/ 3741 h 10000"/>
                    <a:gd name="connsiteX3" fmla="*/ 6886 w 10000"/>
                    <a:gd name="connsiteY3" fmla="*/ 5242 h 10000"/>
                    <a:gd name="connsiteX4" fmla="*/ 9925 w 10000"/>
                    <a:gd name="connsiteY4" fmla="*/ 9260 h 10000"/>
                    <a:gd name="connsiteX5" fmla="*/ 8752 w 10000"/>
                    <a:gd name="connsiteY5" fmla="*/ 9065 h 10000"/>
                    <a:gd name="connsiteX6" fmla="*/ 5188 w 10000"/>
                    <a:gd name="connsiteY6" fmla="*/ 10000 h 10000"/>
                    <a:gd name="connsiteX7" fmla="*/ 1942 w 10000"/>
                    <a:gd name="connsiteY7" fmla="*/ 9550 h 10000"/>
                    <a:gd name="connsiteX8" fmla="*/ 2528 w 10000"/>
                    <a:gd name="connsiteY8" fmla="*/ 5869 h 10000"/>
                    <a:gd name="connsiteX9" fmla="*/ 0 w 10000"/>
                    <a:gd name="connsiteY9" fmla="*/ 0 h 10000"/>
                    <a:gd name="connsiteX0" fmla="*/ 0 w 9794"/>
                    <a:gd name="connsiteY0" fmla="*/ 0 h 9413"/>
                    <a:gd name="connsiteX1" fmla="*/ 2534 w 9794"/>
                    <a:gd name="connsiteY1" fmla="*/ 1939 h 9413"/>
                    <a:gd name="connsiteX2" fmla="*/ 4433 w 9794"/>
                    <a:gd name="connsiteY2" fmla="*/ 3154 h 9413"/>
                    <a:gd name="connsiteX3" fmla="*/ 6680 w 9794"/>
                    <a:gd name="connsiteY3" fmla="*/ 4655 h 9413"/>
                    <a:gd name="connsiteX4" fmla="*/ 9719 w 9794"/>
                    <a:gd name="connsiteY4" fmla="*/ 8673 h 9413"/>
                    <a:gd name="connsiteX5" fmla="*/ 8546 w 9794"/>
                    <a:gd name="connsiteY5" fmla="*/ 8478 h 9413"/>
                    <a:gd name="connsiteX6" fmla="*/ 4982 w 9794"/>
                    <a:gd name="connsiteY6" fmla="*/ 9413 h 9413"/>
                    <a:gd name="connsiteX7" fmla="*/ 1736 w 9794"/>
                    <a:gd name="connsiteY7" fmla="*/ 8963 h 9413"/>
                    <a:gd name="connsiteX8" fmla="*/ 2322 w 9794"/>
                    <a:gd name="connsiteY8" fmla="*/ 5282 h 9413"/>
                    <a:gd name="connsiteX9" fmla="*/ 0 w 9794"/>
                    <a:gd name="connsiteY9" fmla="*/ 0 h 9413"/>
                    <a:gd name="connsiteX0" fmla="*/ 0 w 10000"/>
                    <a:gd name="connsiteY0" fmla="*/ 6 h 10006"/>
                    <a:gd name="connsiteX1" fmla="*/ 2587 w 10000"/>
                    <a:gd name="connsiteY1" fmla="*/ 2066 h 10006"/>
                    <a:gd name="connsiteX2" fmla="*/ 4526 w 10000"/>
                    <a:gd name="connsiteY2" fmla="*/ 3357 h 10006"/>
                    <a:gd name="connsiteX3" fmla="*/ 6821 w 10000"/>
                    <a:gd name="connsiteY3" fmla="*/ 4951 h 10006"/>
                    <a:gd name="connsiteX4" fmla="*/ 9923 w 10000"/>
                    <a:gd name="connsiteY4" fmla="*/ 9220 h 10006"/>
                    <a:gd name="connsiteX5" fmla="*/ 8726 w 10000"/>
                    <a:gd name="connsiteY5" fmla="*/ 9013 h 10006"/>
                    <a:gd name="connsiteX6" fmla="*/ 5087 w 10000"/>
                    <a:gd name="connsiteY6" fmla="*/ 10006 h 10006"/>
                    <a:gd name="connsiteX7" fmla="*/ 1773 w 10000"/>
                    <a:gd name="connsiteY7" fmla="*/ 9528 h 10006"/>
                    <a:gd name="connsiteX8" fmla="*/ 2371 w 10000"/>
                    <a:gd name="connsiteY8" fmla="*/ 5617 h 10006"/>
                    <a:gd name="connsiteX9" fmla="*/ 0 w 10000"/>
                    <a:gd name="connsiteY9" fmla="*/ 6 h 10006"/>
                    <a:gd name="connsiteX0" fmla="*/ 0 w 10116"/>
                    <a:gd name="connsiteY0" fmla="*/ 6 h 10006"/>
                    <a:gd name="connsiteX1" fmla="*/ 2587 w 10116"/>
                    <a:gd name="connsiteY1" fmla="*/ 2066 h 10006"/>
                    <a:gd name="connsiteX2" fmla="*/ 4526 w 10116"/>
                    <a:gd name="connsiteY2" fmla="*/ 3357 h 10006"/>
                    <a:gd name="connsiteX3" fmla="*/ 4991 w 10116"/>
                    <a:gd name="connsiteY3" fmla="*/ 4945 h 10006"/>
                    <a:gd name="connsiteX4" fmla="*/ 9923 w 10116"/>
                    <a:gd name="connsiteY4" fmla="*/ 9220 h 10006"/>
                    <a:gd name="connsiteX5" fmla="*/ 8726 w 10116"/>
                    <a:gd name="connsiteY5" fmla="*/ 9013 h 10006"/>
                    <a:gd name="connsiteX6" fmla="*/ 5087 w 10116"/>
                    <a:gd name="connsiteY6" fmla="*/ 10006 h 10006"/>
                    <a:gd name="connsiteX7" fmla="*/ 1773 w 10116"/>
                    <a:gd name="connsiteY7" fmla="*/ 9528 h 10006"/>
                    <a:gd name="connsiteX8" fmla="*/ 2371 w 10116"/>
                    <a:gd name="connsiteY8" fmla="*/ 5617 h 10006"/>
                    <a:gd name="connsiteX9" fmla="*/ 0 w 10116"/>
                    <a:gd name="connsiteY9" fmla="*/ 6 h 10006"/>
                    <a:gd name="connsiteX0" fmla="*/ 0 w 10116"/>
                    <a:gd name="connsiteY0" fmla="*/ 6 h 10006"/>
                    <a:gd name="connsiteX1" fmla="*/ 2587 w 10116"/>
                    <a:gd name="connsiteY1" fmla="*/ 2066 h 10006"/>
                    <a:gd name="connsiteX2" fmla="*/ 4526 w 10116"/>
                    <a:gd name="connsiteY2" fmla="*/ 3357 h 10006"/>
                    <a:gd name="connsiteX3" fmla="*/ 4991 w 10116"/>
                    <a:gd name="connsiteY3" fmla="*/ 4945 h 10006"/>
                    <a:gd name="connsiteX4" fmla="*/ 9923 w 10116"/>
                    <a:gd name="connsiteY4" fmla="*/ 9220 h 10006"/>
                    <a:gd name="connsiteX5" fmla="*/ 8726 w 10116"/>
                    <a:gd name="connsiteY5" fmla="*/ 9013 h 10006"/>
                    <a:gd name="connsiteX6" fmla="*/ 5087 w 10116"/>
                    <a:gd name="connsiteY6" fmla="*/ 10006 h 10006"/>
                    <a:gd name="connsiteX7" fmla="*/ 1773 w 10116"/>
                    <a:gd name="connsiteY7" fmla="*/ 9528 h 10006"/>
                    <a:gd name="connsiteX8" fmla="*/ 2371 w 10116"/>
                    <a:gd name="connsiteY8" fmla="*/ 5617 h 10006"/>
                    <a:gd name="connsiteX9" fmla="*/ 0 w 10116"/>
                    <a:gd name="connsiteY9" fmla="*/ 6 h 10006"/>
                    <a:gd name="connsiteX0" fmla="*/ 0 w 8726"/>
                    <a:gd name="connsiteY0" fmla="*/ 6 h 10006"/>
                    <a:gd name="connsiteX1" fmla="*/ 2587 w 8726"/>
                    <a:gd name="connsiteY1" fmla="*/ 2066 h 10006"/>
                    <a:gd name="connsiteX2" fmla="*/ 4526 w 8726"/>
                    <a:gd name="connsiteY2" fmla="*/ 3357 h 10006"/>
                    <a:gd name="connsiteX3" fmla="*/ 4991 w 8726"/>
                    <a:gd name="connsiteY3" fmla="*/ 4945 h 10006"/>
                    <a:gd name="connsiteX4" fmla="*/ 8726 w 8726"/>
                    <a:gd name="connsiteY4" fmla="*/ 9013 h 10006"/>
                    <a:gd name="connsiteX5" fmla="*/ 5087 w 8726"/>
                    <a:gd name="connsiteY5" fmla="*/ 10006 h 10006"/>
                    <a:gd name="connsiteX6" fmla="*/ 1773 w 8726"/>
                    <a:gd name="connsiteY6" fmla="*/ 9528 h 10006"/>
                    <a:gd name="connsiteX7" fmla="*/ 2371 w 8726"/>
                    <a:gd name="connsiteY7" fmla="*/ 5617 h 10006"/>
                    <a:gd name="connsiteX8" fmla="*/ 0 w 8726"/>
                    <a:gd name="connsiteY8" fmla="*/ 6 h 10006"/>
                    <a:gd name="connsiteX0" fmla="*/ 0 w 10000"/>
                    <a:gd name="connsiteY0" fmla="*/ 6 h 9522"/>
                    <a:gd name="connsiteX1" fmla="*/ 2965 w 10000"/>
                    <a:gd name="connsiteY1" fmla="*/ 2065 h 9522"/>
                    <a:gd name="connsiteX2" fmla="*/ 5187 w 10000"/>
                    <a:gd name="connsiteY2" fmla="*/ 3355 h 9522"/>
                    <a:gd name="connsiteX3" fmla="*/ 5720 w 10000"/>
                    <a:gd name="connsiteY3" fmla="*/ 4942 h 9522"/>
                    <a:gd name="connsiteX4" fmla="*/ 10000 w 10000"/>
                    <a:gd name="connsiteY4" fmla="*/ 9008 h 9522"/>
                    <a:gd name="connsiteX5" fmla="*/ 5848 w 10000"/>
                    <a:gd name="connsiteY5" fmla="*/ 8021 h 9522"/>
                    <a:gd name="connsiteX6" fmla="*/ 2032 w 10000"/>
                    <a:gd name="connsiteY6" fmla="*/ 9522 h 9522"/>
                    <a:gd name="connsiteX7" fmla="*/ 2717 w 10000"/>
                    <a:gd name="connsiteY7" fmla="*/ 5614 h 9522"/>
                    <a:gd name="connsiteX8" fmla="*/ 0 w 10000"/>
                    <a:gd name="connsiteY8" fmla="*/ 6 h 9522"/>
                    <a:gd name="connsiteX0" fmla="*/ 0 w 10000"/>
                    <a:gd name="connsiteY0" fmla="*/ 7 h 9553"/>
                    <a:gd name="connsiteX1" fmla="*/ 2965 w 10000"/>
                    <a:gd name="connsiteY1" fmla="*/ 2170 h 9553"/>
                    <a:gd name="connsiteX2" fmla="*/ 5187 w 10000"/>
                    <a:gd name="connsiteY2" fmla="*/ 3524 h 9553"/>
                    <a:gd name="connsiteX3" fmla="*/ 5720 w 10000"/>
                    <a:gd name="connsiteY3" fmla="*/ 5191 h 9553"/>
                    <a:gd name="connsiteX4" fmla="*/ 10000 w 10000"/>
                    <a:gd name="connsiteY4" fmla="*/ 9461 h 9553"/>
                    <a:gd name="connsiteX5" fmla="*/ 5848 w 10000"/>
                    <a:gd name="connsiteY5" fmla="*/ 8425 h 9553"/>
                    <a:gd name="connsiteX6" fmla="*/ 2717 w 10000"/>
                    <a:gd name="connsiteY6" fmla="*/ 5897 h 9553"/>
                    <a:gd name="connsiteX7" fmla="*/ 0 w 10000"/>
                    <a:gd name="connsiteY7" fmla="*/ 7 h 9553"/>
                    <a:gd name="connsiteX0" fmla="*/ 0 w 10000"/>
                    <a:gd name="connsiteY0" fmla="*/ 8 h 10001"/>
                    <a:gd name="connsiteX1" fmla="*/ 2743 w 10000"/>
                    <a:gd name="connsiteY1" fmla="*/ 1972 h 10001"/>
                    <a:gd name="connsiteX2" fmla="*/ 5187 w 10000"/>
                    <a:gd name="connsiteY2" fmla="*/ 3690 h 10001"/>
                    <a:gd name="connsiteX3" fmla="*/ 5720 w 10000"/>
                    <a:gd name="connsiteY3" fmla="*/ 5435 h 10001"/>
                    <a:gd name="connsiteX4" fmla="*/ 10000 w 10000"/>
                    <a:gd name="connsiteY4" fmla="*/ 9905 h 10001"/>
                    <a:gd name="connsiteX5" fmla="*/ 5848 w 10000"/>
                    <a:gd name="connsiteY5" fmla="*/ 8820 h 10001"/>
                    <a:gd name="connsiteX6" fmla="*/ 2717 w 10000"/>
                    <a:gd name="connsiteY6" fmla="*/ 6174 h 10001"/>
                    <a:gd name="connsiteX7" fmla="*/ 0 w 10000"/>
                    <a:gd name="connsiteY7" fmla="*/ 8 h 10001"/>
                    <a:gd name="connsiteX0" fmla="*/ 0 w 10000"/>
                    <a:gd name="connsiteY0" fmla="*/ 8 h 10001"/>
                    <a:gd name="connsiteX1" fmla="*/ 2743 w 10000"/>
                    <a:gd name="connsiteY1" fmla="*/ 1972 h 10001"/>
                    <a:gd name="connsiteX2" fmla="*/ 5187 w 10000"/>
                    <a:gd name="connsiteY2" fmla="*/ 3690 h 10001"/>
                    <a:gd name="connsiteX3" fmla="*/ 5720 w 10000"/>
                    <a:gd name="connsiteY3" fmla="*/ 5435 h 10001"/>
                    <a:gd name="connsiteX4" fmla="*/ 10000 w 10000"/>
                    <a:gd name="connsiteY4" fmla="*/ 9905 h 10001"/>
                    <a:gd name="connsiteX5" fmla="*/ 5848 w 10000"/>
                    <a:gd name="connsiteY5" fmla="*/ 8820 h 10001"/>
                    <a:gd name="connsiteX6" fmla="*/ 2342 w 10000"/>
                    <a:gd name="connsiteY6" fmla="*/ 5501 h 10001"/>
                    <a:gd name="connsiteX7" fmla="*/ 0 w 10000"/>
                    <a:gd name="connsiteY7" fmla="*/ 8 h 10001"/>
                    <a:gd name="connsiteX0" fmla="*/ 0 w 10000"/>
                    <a:gd name="connsiteY0" fmla="*/ 8 h 10001"/>
                    <a:gd name="connsiteX1" fmla="*/ 2743 w 10000"/>
                    <a:gd name="connsiteY1" fmla="*/ 1972 h 10001"/>
                    <a:gd name="connsiteX2" fmla="*/ 5187 w 10000"/>
                    <a:gd name="connsiteY2" fmla="*/ 3690 h 10001"/>
                    <a:gd name="connsiteX3" fmla="*/ 5720 w 10000"/>
                    <a:gd name="connsiteY3" fmla="*/ 5435 h 10001"/>
                    <a:gd name="connsiteX4" fmla="*/ 10000 w 10000"/>
                    <a:gd name="connsiteY4" fmla="*/ 9905 h 10001"/>
                    <a:gd name="connsiteX5" fmla="*/ 5848 w 10000"/>
                    <a:gd name="connsiteY5" fmla="*/ 8820 h 10001"/>
                    <a:gd name="connsiteX6" fmla="*/ 2342 w 10000"/>
                    <a:gd name="connsiteY6" fmla="*/ 5501 h 10001"/>
                    <a:gd name="connsiteX7" fmla="*/ 0 w 10000"/>
                    <a:gd name="connsiteY7" fmla="*/ 8 h 100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000" h="10001">
                      <a:moveTo>
                        <a:pt x="0" y="8"/>
                      </a:moveTo>
                      <a:cubicBezTo>
                        <a:pt x="1441" y="-128"/>
                        <a:pt x="1879" y="1357"/>
                        <a:pt x="2743" y="1972"/>
                      </a:cubicBezTo>
                      <a:cubicBezTo>
                        <a:pt x="3608" y="2585"/>
                        <a:pt x="4691" y="3113"/>
                        <a:pt x="5187" y="3690"/>
                      </a:cubicBezTo>
                      <a:cubicBezTo>
                        <a:pt x="5683" y="4267"/>
                        <a:pt x="4937" y="3401"/>
                        <a:pt x="5720" y="5435"/>
                      </a:cubicBezTo>
                      <a:cubicBezTo>
                        <a:pt x="6522" y="6470"/>
                        <a:pt x="9979" y="9340"/>
                        <a:pt x="10000" y="9905"/>
                      </a:cubicBezTo>
                      <a:cubicBezTo>
                        <a:pt x="10021" y="10469"/>
                        <a:pt x="8982" y="8359"/>
                        <a:pt x="5848" y="8820"/>
                      </a:cubicBezTo>
                      <a:cubicBezTo>
                        <a:pt x="4634" y="8198"/>
                        <a:pt x="2529" y="7348"/>
                        <a:pt x="2342" y="5501"/>
                      </a:cubicBezTo>
                      <a:cubicBezTo>
                        <a:pt x="2348" y="3381"/>
                        <a:pt x="830" y="2519"/>
                        <a:pt x="0" y="8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  <a:alpha val="48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108" name="그룹 107"/>
            <p:cNvGrpSpPr/>
            <p:nvPr/>
          </p:nvGrpSpPr>
          <p:grpSpPr>
            <a:xfrm rot="234272">
              <a:off x="5525209" y="3092071"/>
              <a:ext cx="66197" cy="83839"/>
              <a:chOff x="515520" y="1345056"/>
              <a:chExt cx="1503806" cy="1444791"/>
            </a:xfrm>
            <a:gradFill>
              <a:gsLst>
                <a:gs pos="0">
                  <a:srgbClr val="FF9900"/>
                </a:gs>
                <a:gs pos="59000">
                  <a:schemeClr val="accent4">
                    <a:lumMod val="60000"/>
                    <a:lumOff val="40000"/>
                  </a:schemeClr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9800000" scaled="0"/>
            </a:gradFill>
          </p:grpSpPr>
          <p:sp>
            <p:nvSpPr>
              <p:cNvPr id="109" name="정오각형 108"/>
              <p:cNvSpPr/>
              <p:nvPr/>
            </p:nvSpPr>
            <p:spPr>
              <a:xfrm rot="20398178">
                <a:off x="515520" y="1345056"/>
                <a:ext cx="1503806" cy="1444791"/>
              </a:xfrm>
              <a:prstGeom prst="pent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10" name="꺾인 연결선 109"/>
              <p:cNvCxnSpPr/>
              <p:nvPr/>
            </p:nvCxnSpPr>
            <p:spPr>
              <a:xfrm flipV="1">
                <a:off x="762000" y="2004060"/>
                <a:ext cx="1173480" cy="487680"/>
              </a:xfrm>
              <a:prstGeom prst="bentConnector3">
                <a:avLst>
                  <a:gd name="adj1" fmla="val 52598"/>
                </a:avLst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" name="직사각형 12"/>
          <p:cNvSpPr/>
          <p:nvPr/>
        </p:nvSpPr>
        <p:spPr>
          <a:xfrm>
            <a:off x="0" y="5009113"/>
            <a:ext cx="12192000" cy="1848887"/>
          </a:xfrm>
          <a:prstGeom prst="rect">
            <a:avLst/>
          </a:prstGeom>
          <a:solidFill>
            <a:srgbClr val="95C4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" name="그룹 1"/>
          <p:cNvGrpSpPr/>
          <p:nvPr/>
        </p:nvGrpSpPr>
        <p:grpSpPr>
          <a:xfrm>
            <a:off x="4522568" y="4505543"/>
            <a:ext cx="2886075" cy="560373"/>
            <a:chOff x="4479466" y="2807710"/>
            <a:chExt cx="2886075" cy="560373"/>
          </a:xfrm>
        </p:grpSpPr>
        <p:sp>
          <p:nvSpPr>
            <p:cNvPr id="5" name="자유형 4"/>
            <p:cNvSpPr/>
            <p:nvPr/>
          </p:nvSpPr>
          <p:spPr>
            <a:xfrm>
              <a:off x="4479466" y="3008135"/>
              <a:ext cx="1078297" cy="323702"/>
            </a:xfrm>
            <a:custGeom>
              <a:avLst/>
              <a:gdLst>
                <a:gd name="connsiteX0" fmla="*/ 5595 w 2510999"/>
                <a:gd name="connsiteY0" fmla="*/ 685800 h 753796"/>
                <a:gd name="connsiteX1" fmla="*/ 15120 w 2510999"/>
                <a:gd name="connsiteY1" fmla="*/ 542925 h 753796"/>
                <a:gd name="connsiteX2" fmla="*/ 62745 w 2510999"/>
                <a:gd name="connsiteY2" fmla="*/ 533400 h 753796"/>
                <a:gd name="connsiteX3" fmla="*/ 72270 w 2510999"/>
                <a:gd name="connsiteY3" fmla="*/ 495300 h 753796"/>
                <a:gd name="connsiteX4" fmla="*/ 167520 w 2510999"/>
                <a:gd name="connsiteY4" fmla="*/ 457200 h 753796"/>
                <a:gd name="connsiteX5" fmla="*/ 224670 w 2510999"/>
                <a:gd name="connsiteY5" fmla="*/ 457200 h 753796"/>
                <a:gd name="connsiteX6" fmla="*/ 310395 w 2510999"/>
                <a:gd name="connsiteY6" fmla="*/ 409575 h 753796"/>
                <a:gd name="connsiteX7" fmla="*/ 367545 w 2510999"/>
                <a:gd name="connsiteY7" fmla="*/ 390525 h 753796"/>
                <a:gd name="connsiteX8" fmla="*/ 396120 w 2510999"/>
                <a:gd name="connsiteY8" fmla="*/ 381000 h 753796"/>
                <a:gd name="connsiteX9" fmla="*/ 424695 w 2510999"/>
                <a:gd name="connsiteY9" fmla="*/ 371475 h 753796"/>
                <a:gd name="connsiteX10" fmla="*/ 481845 w 2510999"/>
                <a:gd name="connsiteY10" fmla="*/ 333375 h 753796"/>
                <a:gd name="connsiteX11" fmla="*/ 529470 w 2510999"/>
                <a:gd name="connsiteY11" fmla="*/ 276225 h 753796"/>
                <a:gd name="connsiteX12" fmla="*/ 558045 w 2510999"/>
                <a:gd name="connsiteY12" fmla="*/ 266700 h 753796"/>
                <a:gd name="connsiteX13" fmla="*/ 577095 w 2510999"/>
                <a:gd name="connsiteY13" fmla="*/ 295275 h 753796"/>
                <a:gd name="connsiteX14" fmla="*/ 691395 w 2510999"/>
                <a:gd name="connsiteY14" fmla="*/ 257175 h 753796"/>
                <a:gd name="connsiteX15" fmla="*/ 719970 w 2510999"/>
                <a:gd name="connsiteY15" fmla="*/ 238125 h 753796"/>
                <a:gd name="connsiteX16" fmla="*/ 796170 w 2510999"/>
                <a:gd name="connsiteY16" fmla="*/ 190500 h 753796"/>
                <a:gd name="connsiteX17" fmla="*/ 824745 w 2510999"/>
                <a:gd name="connsiteY17" fmla="*/ 171450 h 753796"/>
                <a:gd name="connsiteX18" fmla="*/ 881895 w 2510999"/>
                <a:gd name="connsiteY18" fmla="*/ 152400 h 753796"/>
                <a:gd name="connsiteX19" fmla="*/ 910470 w 2510999"/>
                <a:gd name="connsiteY19" fmla="*/ 142875 h 753796"/>
                <a:gd name="connsiteX20" fmla="*/ 939045 w 2510999"/>
                <a:gd name="connsiteY20" fmla="*/ 133350 h 753796"/>
                <a:gd name="connsiteX21" fmla="*/ 967620 w 2510999"/>
                <a:gd name="connsiteY21" fmla="*/ 123825 h 753796"/>
                <a:gd name="connsiteX22" fmla="*/ 996195 w 2510999"/>
                <a:gd name="connsiteY22" fmla="*/ 104775 h 753796"/>
                <a:gd name="connsiteX23" fmla="*/ 1091445 w 2510999"/>
                <a:gd name="connsiteY23" fmla="*/ 76200 h 753796"/>
                <a:gd name="connsiteX24" fmla="*/ 1148595 w 2510999"/>
                <a:gd name="connsiteY24" fmla="*/ 47625 h 753796"/>
                <a:gd name="connsiteX25" fmla="*/ 1177170 w 2510999"/>
                <a:gd name="connsiteY25" fmla="*/ 66675 h 753796"/>
                <a:gd name="connsiteX26" fmla="*/ 1234320 w 2510999"/>
                <a:gd name="connsiteY26" fmla="*/ 85725 h 753796"/>
                <a:gd name="connsiteX27" fmla="*/ 1262895 w 2510999"/>
                <a:gd name="connsiteY27" fmla="*/ 95250 h 753796"/>
                <a:gd name="connsiteX28" fmla="*/ 1291470 w 2510999"/>
                <a:gd name="connsiteY28" fmla="*/ 104775 h 753796"/>
                <a:gd name="connsiteX29" fmla="*/ 1329570 w 2510999"/>
                <a:gd name="connsiteY29" fmla="*/ 114300 h 753796"/>
                <a:gd name="connsiteX30" fmla="*/ 1462920 w 2510999"/>
                <a:gd name="connsiteY30" fmla="*/ 95250 h 753796"/>
                <a:gd name="connsiteX31" fmla="*/ 1520070 w 2510999"/>
                <a:gd name="connsiteY31" fmla="*/ 57150 h 753796"/>
                <a:gd name="connsiteX32" fmla="*/ 1577220 w 2510999"/>
                <a:gd name="connsiteY32" fmla="*/ 9525 h 753796"/>
                <a:gd name="connsiteX33" fmla="*/ 1605795 w 2510999"/>
                <a:gd name="connsiteY33" fmla="*/ 0 h 753796"/>
                <a:gd name="connsiteX34" fmla="*/ 1662945 w 2510999"/>
                <a:gd name="connsiteY34" fmla="*/ 28575 h 753796"/>
                <a:gd name="connsiteX35" fmla="*/ 1691520 w 2510999"/>
                <a:gd name="connsiteY35" fmla="*/ 85725 h 753796"/>
                <a:gd name="connsiteX36" fmla="*/ 1767720 w 2510999"/>
                <a:gd name="connsiteY36" fmla="*/ 104775 h 753796"/>
                <a:gd name="connsiteX37" fmla="*/ 1796295 w 2510999"/>
                <a:gd name="connsiteY37" fmla="*/ 133350 h 753796"/>
                <a:gd name="connsiteX38" fmla="*/ 1843920 w 2510999"/>
                <a:gd name="connsiteY38" fmla="*/ 190500 h 753796"/>
                <a:gd name="connsiteX39" fmla="*/ 1891545 w 2510999"/>
                <a:gd name="connsiteY39" fmla="*/ 200025 h 753796"/>
                <a:gd name="connsiteX40" fmla="*/ 1920120 w 2510999"/>
                <a:gd name="connsiteY40" fmla="*/ 209550 h 753796"/>
                <a:gd name="connsiteX41" fmla="*/ 1977270 w 2510999"/>
                <a:gd name="connsiteY41" fmla="*/ 257175 h 753796"/>
                <a:gd name="connsiteX42" fmla="*/ 2005845 w 2510999"/>
                <a:gd name="connsiteY42" fmla="*/ 276225 h 753796"/>
                <a:gd name="connsiteX43" fmla="*/ 2053470 w 2510999"/>
                <a:gd name="connsiteY43" fmla="*/ 323850 h 753796"/>
                <a:gd name="connsiteX44" fmla="*/ 2091570 w 2510999"/>
                <a:gd name="connsiteY44" fmla="*/ 381000 h 753796"/>
                <a:gd name="connsiteX45" fmla="*/ 2148720 w 2510999"/>
                <a:gd name="connsiteY45" fmla="*/ 438150 h 753796"/>
                <a:gd name="connsiteX46" fmla="*/ 2186820 w 2510999"/>
                <a:gd name="connsiteY46" fmla="*/ 495300 h 753796"/>
                <a:gd name="connsiteX47" fmla="*/ 2205870 w 2510999"/>
                <a:gd name="connsiteY47" fmla="*/ 523875 h 753796"/>
                <a:gd name="connsiteX48" fmla="*/ 2234445 w 2510999"/>
                <a:gd name="connsiteY48" fmla="*/ 552450 h 753796"/>
                <a:gd name="connsiteX49" fmla="*/ 2253495 w 2510999"/>
                <a:gd name="connsiteY49" fmla="*/ 581025 h 753796"/>
                <a:gd name="connsiteX50" fmla="*/ 2282070 w 2510999"/>
                <a:gd name="connsiteY50" fmla="*/ 600075 h 753796"/>
                <a:gd name="connsiteX51" fmla="*/ 2367795 w 2510999"/>
                <a:gd name="connsiteY51" fmla="*/ 666750 h 753796"/>
                <a:gd name="connsiteX52" fmla="*/ 2405895 w 2510999"/>
                <a:gd name="connsiteY52" fmla="*/ 657225 h 753796"/>
                <a:gd name="connsiteX53" fmla="*/ 2434470 w 2510999"/>
                <a:gd name="connsiteY53" fmla="*/ 628650 h 753796"/>
                <a:gd name="connsiteX54" fmla="*/ 2463045 w 2510999"/>
                <a:gd name="connsiteY54" fmla="*/ 685800 h 753796"/>
                <a:gd name="connsiteX55" fmla="*/ 2491620 w 2510999"/>
                <a:gd name="connsiteY55" fmla="*/ 704850 h 753796"/>
                <a:gd name="connsiteX56" fmla="*/ 2510670 w 2510999"/>
                <a:gd name="connsiteY56" fmla="*/ 733425 h 753796"/>
                <a:gd name="connsiteX57" fmla="*/ 2453520 w 2510999"/>
                <a:gd name="connsiteY57" fmla="*/ 733425 h 753796"/>
                <a:gd name="connsiteX58" fmla="*/ 2272545 w 2510999"/>
                <a:gd name="connsiteY58" fmla="*/ 742950 h 753796"/>
                <a:gd name="connsiteX59" fmla="*/ 2110620 w 2510999"/>
                <a:gd name="connsiteY59" fmla="*/ 752475 h 753796"/>
                <a:gd name="connsiteX60" fmla="*/ 1920120 w 2510999"/>
                <a:gd name="connsiteY60" fmla="*/ 742950 h 753796"/>
                <a:gd name="connsiteX61" fmla="*/ 1891545 w 2510999"/>
                <a:gd name="connsiteY61" fmla="*/ 733425 h 753796"/>
                <a:gd name="connsiteX62" fmla="*/ 1501020 w 2510999"/>
                <a:gd name="connsiteY62" fmla="*/ 733425 h 753796"/>
                <a:gd name="connsiteX63" fmla="*/ 1224795 w 2510999"/>
                <a:gd name="connsiteY63" fmla="*/ 742950 h 753796"/>
                <a:gd name="connsiteX64" fmla="*/ 1024770 w 2510999"/>
                <a:gd name="connsiteY64" fmla="*/ 742950 h 753796"/>
                <a:gd name="connsiteX65" fmla="*/ 996195 w 2510999"/>
                <a:gd name="connsiteY65" fmla="*/ 733425 h 753796"/>
                <a:gd name="connsiteX66" fmla="*/ 929520 w 2510999"/>
                <a:gd name="connsiteY66" fmla="*/ 723900 h 753796"/>
                <a:gd name="connsiteX67" fmla="*/ 215145 w 2510999"/>
                <a:gd name="connsiteY67" fmla="*/ 723900 h 753796"/>
                <a:gd name="connsiteX68" fmla="*/ 186570 w 2510999"/>
                <a:gd name="connsiteY68" fmla="*/ 714375 h 753796"/>
                <a:gd name="connsiteX69" fmla="*/ 72270 w 2510999"/>
                <a:gd name="connsiteY69" fmla="*/ 695325 h 753796"/>
                <a:gd name="connsiteX70" fmla="*/ 5595 w 2510999"/>
                <a:gd name="connsiteY70" fmla="*/ 685800 h 753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2510999" h="753796">
                  <a:moveTo>
                    <a:pt x="5595" y="685800"/>
                  </a:moveTo>
                  <a:cubicBezTo>
                    <a:pt x="-3930" y="660400"/>
                    <a:pt x="-1639" y="587617"/>
                    <a:pt x="15120" y="542925"/>
                  </a:cubicBezTo>
                  <a:cubicBezTo>
                    <a:pt x="20804" y="527766"/>
                    <a:pt x="50308" y="543764"/>
                    <a:pt x="62745" y="533400"/>
                  </a:cubicBezTo>
                  <a:cubicBezTo>
                    <a:pt x="72802" y="525019"/>
                    <a:pt x="67113" y="507332"/>
                    <a:pt x="72270" y="495300"/>
                  </a:cubicBezTo>
                  <a:cubicBezTo>
                    <a:pt x="92972" y="446995"/>
                    <a:pt x="108016" y="464638"/>
                    <a:pt x="167520" y="457200"/>
                  </a:cubicBezTo>
                  <a:cubicBezTo>
                    <a:pt x="243720" y="431800"/>
                    <a:pt x="148470" y="457200"/>
                    <a:pt x="224670" y="457200"/>
                  </a:cubicBezTo>
                  <a:cubicBezTo>
                    <a:pt x="253395" y="457200"/>
                    <a:pt x="294078" y="415014"/>
                    <a:pt x="310395" y="409575"/>
                  </a:cubicBezTo>
                  <a:lnTo>
                    <a:pt x="367545" y="390525"/>
                  </a:lnTo>
                  <a:lnTo>
                    <a:pt x="396120" y="381000"/>
                  </a:lnTo>
                  <a:cubicBezTo>
                    <a:pt x="405645" y="377825"/>
                    <a:pt x="416341" y="377044"/>
                    <a:pt x="424695" y="371475"/>
                  </a:cubicBezTo>
                  <a:lnTo>
                    <a:pt x="481845" y="333375"/>
                  </a:lnTo>
                  <a:cubicBezTo>
                    <a:pt x="495902" y="312290"/>
                    <a:pt x="507468" y="290893"/>
                    <a:pt x="529470" y="276225"/>
                  </a:cubicBezTo>
                  <a:cubicBezTo>
                    <a:pt x="537824" y="270656"/>
                    <a:pt x="548520" y="269875"/>
                    <a:pt x="558045" y="266700"/>
                  </a:cubicBezTo>
                  <a:cubicBezTo>
                    <a:pt x="564395" y="276225"/>
                    <a:pt x="565803" y="293393"/>
                    <a:pt x="577095" y="295275"/>
                  </a:cubicBezTo>
                  <a:cubicBezTo>
                    <a:pt x="703261" y="316303"/>
                    <a:pt x="647641" y="300929"/>
                    <a:pt x="691395" y="257175"/>
                  </a:cubicBezTo>
                  <a:cubicBezTo>
                    <a:pt x="699490" y="249080"/>
                    <a:pt x="710445" y="244475"/>
                    <a:pt x="719970" y="238125"/>
                  </a:cubicBezTo>
                  <a:cubicBezTo>
                    <a:pt x="765667" y="169579"/>
                    <a:pt x="700956" y="253976"/>
                    <a:pt x="796170" y="190500"/>
                  </a:cubicBezTo>
                  <a:cubicBezTo>
                    <a:pt x="805695" y="184150"/>
                    <a:pt x="814284" y="176099"/>
                    <a:pt x="824745" y="171450"/>
                  </a:cubicBezTo>
                  <a:cubicBezTo>
                    <a:pt x="843095" y="163295"/>
                    <a:pt x="862845" y="158750"/>
                    <a:pt x="881895" y="152400"/>
                  </a:cubicBezTo>
                  <a:lnTo>
                    <a:pt x="910470" y="142875"/>
                  </a:lnTo>
                  <a:lnTo>
                    <a:pt x="939045" y="133350"/>
                  </a:lnTo>
                  <a:cubicBezTo>
                    <a:pt x="948570" y="130175"/>
                    <a:pt x="959266" y="129394"/>
                    <a:pt x="967620" y="123825"/>
                  </a:cubicBezTo>
                  <a:cubicBezTo>
                    <a:pt x="977145" y="117475"/>
                    <a:pt x="985673" y="109284"/>
                    <a:pt x="996195" y="104775"/>
                  </a:cubicBezTo>
                  <a:cubicBezTo>
                    <a:pt x="1033467" y="88801"/>
                    <a:pt x="1053029" y="101811"/>
                    <a:pt x="1091445" y="76200"/>
                  </a:cubicBezTo>
                  <a:cubicBezTo>
                    <a:pt x="1128374" y="51581"/>
                    <a:pt x="1109160" y="60770"/>
                    <a:pt x="1148595" y="47625"/>
                  </a:cubicBezTo>
                  <a:cubicBezTo>
                    <a:pt x="1158120" y="53975"/>
                    <a:pt x="1166709" y="62026"/>
                    <a:pt x="1177170" y="66675"/>
                  </a:cubicBezTo>
                  <a:cubicBezTo>
                    <a:pt x="1195520" y="74830"/>
                    <a:pt x="1215270" y="79375"/>
                    <a:pt x="1234320" y="85725"/>
                  </a:cubicBezTo>
                  <a:lnTo>
                    <a:pt x="1262895" y="95250"/>
                  </a:lnTo>
                  <a:cubicBezTo>
                    <a:pt x="1272420" y="98425"/>
                    <a:pt x="1281730" y="102340"/>
                    <a:pt x="1291470" y="104775"/>
                  </a:cubicBezTo>
                  <a:lnTo>
                    <a:pt x="1329570" y="114300"/>
                  </a:lnTo>
                  <a:cubicBezTo>
                    <a:pt x="1341033" y="113258"/>
                    <a:pt x="1430653" y="113176"/>
                    <a:pt x="1462920" y="95250"/>
                  </a:cubicBezTo>
                  <a:cubicBezTo>
                    <a:pt x="1482934" y="84131"/>
                    <a:pt x="1503881" y="73339"/>
                    <a:pt x="1520070" y="57150"/>
                  </a:cubicBezTo>
                  <a:cubicBezTo>
                    <a:pt x="1541136" y="36084"/>
                    <a:pt x="1550698" y="22786"/>
                    <a:pt x="1577220" y="9525"/>
                  </a:cubicBezTo>
                  <a:cubicBezTo>
                    <a:pt x="1586200" y="5035"/>
                    <a:pt x="1596270" y="3175"/>
                    <a:pt x="1605795" y="0"/>
                  </a:cubicBezTo>
                  <a:cubicBezTo>
                    <a:pt x="1624619" y="6275"/>
                    <a:pt x="1649516" y="11789"/>
                    <a:pt x="1662945" y="28575"/>
                  </a:cubicBezTo>
                  <a:cubicBezTo>
                    <a:pt x="1693621" y="66920"/>
                    <a:pt x="1646912" y="50039"/>
                    <a:pt x="1691520" y="85725"/>
                  </a:cubicBezTo>
                  <a:cubicBezTo>
                    <a:pt x="1701283" y="93535"/>
                    <a:pt x="1765348" y="104301"/>
                    <a:pt x="1767720" y="104775"/>
                  </a:cubicBezTo>
                  <a:cubicBezTo>
                    <a:pt x="1777245" y="114300"/>
                    <a:pt x="1787671" y="123002"/>
                    <a:pt x="1796295" y="133350"/>
                  </a:cubicBezTo>
                  <a:cubicBezTo>
                    <a:pt x="1811924" y="152105"/>
                    <a:pt x="1820068" y="178574"/>
                    <a:pt x="1843920" y="190500"/>
                  </a:cubicBezTo>
                  <a:cubicBezTo>
                    <a:pt x="1858400" y="197740"/>
                    <a:pt x="1875839" y="196098"/>
                    <a:pt x="1891545" y="200025"/>
                  </a:cubicBezTo>
                  <a:cubicBezTo>
                    <a:pt x="1901285" y="202460"/>
                    <a:pt x="1911140" y="205060"/>
                    <a:pt x="1920120" y="209550"/>
                  </a:cubicBezTo>
                  <a:cubicBezTo>
                    <a:pt x="1955593" y="227287"/>
                    <a:pt x="1945672" y="230843"/>
                    <a:pt x="1977270" y="257175"/>
                  </a:cubicBezTo>
                  <a:cubicBezTo>
                    <a:pt x="1986064" y="264504"/>
                    <a:pt x="1996320" y="269875"/>
                    <a:pt x="2005845" y="276225"/>
                  </a:cubicBezTo>
                  <a:cubicBezTo>
                    <a:pt x="2082045" y="390525"/>
                    <a:pt x="1964570" y="222250"/>
                    <a:pt x="2053470" y="323850"/>
                  </a:cubicBezTo>
                  <a:cubicBezTo>
                    <a:pt x="2068547" y="341080"/>
                    <a:pt x="2075381" y="364811"/>
                    <a:pt x="2091570" y="381000"/>
                  </a:cubicBezTo>
                  <a:cubicBezTo>
                    <a:pt x="2110620" y="400050"/>
                    <a:pt x="2133776" y="415734"/>
                    <a:pt x="2148720" y="438150"/>
                  </a:cubicBezTo>
                  <a:lnTo>
                    <a:pt x="2186820" y="495300"/>
                  </a:lnTo>
                  <a:cubicBezTo>
                    <a:pt x="2193170" y="504825"/>
                    <a:pt x="2197775" y="515780"/>
                    <a:pt x="2205870" y="523875"/>
                  </a:cubicBezTo>
                  <a:cubicBezTo>
                    <a:pt x="2215395" y="533400"/>
                    <a:pt x="2225821" y="542102"/>
                    <a:pt x="2234445" y="552450"/>
                  </a:cubicBezTo>
                  <a:cubicBezTo>
                    <a:pt x="2241774" y="561244"/>
                    <a:pt x="2245400" y="572930"/>
                    <a:pt x="2253495" y="581025"/>
                  </a:cubicBezTo>
                  <a:cubicBezTo>
                    <a:pt x="2261590" y="589120"/>
                    <a:pt x="2273514" y="592470"/>
                    <a:pt x="2282070" y="600075"/>
                  </a:cubicBezTo>
                  <a:cubicBezTo>
                    <a:pt x="2359169" y="668608"/>
                    <a:pt x="2308873" y="647109"/>
                    <a:pt x="2367795" y="666750"/>
                  </a:cubicBezTo>
                  <a:cubicBezTo>
                    <a:pt x="2380495" y="663575"/>
                    <a:pt x="2394529" y="663720"/>
                    <a:pt x="2405895" y="657225"/>
                  </a:cubicBezTo>
                  <a:cubicBezTo>
                    <a:pt x="2417591" y="650542"/>
                    <a:pt x="2421000" y="628650"/>
                    <a:pt x="2434470" y="628650"/>
                  </a:cubicBezTo>
                  <a:cubicBezTo>
                    <a:pt x="2450529" y="628650"/>
                    <a:pt x="2457408" y="678754"/>
                    <a:pt x="2463045" y="685800"/>
                  </a:cubicBezTo>
                  <a:cubicBezTo>
                    <a:pt x="2470196" y="694739"/>
                    <a:pt x="2482095" y="698500"/>
                    <a:pt x="2491620" y="704850"/>
                  </a:cubicBezTo>
                  <a:cubicBezTo>
                    <a:pt x="2497970" y="714375"/>
                    <a:pt x="2513446" y="722319"/>
                    <a:pt x="2510670" y="733425"/>
                  </a:cubicBezTo>
                  <a:cubicBezTo>
                    <a:pt x="2504808" y="756871"/>
                    <a:pt x="2459382" y="735379"/>
                    <a:pt x="2453520" y="733425"/>
                  </a:cubicBezTo>
                  <a:lnTo>
                    <a:pt x="2272545" y="742950"/>
                  </a:lnTo>
                  <a:cubicBezTo>
                    <a:pt x="2218560" y="745949"/>
                    <a:pt x="2164688" y="752475"/>
                    <a:pt x="2110620" y="752475"/>
                  </a:cubicBezTo>
                  <a:cubicBezTo>
                    <a:pt x="2047041" y="752475"/>
                    <a:pt x="1983620" y="746125"/>
                    <a:pt x="1920120" y="742950"/>
                  </a:cubicBezTo>
                  <a:cubicBezTo>
                    <a:pt x="1910595" y="739775"/>
                    <a:pt x="1901423" y="735221"/>
                    <a:pt x="1891545" y="733425"/>
                  </a:cubicBezTo>
                  <a:cubicBezTo>
                    <a:pt x="1759920" y="709493"/>
                    <a:pt x="1641959" y="728879"/>
                    <a:pt x="1501020" y="733425"/>
                  </a:cubicBezTo>
                  <a:lnTo>
                    <a:pt x="1224795" y="742950"/>
                  </a:lnTo>
                  <a:cubicBezTo>
                    <a:pt x="1127925" y="756789"/>
                    <a:pt x="1152882" y="758022"/>
                    <a:pt x="1024770" y="742950"/>
                  </a:cubicBezTo>
                  <a:cubicBezTo>
                    <a:pt x="1014799" y="741777"/>
                    <a:pt x="1006040" y="735394"/>
                    <a:pt x="996195" y="733425"/>
                  </a:cubicBezTo>
                  <a:cubicBezTo>
                    <a:pt x="974180" y="729022"/>
                    <a:pt x="951745" y="727075"/>
                    <a:pt x="929520" y="723900"/>
                  </a:cubicBezTo>
                  <a:cubicBezTo>
                    <a:pt x="608357" y="740803"/>
                    <a:pt x="698864" y="740297"/>
                    <a:pt x="215145" y="723900"/>
                  </a:cubicBezTo>
                  <a:cubicBezTo>
                    <a:pt x="205111" y="723560"/>
                    <a:pt x="196415" y="716344"/>
                    <a:pt x="186570" y="714375"/>
                  </a:cubicBezTo>
                  <a:cubicBezTo>
                    <a:pt x="148695" y="706800"/>
                    <a:pt x="108913" y="707539"/>
                    <a:pt x="72270" y="695325"/>
                  </a:cubicBezTo>
                  <a:cubicBezTo>
                    <a:pt x="12108" y="675271"/>
                    <a:pt x="15120" y="711200"/>
                    <a:pt x="5595" y="68580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  <a:effectLst>
              <a:reflection blurRad="6350" stA="50000" endA="300" endPos="5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자유형 6"/>
            <p:cNvSpPr/>
            <p:nvPr/>
          </p:nvSpPr>
          <p:spPr>
            <a:xfrm>
              <a:off x="5884847" y="2807710"/>
              <a:ext cx="1480694" cy="560373"/>
            </a:xfrm>
            <a:custGeom>
              <a:avLst/>
              <a:gdLst>
                <a:gd name="connsiteX0" fmla="*/ 0 w 3448050"/>
                <a:gd name="connsiteY0" fmla="*/ 1238250 h 1304925"/>
                <a:gd name="connsiteX1" fmla="*/ 76200 w 3448050"/>
                <a:gd name="connsiteY1" fmla="*/ 1228725 h 1304925"/>
                <a:gd name="connsiteX2" fmla="*/ 104775 w 3448050"/>
                <a:gd name="connsiteY2" fmla="*/ 1219200 h 1304925"/>
                <a:gd name="connsiteX3" fmla="*/ 142875 w 3448050"/>
                <a:gd name="connsiteY3" fmla="*/ 1133475 h 1304925"/>
                <a:gd name="connsiteX4" fmla="*/ 152400 w 3448050"/>
                <a:gd name="connsiteY4" fmla="*/ 1104900 h 1304925"/>
                <a:gd name="connsiteX5" fmla="*/ 190500 w 3448050"/>
                <a:gd name="connsiteY5" fmla="*/ 1047750 h 1304925"/>
                <a:gd name="connsiteX6" fmla="*/ 209550 w 3448050"/>
                <a:gd name="connsiteY6" fmla="*/ 1019175 h 1304925"/>
                <a:gd name="connsiteX7" fmla="*/ 238125 w 3448050"/>
                <a:gd name="connsiteY7" fmla="*/ 933450 h 1304925"/>
                <a:gd name="connsiteX8" fmla="*/ 247650 w 3448050"/>
                <a:gd name="connsiteY8" fmla="*/ 904875 h 1304925"/>
                <a:gd name="connsiteX9" fmla="*/ 295275 w 3448050"/>
                <a:gd name="connsiteY9" fmla="*/ 847725 h 1304925"/>
                <a:gd name="connsiteX10" fmla="*/ 390525 w 3448050"/>
                <a:gd name="connsiteY10" fmla="*/ 857250 h 1304925"/>
                <a:gd name="connsiteX11" fmla="*/ 400050 w 3448050"/>
                <a:gd name="connsiteY11" fmla="*/ 942975 h 1304925"/>
                <a:gd name="connsiteX12" fmla="*/ 428625 w 3448050"/>
                <a:gd name="connsiteY12" fmla="*/ 962025 h 1304925"/>
                <a:gd name="connsiteX13" fmla="*/ 504825 w 3448050"/>
                <a:gd name="connsiteY13" fmla="*/ 952500 h 1304925"/>
                <a:gd name="connsiteX14" fmla="*/ 514350 w 3448050"/>
                <a:gd name="connsiteY14" fmla="*/ 914400 h 1304925"/>
                <a:gd name="connsiteX15" fmla="*/ 542925 w 3448050"/>
                <a:gd name="connsiteY15" fmla="*/ 857250 h 1304925"/>
                <a:gd name="connsiteX16" fmla="*/ 571500 w 3448050"/>
                <a:gd name="connsiteY16" fmla="*/ 847725 h 1304925"/>
                <a:gd name="connsiteX17" fmla="*/ 609600 w 3448050"/>
                <a:gd name="connsiteY17" fmla="*/ 809625 h 1304925"/>
                <a:gd name="connsiteX18" fmla="*/ 666750 w 3448050"/>
                <a:gd name="connsiteY18" fmla="*/ 771525 h 1304925"/>
                <a:gd name="connsiteX19" fmla="*/ 714375 w 3448050"/>
                <a:gd name="connsiteY19" fmla="*/ 714375 h 1304925"/>
                <a:gd name="connsiteX20" fmla="*/ 762000 w 3448050"/>
                <a:gd name="connsiteY20" fmla="*/ 657225 h 1304925"/>
                <a:gd name="connsiteX21" fmla="*/ 847725 w 3448050"/>
                <a:gd name="connsiteY21" fmla="*/ 600075 h 1304925"/>
                <a:gd name="connsiteX22" fmla="*/ 904875 w 3448050"/>
                <a:gd name="connsiteY22" fmla="*/ 561975 h 1304925"/>
                <a:gd name="connsiteX23" fmla="*/ 933450 w 3448050"/>
                <a:gd name="connsiteY23" fmla="*/ 542925 h 1304925"/>
                <a:gd name="connsiteX24" fmla="*/ 971550 w 3448050"/>
                <a:gd name="connsiteY24" fmla="*/ 485775 h 1304925"/>
                <a:gd name="connsiteX25" fmla="*/ 1009650 w 3448050"/>
                <a:gd name="connsiteY25" fmla="*/ 428625 h 1304925"/>
                <a:gd name="connsiteX26" fmla="*/ 1066800 w 3448050"/>
                <a:gd name="connsiteY26" fmla="*/ 390525 h 1304925"/>
                <a:gd name="connsiteX27" fmla="*/ 1095375 w 3448050"/>
                <a:gd name="connsiteY27" fmla="*/ 361950 h 1304925"/>
                <a:gd name="connsiteX28" fmla="*/ 1171575 w 3448050"/>
                <a:gd name="connsiteY28" fmla="*/ 342900 h 1304925"/>
                <a:gd name="connsiteX29" fmla="*/ 1247775 w 3448050"/>
                <a:gd name="connsiteY29" fmla="*/ 257175 h 1304925"/>
                <a:gd name="connsiteX30" fmla="*/ 1304925 w 3448050"/>
                <a:gd name="connsiteY30" fmla="*/ 219075 h 1304925"/>
                <a:gd name="connsiteX31" fmla="*/ 1343025 w 3448050"/>
                <a:gd name="connsiteY31" fmla="*/ 133350 h 1304925"/>
                <a:gd name="connsiteX32" fmla="*/ 1352550 w 3448050"/>
                <a:gd name="connsiteY32" fmla="*/ 104775 h 1304925"/>
                <a:gd name="connsiteX33" fmla="*/ 1381125 w 3448050"/>
                <a:gd name="connsiteY33" fmla="*/ 85725 h 1304925"/>
                <a:gd name="connsiteX34" fmla="*/ 1400175 w 3448050"/>
                <a:gd name="connsiteY34" fmla="*/ 57150 h 1304925"/>
                <a:gd name="connsiteX35" fmla="*/ 1428750 w 3448050"/>
                <a:gd name="connsiteY35" fmla="*/ 0 h 1304925"/>
                <a:gd name="connsiteX36" fmla="*/ 1447800 w 3448050"/>
                <a:gd name="connsiteY36" fmla="*/ 28575 h 1304925"/>
                <a:gd name="connsiteX37" fmla="*/ 1476375 w 3448050"/>
                <a:gd name="connsiteY37" fmla="*/ 114300 h 1304925"/>
                <a:gd name="connsiteX38" fmla="*/ 1504950 w 3448050"/>
                <a:gd name="connsiteY38" fmla="*/ 123825 h 1304925"/>
                <a:gd name="connsiteX39" fmla="*/ 1533525 w 3448050"/>
                <a:gd name="connsiteY39" fmla="*/ 114300 h 1304925"/>
                <a:gd name="connsiteX40" fmla="*/ 1552575 w 3448050"/>
                <a:gd name="connsiteY40" fmla="*/ 85725 h 1304925"/>
                <a:gd name="connsiteX41" fmla="*/ 1581150 w 3448050"/>
                <a:gd name="connsiteY41" fmla="*/ 66675 h 1304925"/>
                <a:gd name="connsiteX42" fmla="*/ 1628775 w 3448050"/>
                <a:gd name="connsiteY42" fmla="*/ 123825 h 1304925"/>
                <a:gd name="connsiteX43" fmla="*/ 1666875 w 3448050"/>
                <a:gd name="connsiteY43" fmla="*/ 180975 h 1304925"/>
                <a:gd name="connsiteX44" fmla="*/ 1695450 w 3448050"/>
                <a:gd name="connsiteY44" fmla="*/ 209550 h 1304925"/>
                <a:gd name="connsiteX45" fmla="*/ 1733550 w 3448050"/>
                <a:gd name="connsiteY45" fmla="*/ 266700 h 1304925"/>
                <a:gd name="connsiteX46" fmla="*/ 1762125 w 3448050"/>
                <a:gd name="connsiteY46" fmla="*/ 285750 h 1304925"/>
                <a:gd name="connsiteX47" fmla="*/ 1790700 w 3448050"/>
                <a:gd name="connsiteY47" fmla="*/ 314325 h 1304925"/>
                <a:gd name="connsiteX48" fmla="*/ 1895475 w 3448050"/>
                <a:gd name="connsiteY48" fmla="*/ 333375 h 1304925"/>
                <a:gd name="connsiteX49" fmla="*/ 1933575 w 3448050"/>
                <a:gd name="connsiteY49" fmla="*/ 342900 h 1304925"/>
                <a:gd name="connsiteX50" fmla="*/ 1962150 w 3448050"/>
                <a:gd name="connsiteY50" fmla="*/ 371475 h 1304925"/>
                <a:gd name="connsiteX51" fmla="*/ 2028825 w 3448050"/>
                <a:gd name="connsiteY51" fmla="*/ 371475 h 1304925"/>
                <a:gd name="connsiteX52" fmla="*/ 2057400 w 3448050"/>
                <a:gd name="connsiteY52" fmla="*/ 361950 h 1304925"/>
                <a:gd name="connsiteX53" fmla="*/ 2114550 w 3448050"/>
                <a:gd name="connsiteY53" fmla="*/ 390525 h 1304925"/>
                <a:gd name="connsiteX54" fmla="*/ 2181225 w 3448050"/>
                <a:gd name="connsiteY54" fmla="*/ 466725 h 1304925"/>
                <a:gd name="connsiteX55" fmla="*/ 2247900 w 3448050"/>
                <a:gd name="connsiteY55" fmla="*/ 552450 h 1304925"/>
                <a:gd name="connsiteX56" fmla="*/ 2276475 w 3448050"/>
                <a:gd name="connsiteY56" fmla="*/ 571500 h 1304925"/>
                <a:gd name="connsiteX57" fmla="*/ 2295525 w 3448050"/>
                <a:gd name="connsiteY57" fmla="*/ 514350 h 1304925"/>
                <a:gd name="connsiteX58" fmla="*/ 2314575 w 3448050"/>
                <a:gd name="connsiteY58" fmla="*/ 485775 h 1304925"/>
                <a:gd name="connsiteX59" fmla="*/ 2333625 w 3448050"/>
                <a:gd name="connsiteY59" fmla="*/ 428625 h 1304925"/>
                <a:gd name="connsiteX60" fmla="*/ 2371725 w 3448050"/>
                <a:gd name="connsiteY60" fmla="*/ 276225 h 1304925"/>
                <a:gd name="connsiteX61" fmla="*/ 2400300 w 3448050"/>
                <a:gd name="connsiteY61" fmla="*/ 266700 h 1304925"/>
                <a:gd name="connsiteX62" fmla="*/ 2457450 w 3448050"/>
                <a:gd name="connsiteY62" fmla="*/ 295275 h 1304925"/>
                <a:gd name="connsiteX63" fmla="*/ 2524125 w 3448050"/>
                <a:gd name="connsiteY63" fmla="*/ 314325 h 1304925"/>
                <a:gd name="connsiteX64" fmla="*/ 2552700 w 3448050"/>
                <a:gd name="connsiteY64" fmla="*/ 333375 h 1304925"/>
                <a:gd name="connsiteX65" fmla="*/ 2581275 w 3448050"/>
                <a:gd name="connsiteY65" fmla="*/ 342900 h 1304925"/>
                <a:gd name="connsiteX66" fmla="*/ 2638425 w 3448050"/>
                <a:gd name="connsiteY66" fmla="*/ 381000 h 1304925"/>
                <a:gd name="connsiteX67" fmla="*/ 2752725 w 3448050"/>
                <a:gd name="connsiteY67" fmla="*/ 419100 h 1304925"/>
                <a:gd name="connsiteX68" fmla="*/ 2781300 w 3448050"/>
                <a:gd name="connsiteY68" fmla="*/ 428625 h 1304925"/>
                <a:gd name="connsiteX69" fmla="*/ 2809875 w 3448050"/>
                <a:gd name="connsiteY69" fmla="*/ 447675 h 1304925"/>
                <a:gd name="connsiteX70" fmla="*/ 2819400 w 3448050"/>
                <a:gd name="connsiteY70" fmla="*/ 476250 h 1304925"/>
                <a:gd name="connsiteX71" fmla="*/ 2857500 w 3448050"/>
                <a:gd name="connsiteY71" fmla="*/ 533400 h 1304925"/>
                <a:gd name="connsiteX72" fmla="*/ 2867025 w 3448050"/>
                <a:gd name="connsiteY72" fmla="*/ 590550 h 1304925"/>
                <a:gd name="connsiteX73" fmla="*/ 2886075 w 3448050"/>
                <a:gd name="connsiteY73" fmla="*/ 657225 h 1304925"/>
                <a:gd name="connsiteX74" fmla="*/ 2895600 w 3448050"/>
                <a:gd name="connsiteY74" fmla="*/ 695325 h 1304925"/>
                <a:gd name="connsiteX75" fmla="*/ 2914650 w 3448050"/>
                <a:gd name="connsiteY75" fmla="*/ 790575 h 1304925"/>
                <a:gd name="connsiteX76" fmla="*/ 2971800 w 3448050"/>
                <a:gd name="connsiteY76" fmla="*/ 819150 h 1304925"/>
                <a:gd name="connsiteX77" fmla="*/ 3048000 w 3448050"/>
                <a:gd name="connsiteY77" fmla="*/ 809625 h 1304925"/>
                <a:gd name="connsiteX78" fmla="*/ 3067050 w 3448050"/>
                <a:gd name="connsiteY78" fmla="*/ 781050 h 1304925"/>
                <a:gd name="connsiteX79" fmla="*/ 3124200 w 3448050"/>
                <a:gd name="connsiteY79" fmla="*/ 819150 h 1304925"/>
                <a:gd name="connsiteX80" fmla="*/ 3152775 w 3448050"/>
                <a:gd name="connsiteY80" fmla="*/ 876300 h 1304925"/>
                <a:gd name="connsiteX81" fmla="*/ 3181350 w 3448050"/>
                <a:gd name="connsiteY81" fmla="*/ 933450 h 1304925"/>
                <a:gd name="connsiteX82" fmla="*/ 3209925 w 3448050"/>
                <a:gd name="connsiteY82" fmla="*/ 952500 h 1304925"/>
                <a:gd name="connsiteX83" fmla="*/ 3267075 w 3448050"/>
                <a:gd name="connsiteY83" fmla="*/ 1000125 h 1304925"/>
                <a:gd name="connsiteX84" fmla="*/ 3286125 w 3448050"/>
                <a:gd name="connsiteY84" fmla="*/ 1028700 h 1304925"/>
                <a:gd name="connsiteX85" fmla="*/ 3295650 w 3448050"/>
                <a:gd name="connsiteY85" fmla="*/ 1057275 h 1304925"/>
                <a:gd name="connsiteX86" fmla="*/ 3324225 w 3448050"/>
                <a:gd name="connsiteY86" fmla="*/ 1076325 h 1304925"/>
                <a:gd name="connsiteX87" fmla="*/ 3381375 w 3448050"/>
                <a:gd name="connsiteY87" fmla="*/ 1133475 h 1304925"/>
                <a:gd name="connsiteX88" fmla="*/ 3429000 w 3448050"/>
                <a:gd name="connsiteY88" fmla="*/ 1219200 h 1304925"/>
                <a:gd name="connsiteX89" fmla="*/ 3448050 w 3448050"/>
                <a:gd name="connsiteY89" fmla="*/ 1247775 h 1304925"/>
                <a:gd name="connsiteX90" fmla="*/ 3400425 w 3448050"/>
                <a:gd name="connsiteY90" fmla="*/ 1285875 h 1304925"/>
                <a:gd name="connsiteX91" fmla="*/ 3048000 w 3448050"/>
                <a:gd name="connsiteY91" fmla="*/ 1295400 h 1304925"/>
                <a:gd name="connsiteX92" fmla="*/ 2819400 w 3448050"/>
                <a:gd name="connsiteY92" fmla="*/ 1304925 h 1304925"/>
                <a:gd name="connsiteX93" fmla="*/ 2667000 w 3448050"/>
                <a:gd name="connsiteY93" fmla="*/ 1295400 h 1304925"/>
                <a:gd name="connsiteX94" fmla="*/ 2505075 w 3448050"/>
                <a:gd name="connsiteY94" fmla="*/ 1276350 h 1304925"/>
                <a:gd name="connsiteX95" fmla="*/ 2295525 w 3448050"/>
                <a:gd name="connsiteY95" fmla="*/ 1266825 h 1304925"/>
                <a:gd name="connsiteX96" fmla="*/ 2200275 w 3448050"/>
                <a:gd name="connsiteY96" fmla="*/ 1257300 h 1304925"/>
                <a:gd name="connsiteX97" fmla="*/ 2171700 w 3448050"/>
                <a:gd name="connsiteY97" fmla="*/ 1247775 h 1304925"/>
                <a:gd name="connsiteX98" fmla="*/ 1781175 w 3448050"/>
                <a:gd name="connsiteY98" fmla="*/ 1266825 h 1304925"/>
                <a:gd name="connsiteX99" fmla="*/ 1495425 w 3448050"/>
                <a:gd name="connsiteY99" fmla="*/ 1266825 h 1304925"/>
                <a:gd name="connsiteX100" fmla="*/ 1466850 w 3448050"/>
                <a:gd name="connsiteY100" fmla="*/ 1257300 h 1304925"/>
                <a:gd name="connsiteX101" fmla="*/ 552450 w 3448050"/>
                <a:gd name="connsiteY101" fmla="*/ 1257300 h 1304925"/>
                <a:gd name="connsiteX102" fmla="*/ 514350 w 3448050"/>
                <a:gd name="connsiteY102" fmla="*/ 1247775 h 1304925"/>
                <a:gd name="connsiteX103" fmla="*/ 371475 w 3448050"/>
                <a:gd name="connsiteY103" fmla="*/ 1228725 h 1304925"/>
                <a:gd name="connsiteX104" fmla="*/ 57150 w 3448050"/>
                <a:gd name="connsiteY104" fmla="*/ 1209675 h 1304925"/>
                <a:gd name="connsiteX105" fmla="*/ 0 w 3448050"/>
                <a:gd name="connsiteY105" fmla="*/ 1238250 h 1304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3448050" h="1304925">
                  <a:moveTo>
                    <a:pt x="0" y="1238250"/>
                  </a:moveTo>
                  <a:cubicBezTo>
                    <a:pt x="25400" y="1235075"/>
                    <a:pt x="51015" y="1233304"/>
                    <a:pt x="76200" y="1228725"/>
                  </a:cubicBezTo>
                  <a:cubicBezTo>
                    <a:pt x="86078" y="1226929"/>
                    <a:pt x="96935" y="1225472"/>
                    <a:pt x="104775" y="1219200"/>
                  </a:cubicBezTo>
                  <a:cubicBezTo>
                    <a:pt x="125358" y="1202733"/>
                    <a:pt x="137054" y="1150938"/>
                    <a:pt x="142875" y="1133475"/>
                  </a:cubicBezTo>
                  <a:cubicBezTo>
                    <a:pt x="146050" y="1123950"/>
                    <a:pt x="146831" y="1113254"/>
                    <a:pt x="152400" y="1104900"/>
                  </a:cubicBezTo>
                  <a:lnTo>
                    <a:pt x="190500" y="1047750"/>
                  </a:lnTo>
                  <a:cubicBezTo>
                    <a:pt x="196850" y="1038225"/>
                    <a:pt x="205930" y="1030035"/>
                    <a:pt x="209550" y="1019175"/>
                  </a:cubicBezTo>
                  <a:lnTo>
                    <a:pt x="238125" y="933450"/>
                  </a:lnTo>
                  <a:cubicBezTo>
                    <a:pt x="241300" y="923925"/>
                    <a:pt x="242081" y="913229"/>
                    <a:pt x="247650" y="904875"/>
                  </a:cubicBezTo>
                  <a:cubicBezTo>
                    <a:pt x="274172" y="865092"/>
                    <a:pt x="258605" y="884395"/>
                    <a:pt x="295275" y="847725"/>
                  </a:cubicBezTo>
                  <a:cubicBezTo>
                    <a:pt x="327025" y="850900"/>
                    <a:pt x="366915" y="835786"/>
                    <a:pt x="390525" y="857250"/>
                  </a:cubicBezTo>
                  <a:cubicBezTo>
                    <a:pt x="411799" y="876590"/>
                    <a:pt x="390225" y="915955"/>
                    <a:pt x="400050" y="942975"/>
                  </a:cubicBezTo>
                  <a:cubicBezTo>
                    <a:pt x="403962" y="953733"/>
                    <a:pt x="419100" y="955675"/>
                    <a:pt x="428625" y="962025"/>
                  </a:cubicBezTo>
                  <a:cubicBezTo>
                    <a:pt x="454368" y="1000640"/>
                    <a:pt x="450164" y="1014970"/>
                    <a:pt x="504825" y="952500"/>
                  </a:cubicBezTo>
                  <a:cubicBezTo>
                    <a:pt x="513445" y="942648"/>
                    <a:pt x="510754" y="926987"/>
                    <a:pt x="514350" y="914400"/>
                  </a:cubicBezTo>
                  <a:cubicBezTo>
                    <a:pt x="519463" y="896506"/>
                    <a:pt x="527464" y="869619"/>
                    <a:pt x="542925" y="857250"/>
                  </a:cubicBezTo>
                  <a:cubicBezTo>
                    <a:pt x="550765" y="850978"/>
                    <a:pt x="561975" y="850900"/>
                    <a:pt x="571500" y="847725"/>
                  </a:cubicBezTo>
                  <a:cubicBezTo>
                    <a:pt x="587664" y="799234"/>
                    <a:pt x="568036" y="832716"/>
                    <a:pt x="609600" y="809625"/>
                  </a:cubicBezTo>
                  <a:cubicBezTo>
                    <a:pt x="629614" y="798506"/>
                    <a:pt x="666750" y="771525"/>
                    <a:pt x="666750" y="771525"/>
                  </a:cubicBezTo>
                  <a:cubicBezTo>
                    <a:pt x="714048" y="700579"/>
                    <a:pt x="653259" y="787714"/>
                    <a:pt x="714375" y="714375"/>
                  </a:cubicBezTo>
                  <a:cubicBezTo>
                    <a:pt x="743340" y="679617"/>
                    <a:pt x="722456" y="687982"/>
                    <a:pt x="762000" y="657225"/>
                  </a:cubicBezTo>
                  <a:lnTo>
                    <a:pt x="847725" y="600075"/>
                  </a:lnTo>
                  <a:lnTo>
                    <a:pt x="904875" y="561975"/>
                  </a:lnTo>
                  <a:lnTo>
                    <a:pt x="933450" y="542925"/>
                  </a:lnTo>
                  <a:cubicBezTo>
                    <a:pt x="951666" y="488276"/>
                    <a:pt x="929930" y="539287"/>
                    <a:pt x="971550" y="485775"/>
                  </a:cubicBezTo>
                  <a:cubicBezTo>
                    <a:pt x="985606" y="467703"/>
                    <a:pt x="990600" y="441325"/>
                    <a:pt x="1009650" y="428625"/>
                  </a:cubicBezTo>
                  <a:cubicBezTo>
                    <a:pt x="1028700" y="415925"/>
                    <a:pt x="1050611" y="406714"/>
                    <a:pt x="1066800" y="390525"/>
                  </a:cubicBezTo>
                  <a:cubicBezTo>
                    <a:pt x="1076325" y="381000"/>
                    <a:pt x="1084167" y="369422"/>
                    <a:pt x="1095375" y="361950"/>
                  </a:cubicBezTo>
                  <a:cubicBezTo>
                    <a:pt x="1107927" y="353582"/>
                    <a:pt x="1164705" y="344274"/>
                    <a:pt x="1171575" y="342900"/>
                  </a:cubicBezTo>
                  <a:cubicBezTo>
                    <a:pt x="1194480" y="308543"/>
                    <a:pt x="1208628" y="283273"/>
                    <a:pt x="1247775" y="257175"/>
                  </a:cubicBezTo>
                  <a:lnTo>
                    <a:pt x="1304925" y="219075"/>
                  </a:lnTo>
                  <a:cubicBezTo>
                    <a:pt x="1335114" y="173792"/>
                    <a:pt x="1320355" y="201360"/>
                    <a:pt x="1343025" y="133350"/>
                  </a:cubicBezTo>
                  <a:cubicBezTo>
                    <a:pt x="1346200" y="123825"/>
                    <a:pt x="1344196" y="110344"/>
                    <a:pt x="1352550" y="104775"/>
                  </a:cubicBezTo>
                  <a:lnTo>
                    <a:pt x="1381125" y="85725"/>
                  </a:lnTo>
                  <a:cubicBezTo>
                    <a:pt x="1387475" y="76200"/>
                    <a:pt x="1395055" y="67389"/>
                    <a:pt x="1400175" y="57150"/>
                  </a:cubicBezTo>
                  <a:cubicBezTo>
                    <a:pt x="1439610" y="-21720"/>
                    <a:pt x="1374155" y="81892"/>
                    <a:pt x="1428750" y="0"/>
                  </a:cubicBezTo>
                  <a:cubicBezTo>
                    <a:pt x="1435100" y="9525"/>
                    <a:pt x="1444180" y="17715"/>
                    <a:pt x="1447800" y="28575"/>
                  </a:cubicBezTo>
                  <a:cubicBezTo>
                    <a:pt x="1458786" y="61532"/>
                    <a:pt x="1446862" y="90690"/>
                    <a:pt x="1476375" y="114300"/>
                  </a:cubicBezTo>
                  <a:cubicBezTo>
                    <a:pt x="1484215" y="120572"/>
                    <a:pt x="1495425" y="120650"/>
                    <a:pt x="1504950" y="123825"/>
                  </a:cubicBezTo>
                  <a:cubicBezTo>
                    <a:pt x="1514475" y="120650"/>
                    <a:pt x="1525685" y="120572"/>
                    <a:pt x="1533525" y="114300"/>
                  </a:cubicBezTo>
                  <a:cubicBezTo>
                    <a:pt x="1542464" y="107149"/>
                    <a:pt x="1544480" y="93820"/>
                    <a:pt x="1552575" y="85725"/>
                  </a:cubicBezTo>
                  <a:cubicBezTo>
                    <a:pt x="1560670" y="77630"/>
                    <a:pt x="1571625" y="73025"/>
                    <a:pt x="1581150" y="66675"/>
                  </a:cubicBezTo>
                  <a:cubicBezTo>
                    <a:pt x="1633151" y="170677"/>
                    <a:pt x="1565947" y="52022"/>
                    <a:pt x="1628775" y="123825"/>
                  </a:cubicBezTo>
                  <a:cubicBezTo>
                    <a:pt x="1643852" y="141055"/>
                    <a:pt x="1650686" y="164786"/>
                    <a:pt x="1666875" y="180975"/>
                  </a:cubicBezTo>
                  <a:cubicBezTo>
                    <a:pt x="1676400" y="190500"/>
                    <a:pt x="1687180" y="198917"/>
                    <a:pt x="1695450" y="209550"/>
                  </a:cubicBezTo>
                  <a:cubicBezTo>
                    <a:pt x="1709506" y="227622"/>
                    <a:pt x="1714500" y="254000"/>
                    <a:pt x="1733550" y="266700"/>
                  </a:cubicBezTo>
                  <a:cubicBezTo>
                    <a:pt x="1743075" y="273050"/>
                    <a:pt x="1753331" y="278421"/>
                    <a:pt x="1762125" y="285750"/>
                  </a:cubicBezTo>
                  <a:cubicBezTo>
                    <a:pt x="1772473" y="294374"/>
                    <a:pt x="1779492" y="306853"/>
                    <a:pt x="1790700" y="314325"/>
                  </a:cubicBezTo>
                  <a:cubicBezTo>
                    <a:pt x="1811136" y="327949"/>
                    <a:pt x="1891975" y="332792"/>
                    <a:pt x="1895475" y="333375"/>
                  </a:cubicBezTo>
                  <a:cubicBezTo>
                    <a:pt x="1908388" y="335527"/>
                    <a:pt x="1920875" y="339725"/>
                    <a:pt x="1933575" y="342900"/>
                  </a:cubicBezTo>
                  <a:cubicBezTo>
                    <a:pt x="1943100" y="352425"/>
                    <a:pt x="1950942" y="364003"/>
                    <a:pt x="1962150" y="371475"/>
                  </a:cubicBezTo>
                  <a:cubicBezTo>
                    <a:pt x="1987420" y="388322"/>
                    <a:pt x="2001486" y="379286"/>
                    <a:pt x="2028825" y="371475"/>
                  </a:cubicBezTo>
                  <a:cubicBezTo>
                    <a:pt x="2038479" y="368717"/>
                    <a:pt x="2047875" y="365125"/>
                    <a:pt x="2057400" y="361950"/>
                  </a:cubicBezTo>
                  <a:cubicBezTo>
                    <a:pt x="2077783" y="368744"/>
                    <a:pt x="2099344" y="373147"/>
                    <a:pt x="2114550" y="390525"/>
                  </a:cubicBezTo>
                  <a:cubicBezTo>
                    <a:pt x="2192338" y="479425"/>
                    <a:pt x="2116931" y="423862"/>
                    <a:pt x="2181225" y="466725"/>
                  </a:cubicBezTo>
                  <a:cubicBezTo>
                    <a:pt x="2207776" y="506551"/>
                    <a:pt x="2214327" y="524472"/>
                    <a:pt x="2247900" y="552450"/>
                  </a:cubicBezTo>
                  <a:cubicBezTo>
                    <a:pt x="2256694" y="559779"/>
                    <a:pt x="2266950" y="565150"/>
                    <a:pt x="2276475" y="571500"/>
                  </a:cubicBezTo>
                  <a:cubicBezTo>
                    <a:pt x="2282825" y="552450"/>
                    <a:pt x="2284386" y="531058"/>
                    <a:pt x="2295525" y="514350"/>
                  </a:cubicBezTo>
                  <a:cubicBezTo>
                    <a:pt x="2301875" y="504825"/>
                    <a:pt x="2309926" y="496236"/>
                    <a:pt x="2314575" y="485775"/>
                  </a:cubicBezTo>
                  <a:cubicBezTo>
                    <a:pt x="2322730" y="467425"/>
                    <a:pt x="2333625" y="428625"/>
                    <a:pt x="2333625" y="428625"/>
                  </a:cubicBezTo>
                  <a:cubicBezTo>
                    <a:pt x="2340810" y="328030"/>
                    <a:pt x="2306882" y="308647"/>
                    <a:pt x="2371725" y="276225"/>
                  </a:cubicBezTo>
                  <a:cubicBezTo>
                    <a:pt x="2380705" y="271735"/>
                    <a:pt x="2390775" y="269875"/>
                    <a:pt x="2400300" y="266700"/>
                  </a:cubicBezTo>
                  <a:cubicBezTo>
                    <a:pt x="2472124" y="290641"/>
                    <a:pt x="2383592" y="258346"/>
                    <a:pt x="2457450" y="295275"/>
                  </a:cubicBezTo>
                  <a:cubicBezTo>
                    <a:pt x="2471115" y="302107"/>
                    <a:pt x="2511918" y="311273"/>
                    <a:pt x="2524125" y="314325"/>
                  </a:cubicBezTo>
                  <a:cubicBezTo>
                    <a:pt x="2533650" y="320675"/>
                    <a:pt x="2542461" y="328255"/>
                    <a:pt x="2552700" y="333375"/>
                  </a:cubicBezTo>
                  <a:cubicBezTo>
                    <a:pt x="2561680" y="337865"/>
                    <a:pt x="2572498" y="338024"/>
                    <a:pt x="2581275" y="342900"/>
                  </a:cubicBezTo>
                  <a:cubicBezTo>
                    <a:pt x="2601289" y="354019"/>
                    <a:pt x="2616705" y="373760"/>
                    <a:pt x="2638425" y="381000"/>
                  </a:cubicBezTo>
                  <a:lnTo>
                    <a:pt x="2752725" y="419100"/>
                  </a:lnTo>
                  <a:cubicBezTo>
                    <a:pt x="2762250" y="422275"/>
                    <a:pt x="2772946" y="423056"/>
                    <a:pt x="2781300" y="428625"/>
                  </a:cubicBezTo>
                  <a:lnTo>
                    <a:pt x="2809875" y="447675"/>
                  </a:lnTo>
                  <a:cubicBezTo>
                    <a:pt x="2813050" y="457200"/>
                    <a:pt x="2813831" y="467896"/>
                    <a:pt x="2819400" y="476250"/>
                  </a:cubicBezTo>
                  <a:cubicBezTo>
                    <a:pt x="2851773" y="524810"/>
                    <a:pt x="2846176" y="482442"/>
                    <a:pt x="2857500" y="533400"/>
                  </a:cubicBezTo>
                  <a:cubicBezTo>
                    <a:pt x="2861690" y="552253"/>
                    <a:pt x="2863237" y="571612"/>
                    <a:pt x="2867025" y="590550"/>
                  </a:cubicBezTo>
                  <a:cubicBezTo>
                    <a:pt x="2876951" y="640178"/>
                    <a:pt x="2873971" y="614860"/>
                    <a:pt x="2886075" y="657225"/>
                  </a:cubicBezTo>
                  <a:cubicBezTo>
                    <a:pt x="2889671" y="669812"/>
                    <a:pt x="2892857" y="682525"/>
                    <a:pt x="2895600" y="695325"/>
                  </a:cubicBezTo>
                  <a:cubicBezTo>
                    <a:pt x="2902384" y="726985"/>
                    <a:pt x="2883933" y="780336"/>
                    <a:pt x="2914650" y="790575"/>
                  </a:cubicBezTo>
                  <a:cubicBezTo>
                    <a:pt x="2954085" y="803720"/>
                    <a:pt x="2934871" y="794531"/>
                    <a:pt x="2971800" y="819150"/>
                  </a:cubicBezTo>
                  <a:cubicBezTo>
                    <a:pt x="2997200" y="815975"/>
                    <a:pt x="3024233" y="819132"/>
                    <a:pt x="3048000" y="809625"/>
                  </a:cubicBezTo>
                  <a:cubicBezTo>
                    <a:pt x="3058629" y="805373"/>
                    <a:pt x="3055691" y="779630"/>
                    <a:pt x="3067050" y="781050"/>
                  </a:cubicBezTo>
                  <a:cubicBezTo>
                    <a:pt x="3089768" y="783890"/>
                    <a:pt x="3124200" y="819150"/>
                    <a:pt x="3124200" y="819150"/>
                  </a:cubicBezTo>
                  <a:cubicBezTo>
                    <a:pt x="3148141" y="890974"/>
                    <a:pt x="3115846" y="802442"/>
                    <a:pt x="3152775" y="876300"/>
                  </a:cubicBezTo>
                  <a:cubicBezTo>
                    <a:pt x="3168269" y="907288"/>
                    <a:pt x="3154053" y="906153"/>
                    <a:pt x="3181350" y="933450"/>
                  </a:cubicBezTo>
                  <a:cubicBezTo>
                    <a:pt x="3189445" y="941545"/>
                    <a:pt x="3201131" y="945171"/>
                    <a:pt x="3209925" y="952500"/>
                  </a:cubicBezTo>
                  <a:cubicBezTo>
                    <a:pt x="3283264" y="1013616"/>
                    <a:pt x="3196129" y="952827"/>
                    <a:pt x="3267075" y="1000125"/>
                  </a:cubicBezTo>
                  <a:cubicBezTo>
                    <a:pt x="3273425" y="1009650"/>
                    <a:pt x="3281005" y="1018461"/>
                    <a:pt x="3286125" y="1028700"/>
                  </a:cubicBezTo>
                  <a:cubicBezTo>
                    <a:pt x="3290615" y="1037680"/>
                    <a:pt x="3289378" y="1049435"/>
                    <a:pt x="3295650" y="1057275"/>
                  </a:cubicBezTo>
                  <a:cubicBezTo>
                    <a:pt x="3302801" y="1066214"/>
                    <a:pt x="3315669" y="1068720"/>
                    <a:pt x="3324225" y="1076325"/>
                  </a:cubicBezTo>
                  <a:cubicBezTo>
                    <a:pt x="3344361" y="1094223"/>
                    <a:pt x="3381375" y="1133475"/>
                    <a:pt x="3381375" y="1133475"/>
                  </a:cubicBezTo>
                  <a:cubicBezTo>
                    <a:pt x="3398140" y="1183770"/>
                    <a:pt x="3385331" y="1153696"/>
                    <a:pt x="3429000" y="1219200"/>
                  </a:cubicBezTo>
                  <a:lnTo>
                    <a:pt x="3448050" y="1247775"/>
                  </a:lnTo>
                  <a:cubicBezTo>
                    <a:pt x="3436887" y="1281264"/>
                    <a:pt x="3445004" y="1283700"/>
                    <a:pt x="3400425" y="1285875"/>
                  </a:cubicBezTo>
                  <a:cubicBezTo>
                    <a:pt x="3283047" y="1291601"/>
                    <a:pt x="3165455" y="1291549"/>
                    <a:pt x="3048000" y="1295400"/>
                  </a:cubicBezTo>
                  <a:lnTo>
                    <a:pt x="2819400" y="1304925"/>
                  </a:lnTo>
                  <a:cubicBezTo>
                    <a:pt x="2768600" y="1301750"/>
                    <a:pt x="2717723" y="1299627"/>
                    <a:pt x="2667000" y="1295400"/>
                  </a:cubicBezTo>
                  <a:cubicBezTo>
                    <a:pt x="2575451" y="1287771"/>
                    <a:pt x="2601438" y="1282567"/>
                    <a:pt x="2505075" y="1276350"/>
                  </a:cubicBezTo>
                  <a:cubicBezTo>
                    <a:pt x="2435298" y="1271848"/>
                    <a:pt x="2365375" y="1270000"/>
                    <a:pt x="2295525" y="1266825"/>
                  </a:cubicBezTo>
                  <a:cubicBezTo>
                    <a:pt x="2263775" y="1263650"/>
                    <a:pt x="2231812" y="1262152"/>
                    <a:pt x="2200275" y="1257300"/>
                  </a:cubicBezTo>
                  <a:cubicBezTo>
                    <a:pt x="2190352" y="1255773"/>
                    <a:pt x="2181738" y="1247547"/>
                    <a:pt x="2171700" y="1247775"/>
                  </a:cubicBezTo>
                  <a:cubicBezTo>
                    <a:pt x="2041404" y="1250736"/>
                    <a:pt x="1781175" y="1266825"/>
                    <a:pt x="1781175" y="1266825"/>
                  </a:cubicBezTo>
                  <a:cubicBezTo>
                    <a:pt x="1653429" y="1285074"/>
                    <a:pt x="1700179" y="1282575"/>
                    <a:pt x="1495425" y="1266825"/>
                  </a:cubicBezTo>
                  <a:cubicBezTo>
                    <a:pt x="1485414" y="1266055"/>
                    <a:pt x="1476375" y="1260475"/>
                    <a:pt x="1466850" y="1257300"/>
                  </a:cubicBezTo>
                  <a:cubicBezTo>
                    <a:pt x="1044136" y="1265589"/>
                    <a:pt x="961266" y="1273986"/>
                    <a:pt x="552450" y="1257300"/>
                  </a:cubicBezTo>
                  <a:cubicBezTo>
                    <a:pt x="539370" y="1256766"/>
                    <a:pt x="527230" y="1250117"/>
                    <a:pt x="514350" y="1247775"/>
                  </a:cubicBezTo>
                  <a:cubicBezTo>
                    <a:pt x="490003" y="1243348"/>
                    <a:pt x="392799" y="1231094"/>
                    <a:pt x="371475" y="1228725"/>
                  </a:cubicBezTo>
                  <a:cubicBezTo>
                    <a:pt x="231091" y="1213127"/>
                    <a:pt x="244886" y="1217837"/>
                    <a:pt x="57150" y="1209675"/>
                  </a:cubicBezTo>
                  <a:lnTo>
                    <a:pt x="0" y="1238250"/>
                  </a:ln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  <a:effectLst>
              <a:reflection blurRad="6350" stA="50000" endA="300" endPos="5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779930" y="421261"/>
            <a:ext cx="43685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000" b="1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-</a:t>
            </a:r>
            <a:r>
              <a:rPr lang="ko-KR" altLang="en-US" sz="4000" b="1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맥아더 라인</a:t>
            </a:r>
            <a:r>
              <a:rPr lang="en-US" altLang="ko-KR" sz="4000" b="1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(p.79)</a:t>
            </a:r>
            <a:endParaRPr lang="ko-KR" altLang="en-US" sz="4000" b="1" dirty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108" y="1190702"/>
            <a:ext cx="8950569" cy="5479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595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5"/>
          <p:cNvGrpSpPr/>
          <p:nvPr/>
        </p:nvGrpSpPr>
        <p:grpSpPr>
          <a:xfrm>
            <a:off x="5600865" y="3091642"/>
            <a:ext cx="1412166" cy="1889380"/>
            <a:chOff x="5525209" y="3015243"/>
            <a:chExt cx="1412166" cy="1889380"/>
          </a:xfrm>
        </p:grpSpPr>
        <p:sp>
          <p:nvSpPr>
            <p:cNvPr id="107" name="모서리가 둥근 직사각형 106"/>
            <p:cNvSpPr/>
            <p:nvPr/>
          </p:nvSpPr>
          <p:spPr>
            <a:xfrm rot="20563056">
              <a:off x="5814427" y="3119733"/>
              <a:ext cx="45719" cy="178489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4">
                    <a:lumMod val="75000"/>
                  </a:schemeClr>
                </a:gs>
                <a:gs pos="71000">
                  <a:schemeClr val="accent4">
                    <a:lumMod val="40000"/>
                    <a:lumOff val="60000"/>
                  </a:schemeClr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43" name="그룹 42"/>
            <p:cNvGrpSpPr/>
            <p:nvPr/>
          </p:nvGrpSpPr>
          <p:grpSpPr>
            <a:xfrm>
              <a:off x="5616962" y="3015243"/>
              <a:ext cx="1320413" cy="830002"/>
              <a:chOff x="5730108" y="1288487"/>
              <a:chExt cx="5703763" cy="3585344"/>
            </a:xfrm>
          </p:grpSpPr>
          <p:sp>
            <p:nvSpPr>
              <p:cNvPr id="44" name="순서도: 천공 테이프 4"/>
              <p:cNvSpPr/>
              <p:nvPr/>
            </p:nvSpPr>
            <p:spPr>
              <a:xfrm rot="21092062">
                <a:off x="5743132" y="1288487"/>
                <a:ext cx="5690739" cy="3585344"/>
              </a:xfrm>
              <a:custGeom>
                <a:avLst/>
                <a:gdLst>
                  <a:gd name="connsiteX0" fmla="*/ 0 w 10000"/>
                  <a:gd name="connsiteY0" fmla="*/ 1000 h 10000"/>
                  <a:gd name="connsiteX1" fmla="*/ 2500 w 10000"/>
                  <a:gd name="connsiteY1" fmla="*/ 2000 h 10000"/>
                  <a:gd name="connsiteX2" fmla="*/ 5000 w 10000"/>
                  <a:gd name="connsiteY2" fmla="*/ 1000 h 10000"/>
                  <a:gd name="connsiteX3" fmla="*/ 7500 w 10000"/>
                  <a:gd name="connsiteY3" fmla="*/ 0 h 10000"/>
                  <a:gd name="connsiteX4" fmla="*/ 10000 w 10000"/>
                  <a:gd name="connsiteY4" fmla="*/ 1000 h 10000"/>
                  <a:gd name="connsiteX5" fmla="*/ 10000 w 10000"/>
                  <a:gd name="connsiteY5" fmla="*/ 9000 h 10000"/>
                  <a:gd name="connsiteX6" fmla="*/ 7500 w 10000"/>
                  <a:gd name="connsiteY6" fmla="*/ 8000 h 10000"/>
                  <a:gd name="connsiteX7" fmla="*/ 5000 w 10000"/>
                  <a:gd name="connsiteY7" fmla="*/ 9000 h 10000"/>
                  <a:gd name="connsiteX8" fmla="*/ 2500 w 10000"/>
                  <a:gd name="connsiteY8" fmla="*/ 10000 h 10000"/>
                  <a:gd name="connsiteX9" fmla="*/ 0 w 10000"/>
                  <a:gd name="connsiteY9" fmla="*/ 9000 h 10000"/>
                  <a:gd name="connsiteX10" fmla="*/ 0 w 10000"/>
                  <a:gd name="connsiteY10" fmla="*/ 1000 h 10000"/>
                  <a:gd name="connsiteX0" fmla="*/ 0 w 10000"/>
                  <a:gd name="connsiteY0" fmla="*/ 1000 h 10000"/>
                  <a:gd name="connsiteX1" fmla="*/ 2500 w 10000"/>
                  <a:gd name="connsiteY1" fmla="*/ 2000 h 10000"/>
                  <a:gd name="connsiteX2" fmla="*/ 5000 w 10000"/>
                  <a:gd name="connsiteY2" fmla="*/ 1000 h 10000"/>
                  <a:gd name="connsiteX3" fmla="*/ 7500 w 10000"/>
                  <a:gd name="connsiteY3" fmla="*/ 0 h 10000"/>
                  <a:gd name="connsiteX4" fmla="*/ 10000 w 10000"/>
                  <a:gd name="connsiteY4" fmla="*/ 1000 h 10000"/>
                  <a:gd name="connsiteX5" fmla="*/ 10000 w 10000"/>
                  <a:gd name="connsiteY5" fmla="*/ 9000 h 10000"/>
                  <a:gd name="connsiteX6" fmla="*/ 7500 w 10000"/>
                  <a:gd name="connsiteY6" fmla="*/ 8000 h 10000"/>
                  <a:gd name="connsiteX7" fmla="*/ 5000 w 10000"/>
                  <a:gd name="connsiteY7" fmla="*/ 9000 h 10000"/>
                  <a:gd name="connsiteX8" fmla="*/ 2500 w 10000"/>
                  <a:gd name="connsiteY8" fmla="*/ 10000 h 10000"/>
                  <a:gd name="connsiteX9" fmla="*/ 0 w 10000"/>
                  <a:gd name="connsiteY9" fmla="*/ 9000 h 10000"/>
                  <a:gd name="connsiteX10" fmla="*/ 1332 w 10000"/>
                  <a:gd name="connsiteY10" fmla="*/ 6145 h 10000"/>
                  <a:gd name="connsiteX11" fmla="*/ 0 w 10000"/>
                  <a:gd name="connsiteY11" fmla="*/ 1000 h 10000"/>
                  <a:gd name="connsiteX0" fmla="*/ 0 w 10000"/>
                  <a:gd name="connsiteY0" fmla="*/ 1000 h 10292"/>
                  <a:gd name="connsiteX1" fmla="*/ 2500 w 10000"/>
                  <a:gd name="connsiteY1" fmla="*/ 2000 h 10292"/>
                  <a:gd name="connsiteX2" fmla="*/ 5000 w 10000"/>
                  <a:gd name="connsiteY2" fmla="*/ 1000 h 10292"/>
                  <a:gd name="connsiteX3" fmla="*/ 7500 w 10000"/>
                  <a:gd name="connsiteY3" fmla="*/ 0 h 10292"/>
                  <a:gd name="connsiteX4" fmla="*/ 10000 w 10000"/>
                  <a:gd name="connsiteY4" fmla="*/ 1000 h 10292"/>
                  <a:gd name="connsiteX5" fmla="*/ 10000 w 10000"/>
                  <a:gd name="connsiteY5" fmla="*/ 9000 h 10292"/>
                  <a:gd name="connsiteX6" fmla="*/ 7500 w 10000"/>
                  <a:gd name="connsiteY6" fmla="*/ 8000 h 10292"/>
                  <a:gd name="connsiteX7" fmla="*/ 5000 w 10000"/>
                  <a:gd name="connsiteY7" fmla="*/ 9000 h 10292"/>
                  <a:gd name="connsiteX8" fmla="*/ 2500 w 10000"/>
                  <a:gd name="connsiteY8" fmla="*/ 10000 h 10292"/>
                  <a:gd name="connsiteX9" fmla="*/ 884 w 10000"/>
                  <a:gd name="connsiteY9" fmla="*/ 9972 h 10292"/>
                  <a:gd name="connsiteX10" fmla="*/ 1332 w 10000"/>
                  <a:gd name="connsiteY10" fmla="*/ 6145 h 10292"/>
                  <a:gd name="connsiteX11" fmla="*/ 0 w 10000"/>
                  <a:gd name="connsiteY11" fmla="*/ 1000 h 10292"/>
                  <a:gd name="connsiteX0" fmla="*/ 0 w 10000"/>
                  <a:gd name="connsiteY0" fmla="*/ 1000 h 10292"/>
                  <a:gd name="connsiteX1" fmla="*/ 2500 w 10000"/>
                  <a:gd name="connsiteY1" fmla="*/ 2000 h 10292"/>
                  <a:gd name="connsiteX2" fmla="*/ 5000 w 10000"/>
                  <a:gd name="connsiteY2" fmla="*/ 1000 h 10292"/>
                  <a:gd name="connsiteX3" fmla="*/ 7500 w 10000"/>
                  <a:gd name="connsiteY3" fmla="*/ 0 h 10292"/>
                  <a:gd name="connsiteX4" fmla="*/ 10000 w 10000"/>
                  <a:gd name="connsiteY4" fmla="*/ 1000 h 10292"/>
                  <a:gd name="connsiteX5" fmla="*/ 10000 w 10000"/>
                  <a:gd name="connsiteY5" fmla="*/ 9000 h 10292"/>
                  <a:gd name="connsiteX6" fmla="*/ 7500 w 10000"/>
                  <a:gd name="connsiteY6" fmla="*/ 8000 h 10292"/>
                  <a:gd name="connsiteX7" fmla="*/ 5000 w 10000"/>
                  <a:gd name="connsiteY7" fmla="*/ 9000 h 10292"/>
                  <a:gd name="connsiteX8" fmla="*/ 2500 w 10000"/>
                  <a:gd name="connsiteY8" fmla="*/ 10000 h 10292"/>
                  <a:gd name="connsiteX9" fmla="*/ 884 w 10000"/>
                  <a:gd name="connsiteY9" fmla="*/ 9972 h 10292"/>
                  <a:gd name="connsiteX10" fmla="*/ 1332 w 10000"/>
                  <a:gd name="connsiteY10" fmla="*/ 6145 h 10292"/>
                  <a:gd name="connsiteX11" fmla="*/ 0 w 10000"/>
                  <a:gd name="connsiteY11" fmla="*/ 1000 h 10292"/>
                  <a:gd name="connsiteX0" fmla="*/ 0 w 10000"/>
                  <a:gd name="connsiteY0" fmla="*/ 1000 h 10292"/>
                  <a:gd name="connsiteX1" fmla="*/ 2500 w 10000"/>
                  <a:gd name="connsiteY1" fmla="*/ 2000 h 10292"/>
                  <a:gd name="connsiteX2" fmla="*/ 5000 w 10000"/>
                  <a:gd name="connsiteY2" fmla="*/ 1000 h 10292"/>
                  <a:gd name="connsiteX3" fmla="*/ 7500 w 10000"/>
                  <a:gd name="connsiteY3" fmla="*/ 0 h 10292"/>
                  <a:gd name="connsiteX4" fmla="*/ 10000 w 10000"/>
                  <a:gd name="connsiteY4" fmla="*/ 1000 h 10292"/>
                  <a:gd name="connsiteX5" fmla="*/ 10000 w 10000"/>
                  <a:gd name="connsiteY5" fmla="*/ 9000 h 10292"/>
                  <a:gd name="connsiteX6" fmla="*/ 7500 w 10000"/>
                  <a:gd name="connsiteY6" fmla="*/ 8000 h 10292"/>
                  <a:gd name="connsiteX7" fmla="*/ 5000 w 10000"/>
                  <a:gd name="connsiteY7" fmla="*/ 9000 h 10292"/>
                  <a:gd name="connsiteX8" fmla="*/ 2500 w 10000"/>
                  <a:gd name="connsiteY8" fmla="*/ 10000 h 10292"/>
                  <a:gd name="connsiteX9" fmla="*/ 884 w 10000"/>
                  <a:gd name="connsiteY9" fmla="*/ 9972 h 10292"/>
                  <a:gd name="connsiteX10" fmla="*/ 1332 w 10000"/>
                  <a:gd name="connsiteY10" fmla="*/ 6145 h 10292"/>
                  <a:gd name="connsiteX11" fmla="*/ 0 w 10000"/>
                  <a:gd name="connsiteY11" fmla="*/ 1000 h 10292"/>
                  <a:gd name="connsiteX0" fmla="*/ 0 w 10000"/>
                  <a:gd name="connsiteY0" fmla="*/ 1000 h 10000"/>
                  <a:gd name="connsiteX1" fmla="*/ 2500 w 10000"/>
                  <a:gd name="connsiteY1" fmla="*/ 2000 h 10000"/>
                  <a:gd name="connsiteX2" fmla="*/ 5000 w 10000"/>
                  <a:gd name="connsiteY2" fmla="*/ 1000 h 10000"/>
                  <a:gd name="connsiteX3" fmla="*/ 7500 w 10000"/>
                  <a:gd name="connsiteY3" fmla="*/ 0 h 10000"/>
                  <a:gd name="connsiteX4" fmla="*/ 10000 w 10000"/>
                  <a:gd name="connsiteY4" fmla="*/ 1000 h 10000"/>
                  <a:gd name="connsiteX5" fmla="*/ 10000 w 10000"/>
                  <a:gd name="connsiteY5" fmla="*/ 9000 h 10000"/>
                  <a:gd name="connsiteX6" fmla="*/ 7500 w 10000"/>
                  <a:gd name="connsiteY6" fmla="*/ 8000 h 10000"/>
                  <a:gd name="connsiteX7" fmla="*/ 5000 w 10000"/>
                  <a:gd name="connsiteY7" fmla="*/ 9000 h 10000"/>
                  <a:gd name="connsiteX8" fmla="*/ 2500 w 10000"/>
                  <a:gd name="connsiteY8" fmla="*/ 10000 h 10000"/>
                  <a:gd name="connsiteX9" fmla="*/ 884 w 10000"/>
                  <a:gd name="connsiteY9" fmla="*/ 9972 h 10000"/>
                  <a:gd name="connsiteX10" fmla="*/ 1332 w 10000"/>
                  <a:gd name="connsiteY10" fmla="*/ 6145 h 10000"/>
                  <a:gd name="connsiteX11" fmla="*/ 0 w 10000"/>
                  <a:gd name="connsiteY11" fmla="*/ 1000 h 10000"/>
                  <a:gd name="connsiteX0" fmla="*/ 0 w 10000"/>
                  <a:gd name="connsiteY0" fmla="*/ 1000 h 10000"/>
                  <a:gd name="connsiteX1" fmla="*/ 2500 w 10000"/>
                  <a:gd name="connsiteY1" fmla="*/ 2000 h 10000"/>
                  <a:gd name="connsiteX2" fmla="*/ 5000 w 10000"/>
                  <a:gd name="connsiteY2" fmla="*/ 1000 h 10000"/>
                  <a:gd name="connsiteX3" fmla="*/ 7500 w 10000"/>
                  <a:gd name="connsiteY3" fmla="*/ 0 h 10000"/>
                  <a:gd name="connsiteX4" fmla="*/ 10000 w 10000"/>
                  <a:gd name="connsiteY4" fmla="*/ 1000 h 10000"/>
                  <a:gd name="connsiteX5" fmla="*/ 10000 w 10000"/>
                  <a:gd name="connsiteY5" fmla="*/ 9000 h 10000"/>
                  <a:gd name="connsiteX6" fmla="*/ 7500 w 10000"/>
                  <a:gd name="connsiteY6" fmla="*/ 8000 h 10000"/>
                  <a:gd name="connsiteX7" fmla="*/ 4933 w 10000"/>
                  <a:gd name="connsiteY7" fmla="*/ 9221 h 10000"/>
                  <a:gd name="connsiteX8" fmla="*/ 2500 w 10000"/>
                  <a:gd name="connsiteY8" fmla="*/ 10000 h 10000"/>
                  <a:gd name="connsiteX9" fmla="*/ 884 w 10000"/>
                  <a:gd name="connsiteY9" fmla="*/ 9972 h 10000"/>
                  <a:gd name="connsiteX10" fmla="*/ 1332 w 10000"/>
                  <a:gd name="connsiteY10" fmla="*/ 6145 h 10000"/>
                  <a:gd name="connsiteX11" fmla="*/ 0 w 10000"/>
                  <a:gd name="connsiteY11" fmla="*/ 1000 h 10000"/>
                  <a:gd name="connsiteX0" fmla="*/ 0 w 10000"/>
                  <a:gd name="connsiteY0" fmla="*/ 89 h 9089"/>
                  <a:gd name="connsiteX1" fmla="*/ 2500 w 10000"/>
                  <a:gd name="connsiteY1" fmla="*/ 1089 h 9089"/>
                  <a:gd name="connsiteX2" fmla="*/ 5000 w 10000"/>
                  <a:gd name="connsiteY2" fmla="*/ 89 h 9089"/>
                  <a:gd name="connsiteX3" fmla="*/ 6795 w 10000"/>
                  <a:gd name="connsiteY3" fmla="*/ 3822 h 9089"/>
                  <a:gd name="connsiteX4" fmla="*/ 10000 w 10000"/>
                  <a:gd name="connsiteY4" fmla="*/ 89 h 9089"/>
                  <a:gd name="connsiteX5" fmla="*/ 10000 w 10000"/>
                  <a:gd name="connsiteY5" fmla="*/ 8089 h 9089"/>
                  <a:gd name="connsiteX6" fmla="*/ 7500 w 10000"/>
                  <a:gd name="connsiteY6" fmla="*/ 7089 h 9089"/>
                  <a:gd name="connsiteX7" fmla="*/ 4933 w 10000"/>
                  <a:gd name="connsiteY7" fmla="*/ 8310 h 9089"/>
                  <a:gd name="connsiteX8" fmla="*/ 2500 w 10000"/>
                  <a:gd name="connsiteY8" fmla="*/ 9089 h 9089"/>
                  <a:gd name="connsiteX9" fmla="*/ 884 w 10000"/>
                  <a:gd name="connsiteY9" fmla="*/ 9061 h 9089"/>
                  <a:gd name="connsiteX10" fmla="*/ 1332 w 10000"/>
                  <a:gd name="connsiteY10" fmla="*/ 5234 h 9089"/>
                  <a:gd name="connsiteX11" fmla="*/ 0 w 10000"/>
                  <a:gd name="connsiteY11" fmla="*/ 89 h 9089"/>
                  <a:gd name="connsiteX0" fmla="*/ 0 w 10000"/>
                  <a:gd name="connsiteY0" fmla="*/ 57 h 9959"/>
                  <a:gd name="connsiteX1" fmla="*/ 2500 w 10000"/>
                  <a:gd name="connsiteY1" fmla="*/ 1157 h 9959"/>
                  <a:gd name="connsiteX2" fmla="*/ 4692 w 10000"/>
                  <a:gd name="connsiteY2" fmla="*/ 1236 h 9959"/>
                  <a:gd name="connsiteX3" fmla="*/ 6795 w 10000"/>
                  <a:gd name="connsiteY3" fmla="*/ 4164 h 9959"/>
                  <a:gd name="connsiteX4" fmla="*/ 10000 w 10000"/>
                  <a:gd name="connsiteY4" fmla="*/ 57 h 9959"/>
                  <a:gd name="connsiteX5" fmla="*/ 10000 w 10000"/>
                  <a:gd name="connsiteY5" fmla="*/ 8859 h 9959"/>
                  <a:gd name="connsiteX6" fmla="*/ 7500 w 10000"/>
                  <a:gd name="connsiteY6" fmla="*/ 7759 h 9959"/>
                  <a:gd name="connsiteX7" fmla="*/ 4933 w 10000"/>
                  <a:gd name="connsiteY7" fmla="*/ 9102 h 9959"/>
                  <a:gd name="connsiteX8" fmla="*/ 2500 w 10000"/>
                  <a:gd name="connsiteY8" fmla="*/ 9959 h 9959"/>
                  <a:gd name="connsiteX9" fmla="*/ 884 w 10000"/>
                  <a:gd name="connsiteY9" fmla="*/ 9928 h 9959"/>
                  <a:gd name="connsiteX10" fmla="*/ 1332 w 10000"/>
                  <a:gd name="connsiteY10" fmla="*/ 5718 h 9959"/>
                  <a:gd name="connsiteX11" fmla="*/ 0 w 10000"/>
                  <a:gd name="connsiteY11" fmla="*/ 57 h 9959"/>
                  <a:gd name="connsiteX0" fmla="*/ 0 w 10000"/>
                  <a:gd name="connsiteY0" fmla="*/ 57 h 10000"/>
                  <a:gd name="connsiteX1" fmla="*/ 2214 w 10000"/>
                  <a:gd name="connsiteY1" fmla="*/ 1477 h 10000"/>
                  <a:gd name="connsiteX2" fmla="*/ 4692 w 10000"/>
                  <a:gd name="connsiteY2" fmla="*/ 1241 h 10000"/>
                  <a:gd name="connsiteX3" fmla="*/ 6795 w 10000"/>
                  <a:gd name="connsiteY3" fmla="*/ 4181 h 10000"/>
                  <a:gd name="connsiteX4" fmla="*/ 10000 w 10000"/>
                  <a:gd name="connsiteY4" fmla="*/ 57 h 10000"/>
                  <a:gd name="connsiteX5" fmla="*/ 10000 w 10000"/>
                  <a:gd name="connsiteY5" fmla="*/ 8895 h 10000"/>
                  <a:gd name="connsiteX6" fmla="*/ 7500 w 10000"/>
                  <a:gd name="connsiteY6" fmla="*/ 7791 h 10000"/>
                  <a:gd name="connsiteX7" fmla="*/ 4933 w 10000"/>
                  <a:gd name="connsiteY7" fmla="*/ 9139 h 10000"/>
                  <a:gd name="connsiteX8" fmla="*/ 2500 w 10000"/>
                  <a:gd name="connsiteY8" fmla="*/ 10000 h 10000"/>
                  <a:gd name="connsiteX9" fmla="*/ 884 w 10000"/>
                  <a:gd name="connsiteY9" fmla="*/ 9969 h 10000"/>
                  <a:gd name="connsiteX10" fmla="*/ 1332 w 10000"/>
                  <a:gd name="connsiteY10" fmla="*/ 5742 h 10000"/>
                  <a:gd name="connsiteX11" fmla="*/ 0 w 10000"/>
                  <a:gd name="connsiteY11" fmla="*/ 57 h 10000"/>
                  <a:gd name="connsiteX0" fmla="*/ 0 w 10000"/>
                  <a:gd name="connsiteY0" fmla="*/ 57 h 10000"/>
                  <a:gd name="connsiteX1" fmla="*/ 2214 w 10000"/>
                  <a:gd name="connsiteY1" fmla="*/ 1477 h 10000"/>
                  <a:gd name="connsiteX2" fmla="*/ 4692 w 10000"/>
                  <a:gd name="connsiteY2" fmla="*/ 1241 h 10000"/>
                  <a:gd name="connsiteX3" fmla="*/ 6795 w 10000"/>
                  <a:gd name="connsiteY3" fmla="*/ 4181 h 10000"/>
                  <a:gd name="connsiteX4" fmla="*/ 10000 w 10000"/>
                  <a:gd name="connsiteY4" fmla="*/ 57 h 10000"/>
                  <a:gd name="connsiteX5" fmla="*/ 10000 w 10000"/>
                  <a:gd name="connsiteY5" fmla="*/ 8895 h 10000"/>
                  <a:gd name="connsiteX6" fmla="*/ 7500 w 10000"/>
                  <a:gd name="connsiteY6" fmla="*/ 7791 h 10000"/>
                  <a:gd name="connsiteX7" fmla="*/ 4933 w 10000"/>
                  <a:gd name="connsiteY7" fmla="*/ 9139 h 10000"/>
                  <a:gd name="connsiteX8" fmla="*/ 2500 w 10000"/>
                  <a:gd name="connsiteY8" fmla="*/ 10000 h 10000"/>
                  <a:gd name="connsiteX9" fmla="*/ 884 w 10000"/>
                  <a:gd name="connsiteY9" fmla="*/ 9969 h 10000"/>
                  <a:gd name="connsiteX10" fmla="*/ 1332 w 10000"/>
                  <a:gd name="connsiteY10" fmla="*/ 5742 h 10000"/>
                  <a:gd name="connsiteX11" fmla="*/ 0 w 10000"/>
                  <a:gd name="connsiteY11" fmla="*/ 57 h 10000"/>
                  <a:gd name="connsiteX0" fmla="*/ 0 w 10000"/>
                  <a:gd name="connsiteY0" fmla="*/ 57 h 10580"/>
                  <a:gd name="connsiteX1" fmla="*/ 2214 w 10000"/>
                  <a:gd name="connsiteY1" fmla="*/ 1477 h 10580"/>
                  <a:gd name="connsiteX2" fmla="*/ 4692 w 10000"/>
                  <a:gd name="connsiteY2" fmla="*/ 1241 h 10580"/>
                  <a:gd name="connsiteX3" fmla="*/ 6795 w 10000"/>
                  <a:gd name="connsiteY3" fmla="*/ 4181 h 10580"/>
                  <a:gd name="connsiteX4" fmla="*/ 10000 w 10000"/>
                  <a:gd name="connsiteY4" fmla="*/ 57 h 10580"/>
                  <a:gd name="connsiteX5" fmla="*/ 10000 w 10000"/>
                  <a:gd name="connsiteY5" fmla="*/ 8895 h 10580"/>
                  <a:gd name="connsiteX6" fmla="*/ 6353 w 10000"/>
                  <a:gd name="connsiteY6" fmla="*/ 10580 h 10580"/>
                  <a:gd name="connsiteX7" fmla="*/ 4933 w 10000"/>
                  <a:gd name="connsiteY7" fmla="*/ 9139 h 10580"/>
                  <a:gd name="connsiteX8" fmla="*/ 2500 w 10000"/>
                  <a:gd name="connsiteY8" fmla="*/ 10000 h 10580"/>
                  <a:gd name="connsiteX9" fmla="*/ 884 w 10000"/>
                  <a:gd name="connsiteY9" fmla="*/ 9969 h 10580"/>
                  <a:gd name="connsiteX10" fmla="*/ 1332 w 10000"/>
                  <a:gd name="connsiteY10" fmla="*/ 5742 h 10580"/>
                  <a:gd name="connsiteX11" fmla="*/ 0 w 10000"/>
                  <a:gd name="connsiteY11" fmla="*/ 57 h 10580"/>
                  <a:gd name="connsiteX0" fmla="*/ 0 w 10000"/>
                  <a:gd name="connsiteY0" fmla="*/ 57 h 10832"/>
                  <a:gd name="connsiteX1" fmla="*/ 2214 w 10000"/>
                  <a:gd name="connsiteY1" fmla="*/ 1477 h 10832"/>
                  <a:gd name="connsiteX2" fmla="*/ 4692 w 10000"/>
                  <a:gd name="connsiteY2" fmla="*/ 1241 h 10832"/>
                  <a:gd name="connsiteX3" fmla="*/ 6795 w 10000"/>
                  <a:gd name="connsiteY3" fmla="*/ 4181 h 10832"/>
                  <a:gd name="connsiteX4" fmla="*/ 10000 w 10000"/>
                  <a:gd name="connsiteY4" fmla="*/ 57 h 10832"/>
                  <a:gd name="connsiteX5" fmla="*/ 9253 w 10000"/>
                  <a:gd name="connsiteY5" fmla="*/ 10832 h 10832"/>
                  <a:gd name="connsiteX6" fmla="*/ 6353 w 10000"/>
                  <a:gd name="connsiteY6" fmla="*/ 10580 h 10832"/>
                  <a:gd name="connsiteX7" fmla="*/ 4933 w 10000"/>
                  <a:gd name="connsiteY7" fmla="*/ 9139 h 10832"/>
                  <a:gd name="connsiteX8" fmla="*/ 2500 w 10000"/>
                  <a:gd name="connsiteY8" fmla="*/ 10000 h 10832"/>
                  <a:gd name="connsiteX9" fmla="*/ 884 w 10000"/>
                  <a:gd name="connsiteY9" fmla="*/ 9969 h 10832"/>
                  <a:gd name="connsiteX10" fmla="*/ 1332 w 10000"/>
                  <a:gd name="connsiteY10" fmla="*/ 5742 h 10832"/>
                  <a:gd name="connsiteX11" fmla="*/ 0 w 10000"/>
                  <a:gd name="connsiteY11" fmla="*/ 57 h 10832"/>
                  <a:gd name="connsiteX0" fmla="*/ 0 w 10000"/>
                  <a:gd name="connsiteY0" fmla="*/ 57 h 10832"/>
                  <a:gd name="connsiteX1" fmla="*/ 2214 w 10000"/>
                  <a:gd name="connsiteY1" fmla="*/ 1477 h 10832"/>
                  <a:gd name="connsiteX2" fmla="*/ 4692 w 10000"/>
                  <a:gd name="connsiteY2" fmla="*/ 1241 h 10832"/>
                  <a:gd name="connsiteX3" fmla="*/ 6795 w 10000"/>
                  <a:gd name="connsiteY3" fmla="*/ 4181 h 10832"/>
                  <a:gd name="connsiteX4" fmla="*/ 10000 w 10000"/>
                  <a:gd name="connsiteY4" fmla="*/ 57 h 10832"/>
                  <a:gd name="connsiteX5" fmla="*/ 9253 w 10000"/>
                  <a:gd name="connsiteY5" fmla="*/ 10832 h 10832"/>
                  <a:gd name="connsiteX6" fmla="*/ 6353 w 10000"/>
                  <a:gd name="connsiteY6" fmla="*/ 10580 h 10832"/>
                  <a:gd name="connsiteX7" fmla="*/ 4933 w 10000"/>
                  <a:gd name="connsiteY7" fmla="*/ 9139 h 10832"/>
                  <a:gd name="connsiteX8" fmla="*/ 2500 w 10000"/>
                  <a:gd name="connsiteY8" fmla="*/ 10000 h 10832"/>
                  <a:gd name="connsiteX9" fmla="*/ 884 w 10000"/>
                  <a:gd name="connsiteY9" fmla="*/ 9969 h 10832"/>
                  <a:gd name="connsiteX10" fmla="*/ 1332 w 10000"/>
                  <a:gd name="connsiteY10" fmla="*/ 5742 h 10832"/>
                  <a:gd name="connsiteX11" fmla="*/ 0 w 10000"/>
                  <a:gd name="connsiteY11" fmla="*/ 57 h 10832"/>
                  <a:gd name="connsiteX0" fmla="*/ 0 w 9253"/>
                  <a:gd name="connsiteY0" fmla="*/ 0 h 10775"/>
                  <a:gd name="connsiteX1" fmla="*/ 2214 w 9253"/>
                  <a:gd name="connsiteY1" fmla="*/ 1420 h 10775"/>
                  <a:gd name="connsiteX2" fmla="*/ 4692 w 9253"/>
                  <a:gd name="connsiteY2" fmla="*/ 1184 h 10775"/>
                  <a:gd name="connsiteX3" fmla="*/ 6795 w 9253"/>
                  <a:gd name="connsiteY3" fmla="*/ 4124 h 10775"/>
                  <a:gd name="connsiteX4" fmla="*/ 8122 w 9253"/>
                  <a:gd name="connsiteY4" fmla="*/ 6873 h 10775"/>
                  <a:gd name="connsiteX5" fmla="*/ 9253 w 9253"/>
                  <a:gd name="connsiteY5" fmla="*/ 10775 h 10775"/>
                  <a:gd name="connsiteX6" fmla="*/ 6353 w 9253"/>
                  <a:gd name="connsiteY6" fmla="*/ 10523 h 10775"/>
                  <a:gd name="connsiteX7" fmla="*/ 4933 w 9253"/>
                  <a:gd name="connsiteY7" fmla="*/ 9082 h 10775"/>
                  <a:gd name="connsiteX8" fmla="*/ 2500 w 9253"/>
                  <a:gd name="connsiteY8" fmla="*/ 9943 h 10775"/>
                  <a:gd name="connsiteX9" fmla="*/ 884 w 9253"/>
                  <a:gd name="connsiteY9" fmla="*/ 9912 h 10775"/>
                  <a:gd name="connsiteX10" fmla="*/ 1332 w 9253"/>
                  <a:gd name="connsiteY10" fmla="*/ 5685 h 10775"/>
                  <a:gd name="connsiteX11" fmla="*/ 0 w 9253"/>
                  <a:gd name="connsiteY11" fmla="*/ 0 h 10775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44 w 10000"/>
                  <a:gd name="connsiteY3" fmla="*/ 3827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44 w 10000"/>
                  <a:gd name="connsiteY3" fmla="*/ 3827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205 w 10000"/>
                  <a:gd name="connsiteY3" fmla="*/ 2992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205 w 10000"/>
                  <a:gd name="connsiteY3" fmla="*/ 2992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205 w 10000"/>
                  <a:gd name="connsiteY3" fmla="*/ 2992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205 w 10000"/>
                  <a:gd name="connsiteY3" fmla="*/ 2992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205 w 10000"/>
                  <a:gd name="connsiteY3" fmla="*/ 2992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205 w 10000"/>
                  <a:gd name="connsiteY3" fmla="*/ 2992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076 w 10000"/>
                  <a:gd name="connsiteY3" fmla="*/ 3002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056 w 10000"/>
                  <a:gd name="connsiteY3" fmla="*/ 2673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056 w 10000"/>
                  <a:gd name="connsiteY3" fmla="*/ 2673 h 10000"/>
                  <a:gd name="connsiteX4" fmla="*/ 7322 w 10000"/>
                  <a:gd name="connsiteY4" fmla="*/ 4065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056 w 10000"/>
                  <a:gd name="connsiteY3" fmla="*/ 2673 h 10000"/>
                  <a:gd name="connsiteX4" fmla="*/ 7322 w 10000"/>
                  <a:gd name="connsiteY4" fmla="*/ 4065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000" h="10000">
                    <a:moveTo>
                      <a:pt x="0" y="0"/>
                    </a:moveTo>
                    <a:cubicBezTo>
                      <a:pt x="458" y="309"/>
                      <a:pt x="1548" y="1135"/>
                      <a:pt x="2393" y="1318"/>
                    </a:cubicBezTo>
                    <a:cubicBezTo>
                      <a:pt x="3238" y="1501"/>
                      <a:pt x="4284" y="284"/>
                      <a:pt x="5071" y="1099"/>
                    </a:cubicBezTo>
                    <a:cubicBezTo>
                      <a:pt x="5858" y="1914"/>
                      <a:pt x="5586" y="2840"/>
                      <a:pt x="7322" y="4065"/>
                    </a:cubicBezTo>
                    <a:cubicBezTo>
                      <a:pt x="7346" y="5007"/>
                      <a:pt x="7456" y="5460"/>
                      <a:pt x="8778" y="6379"/>
                    </a:cubicBezTo>
                    <a:cubicBezTo>
                      <a:pt x="9500" y="7498"/>
                      <a:pt x="9593" y="8793"/>
                      <a:pt x="10000" y="10000"/>
                    </a:cubicBezTo>
                    <a:cubicBezTo>
                      <a:pt x="9669" y="8057"/>
                      <a:pt x="7644" y="10028"/>
                      <a:pt x="6866" y="9766"/>
                    </a:cubicBezTo>
                    <a:cubicBezTo>
                      <a:pt x="6088" y="9504"/>
                      <a:pt x="6025" y="8519"/>
                      <a:pt x="5331" y="8429"/>
                    </a:cubicBezTo>
                    <a:cubicBezTo>
                      <a:pt x="4637" y="8339"/>
                      <a:pt x="4194" y="9228"/>
                      <a:pt x="2702" y="9228"/>
                    </a:cubicBezTo>
                    <a:cubicBezTo>
                      <a:pt x="1209" y="9228"/>
                      <a:pt x="1790" y="9119"/>
                      <a:pt x="955" y="9199"/>
                    </a:cubicBezTo>
                    <a:cubicBezTo>
                      <a:pt x="1563" y="7591"/>
                      <a:pt x="1442" y="6378"/>
                      <a:pt x="1440" y="5276"/>
                    </a:cubicBezTo>
                    <a:cubicBezTo>
                      <a:pt x="1442" y="3644"/>
                      <a:pt x="404" y="1931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45" name="그룹 44"/>
              <p:cNvGrpSpPr/>
              <p:nvPr/>
            </p:nvGrpSpPr>
            <p:grpSpPr>
              <a:xfrm>
                <a:off x="5730108" y="1451480"/>
                <a:ext cx="5281636" cy="3348379"/>
                <a:chOff x="5730108" y="1451480"/>
                <a:chExt cx="5281636" cy="3348379"/>
              </a:xfrm>
            </p:grpSpPr>
            <p:grpSp>
              <p:nvGrpSpPr>
                <p:cNvPr id="46" name="그룹 45"/>
                <p:cNvGrpSpPr/>
                <p:nvPr/>
              </p:nvGrpSpPr>
              <p:grpSpPr>
                <a:xfrm>
                  <a:off x="7703631" y="2507645"/>
                  <a:ext cx="1912406" cy="1344279"/>
                  <a:chOff x="2344896" y="2752097"/>
                  <a:chExt cx="1557737" cy="1094973"/>
                </a:xfrm>
              </p:grpSpPr>
              <p:sp>
                <p:nvSpPr>
                  <p:cNvPr id="105" name="자유형 104"/>
                  <p:cNvSpPr/>
                  <p:nvPr/>
                </p:nvSpPr>
                <p:spPr>
                  <a:xfrm rot="21332589" flipH="1" flipV="1">
                    <a:off x="2363862" y="3060386"/>
                    <a:ext cx="1535234" cy="786684"/>
                  </a:xfrm>
                  <a:custGeom>
                    <a:avLst/>
                    <a:gdLst>
                      <a:gd name="connsiteX0" fmla="*/ 13945 w 1557277"/>
                      <a:gd name="connsiteY0" fmla="*/ 435357 h 788122"/>
                      <a:gd name="connsiteX1" fmla="*/ 480670 w 1557277"/>
                      <a:gd name="connsiteY1" fmla="*/ 702057 h 788122"/>
                      <a:gd name="connsiteX2" fmla="*/ 1090270 w 1557277"/>
                      <a:gd name="connsiteY2" fmla="*/ 340107 h 788122"/>
                      <a:gd name="connsiteX3" fmla="*/ 1509370 w 1557277"/>
                      <a:gd name="connsiteY3" fmla="*/ 787782 h 788122"/>
                      <a:gd name="connsiteX4" fmla="*/ 1480795 w 1557277"/>
                      <a:gd name="connsiteY4" fmla="*/ 406782 h 788122"/>
                      <a:gd name="connsiteX5" fmla="*/ 909295 w 1557277"/>
                      <a:gd name="connsiteY5" fmla="*/ 16257 h 788122"/>
                      <a:gd name="connsiteX6" fmla="*/ 194920 w 1557277"/>
                      <a:gd name="connsiteY6" fmla="*/ 111507 h 788122"/>
                      <a:gd name="connsiteX7" fmla="*/ 13945 w 1557277"/>
                      <a:gd name="connsiteY7" fmla="*/ 435357 h 788122"/>
                      <a:gd name="connsiteX0" fmla="*/ 13945 w 1557040"/>
                      <a:gd name="connsiteY0" fmla="*/ 435357 h 787787"/>
                      <a:gd name="connsiteX1" fmla="*/ 480670 w 1557040"/>
                      <a:gd name="connsiteY1" fmla="*/ 702057 h 787787"/>
                      <a:gd name="connsiteX2" fmla="*/ 1093845 w 1557040"/>
                      <a:gd name="connsiteY2" fmla="*/ 416817 h 787787"/>
                      <a:gd name="connsiteX3" fmla="*/ 1509370 w 1557040"/>
                      <a:gd name="connsiteY3" fmla="*/ 787782 h 787787"/>
                      <a:gd name="connsiteX4" fmla="*/ 1480795 w 1557040"/>
                      <a:gd name="connsiteY4" fmla="*/ 406782 h 787787"/>
                      <a:gd name="connsiteX5" fmla="*/ 909295 w 1557040"/>
                      <a:gd name="connsiteY5" fmla="*/ 16257 h 787787"/>
                      <a:gd name="connsiteX6" fmla="*/ 194920 w 1557040"/>
                      <a:gd name="connsiteY6" fmla="*/ 111507 h 787787"/>
                      <a:gd name="connsiteX7" fmla="*/ 13945 w 1557040"/>
                      <a:gd name="connsiteY7" fmla="*/ 435357 h 787787"/>
                      <a:gd name="connsiteX0" fmla="*/ 13945 w 1557040"/>
                      <a:gd name="connsiteY0" fmla="*/ 435357 h 787788"/>
                      <a:gd name="connsiteX1" fmla="*/ 480670 w 1557040"/>
                      <a:gd name="connsiteY1" fmla="*/ 702057 h 787788"/>
                      <a:gd name="connsiteX2" fmla="*/ 1093845 w 1557040"/>
                      <a:gd name="connsiteY2" fmla="*/ 416817 h 787788"/>
                      <a:gd name="connsiteX3" fmla="*/ 1509370 w 1557040"/>
                      <a:gd name="connsiteY3" fmla="*/ 787782 h 787788"/>
                      <a:gd name="connsiteX4" fmla="*/ 1480795 w 1557040"/>
                      <a:gd name="connsiteY4" fmla="*/ 406782 h 787788"/>
                      <a:gd name="connsiteX5" fmla="*/ 909295 w 1557040"/>
                      <a:gd name="connsiteY5" fmla="*/ 16257 h 787788"/>
                      <a:gd name="connsiteX6" fmla="*/ 194920 w 1557040"/>
                      <a:gd name="connsiteY6" fmla="*/ 111507 h 787788"/>
                      <a:gd name="connsiteX7" fmla="*/ 13945 w 1557040"/>
                      <a:gd name="connsiteY7" fmla="*/ 435357 h 787788"/>
                      <a:gd name="connsiteX0" fmla="*/ 13945 w 1557040"/>
                      <a:gd name="connsiteY0" fmla="*/ 435357 h 787787"/>
                      <a:gd name="connsiteX1" fmla="*/ 480667 w 1557040"/>
                      <a:gd name="connsiteY1" fmla="*/ 702057 h 787787"/>
                      <a:gd name="connsiteX2" fmla="*/ 1093845 w 1557040"/>
                      <a:gd name="connsiteY2" fmla="*/ 416817 h 787787"/>
                      <a:gd name="connsiteX3" fmla="*/ 1509370 w 1557040"/>
                      <a:gd name="connsiteY3" fmla="*/ 787782 h 787787"/>
                      <a:gd name="connsiteX4" fmla="*/ 1480795 w 1557040"/>
                      <a:gd name="connsiteY4" fmla="*/ 406782 h 787787"/>
                      <a:gd name="connsiteX5" fmla="*/ 909295 w 1557040"/>
                      <a:gd name="connsiteY5" fmla="*/ 16257 h 787787"/>
                      <a:gd name="connsiteX6" fmla="*/ 194920 w 1557040"/>
                      <a:gd name="connsiteY6" fmla="*/ 111507 h 787787"/>
                      <a:gd name="connsiteX7" fmla="*/ 13945 w 1557040"/>
                      <a:gd name="connsiteY7" fmla="*/ 435357 h 787787"/>
                      <a:gd name="connsiteX0" fmla="*/ 13798 w 1556893"/>
                      <a:gd name="connsiteY0" fmla="*/ 434978 h 787408"/>
                      <a:gd name="connsiteX1" fmla="*/ 480520 w 1556893"/>
                      <a:gd name="connsiteY1" fmla="*/ 701678 h 787408"/>
                      <a:gd name="connsiteX2" fmla="*/ 1093698 w 1556893"/>
                      <a:gd name="connsiteY2" fmla="*/ 416438 h 787408"/>
                      <a:gd name="connsiteX3" fmla="*/ 1509223 w 1556893"/>
                      <a:gd name="connsiteY3" fmla="*/ 787403 h 787408"/>
                      <a:gd name="connsiteX4" fmla="*/ 1480648 w 1556893"/>
                      <a:gd name="connsiteY4" fmla="*/ 406403 h 787408"/>
                      <a:gd name="connsiteX5" fmla="*/ 909148 w 1556893"/>
                      <a:gd name="connsiteY5" fmla="*/ 15878 h 787408"/>
                      <a:gd name="connsiteX6" fmla="*/ 194773 w 1556893"/>
                      <a:gd name="connsiteY6" fmla="*/ 111128 h 787408"/>
                      <a:gd name="connsiteX7" fmla="*/ 13798 w 1556893"/>
                      <a:gd name="connsiteY7" fmla="*/ 434978 h 787408"/>
                      <a:gd name="connsiteX0" fmla="*/ 13320 w 1562210"/>
                      <a:gd name="connsiteY0" fmla="*/ 385854 h 786505"/>
                      <a:gd name="connsiteX1" fmla="*/ 485837 w 1562210"/>
                      <a:gd name="connsiteY1" fmla="*/ 700775 h 786505"/>
                      <a:gd name="connsiteX2" fmla="*/ 1099015 w 1562210"/>
                      <a:gd name="connsiteY2" fmla="*/ 415535 h 786505"/>
                      <a:gd name="connsiteX3" fmla="*/ 1514540 w 1562210"/>
                      <a:gd name="connsiteY3" fmla="*/ 786500 h 786505"/>
                      <a:gd name="connsiteX4" fmla="*/ 1485965 w 1562210"/>
                      <a:gd name="connsiteY4" fmla="*/ 405500 h 786505"/>
                      <a:gd name="connsiteX5" fmla="*/ 914465 w 1562210"/>
                      <a:gd name="connsiteY5" fmla="*/ 14975 h 786505"/>
                      <a:gd name="connsiteX6" fmla="*/ 200090 w 1562210"/>
                      <a:gd name="connsiteY6" fmla="*/ 110225 h 786505"/>
                      <a:gd name="connsiteX7" fmla="*/ 13320 w 1562210"/>
                      <a:gd name="connsiteY7" fmla="*/ 385854 h 786505"/>
                      <a:gd name="connsiteX0" fmla="*/ 16140 w 1535234"/>
                      <a:gd name="connsiteY0" fmla="*/ 395999 h 786684"/>
                      <a:gd name="connsiteX1" fmla="*/ 458861 w 1535234"/>
                      <a:gd name="connsiteY1" fmla="*/ 700954 h 786684"/>
                      <a:gd name="connsiteX2" fmla="*/ 1072039 w 1535234"/>
                      <a:gd name="connsiteY2" fmla="*/ 415714 h 786684"/>
                      <a:gd name="connsiteX3" fmla="*/ 1487564 w 1535234"/>
                      <a:gd name="connsiteY3" fmla="*/ 786679 h 786684"/>
                      <a:gd name="connsiteX4" fmla="*/ 1458989 w 1535234"/>
                      <a:gd name="connsiteY4" fmla="*/ 405679 h 786684"/>
                      <a:gd name="connsiteX5" fmla="*/ 887489 w 1535234"/>
                      <a:gd name="connsiteY5" fmla="*/ 15154 h 786684"/>
                      <a:gd name="connsiteX6" fmla="*/ 173114 w 1535234"/>
                      <a:gd name="connsiteY6" fmla="*/ 110404 h 786684"/>
                      <a:gd name="connsiteX7" fmla="*/ 16140 w 1535234"/>
                      <a:gd name="connsiteY7" fmla="*/ 395999 h 786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535234" h="786684">
                        <a:moveTo>
                          <a:pt x="16140" y="395999"/>
                        </a:moveTo>
                        <a:cubicBezTo>
                          <a:pt x="63765" y="494424"/>
                          <a:pt x="282878" y="697668"/>
                          <a:pt x="458861" y="700954"/>
                        </a:cubicBezTo>
                        <a:cubicBezTo>
                          <a:pt x="634844" y="704240"/>
                          <a:pt x="900589" y="401427"/>
                          <a:pt x="1072039" y="415714"/>
                        </a:cubicBezTo>
                        <a:cubicBezTo>
                          <a:pt x="1243489" y="430001"/>
                          <a:pt x="1423072" y="788352"/>
                          <a:pt x="1487564" y="786679"/>
                        </a:cubicBezTo>
                        <a:cubicBezTo>
                          <a:pt x="1552056" y="785007"/>
                          <a:pt x="1559002" y="534267"/>
                          <a:pt x="1458989" y="405679"/>
                        </a:cubicBezTo>
                        <a:cubicBezTo>
                          <a:pt x="1358977" y="277091"/>
                          <a:pt x="1101801" y="64366"/>
                          <a:pt x="887489" y="15154"/>
                        </a:cubicBezTo>
                        <a:cubicBezTo>
                          <a:pt x="673177" y="-34058"/>
                          <a:pt x="318339" y="46930"/>
                          <a:pt x="173114" y="110404"/>
                        </a:cubicBezTo>
                        <a:cubicBezTo>
                          <a:pt x="27889" y="173878"/>
                          <a:pt x="-31485" y="297574"/>
                          <a:pt x="16140" y="395999"/>
                        </a:cubicBezTo>
                        <a:close/>
                      </a:path>
                    </a:pathLst>
                  </a:custGeom>
                  <a:solidFill>
                    <a:srgbClr val="10218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dirty="0"/>
                  </a:p>
                </p:txBody>
              </p:sp>
              <p:sp>
                <p:nvSpPr>
                  <p:cNvPr id="106" name="자유형 105"/>
                  <p:cNvSpPr/>
                  <p:nvPr/>
                </p:nvSpPr>
                <p:spPr>
                  <a:xfrm>
                    <a:off x="2344896" y="2752097"/>
                    <a:ext cx="1557737" cy="757186"/>
                  </a:xfrm>
                  <a:custGeom>
                    <a:avLst/>
                    <a:gdLst>
                      <a:gd name="connsiteX0" fmla="*/ 13945 w 1557277"/>
                      <a:gd name="connsiteY0" fmla="*/ 435357 h 788122"/>
                      <a:gd name="connsiteX1" fmla="*/ 480670 w 1557277"/>
                      <a:gd name="connsiteY1" fmla="*/ 702057 h 788122"/>
                      <a:gd name="connsiteX2" fmla="*/ 1090270 w 1557277"/>
                      <a:gd name="connsiteY2" fmla="*/ 340107 h 788122"/>
                      <a:gd name="connsiteX3" fmla="*/ 1509370 w 1557277"/>
                      <a:gd name="connsiteY3" fmla="*/ 787782 h 788122"/>
                      <a:gd name="connsiteX4" fmla="*/ 1480795 w 1557277"/>
                      <a:gd name="connsiteY4" fmla="*/ 406782 h 788122"/>
                      <a:gd name="connsiteX5" fmla="*/ 909295 w 1557277"/>
                      <a:gd name="connsiteY5" fmla="*/ 16257 h 788122"/>
                      <a:gd name="connsiteX6" fmla="*/ 194920 w 1557277"/>
                      <a:gd name="connsiteY6" fmla="*/ 111507 h 788122"/>
                      <a:gd name="connsiteX7" fmla="*/ 13945 w 1557277"/>
                      <a:gd name="connsiteY7" fmla="*/ 435357 h 788122"/>
                      <a:gd name="connsiteX0" fmla="*/ 13945 w 1556645"/>
                      <a:gd name="connsiteY0" fmla="*/ 435357 h 787811"/>
                      <a:gd name="connsiteX1" fmla="*/ 480670 w 1556645"/>
                      <a:gd name="connsiteY1" fmla="*/ 702057 h 787811"/>
                      <a:gd name="connsiteX2" fmla="*/ 1099795 w 1556645"/>
                      <a:gd name="connsiteY2" fmla="*/ 387732 h 787811"/>
                      <a:gd name="connsiteX3" fmla="*/ 1509370 w 1556645"/>
                      <a:gd name="connsiteY3" fmla="*/ 787782 h 787811"/>
                      <a:gd name="connsiteX4" fmla="*/ 1480795 w 1556645"/>
                      <a:gd name="connsiteY4" fmla="*/ 406782 h 787811"/>
                      <a:gd name="connsiteX5" fmla="*/ 909295 w 1556645"/>
                      <a:gd name="connsiteY5" fmla="*/ 16257 h 787811"/>
                      <a:gd name="connsiteX6" fmla="*/ 194920 w 1556645"/>
                      <a:gd name="connsiteY6" fmla="*/ 111507 h 787811"/>
                      <a:gd name="connsiteX7" fmla="*/ 13945 w 1556645"/>
                      <a:gd name="connsiteY7" fmla="*/ 435357 h 787811"/>
                      <a:gd name="connsiteX0" fmla="*/ 13945 w 1568865"/>
                      <a:gd name="connsiteY0" fmla="*/ 435357 h 702316"/>
                      <a:gd name="connsiteX1" fmla="*/ 480670 w 1568865"/>
                      <a:gd name="connsiteY1" fmla="*/ 702057 h 702316"/>
                      <a:gd name="connsiteX2" fmla="*/ 1099795 w 1568865"/>
                      <a:gd name="connsiteY2" fmla="*/ 387732 h 702316"/>
                      <a:gd name="connsiteX3" fmla="*/ 1528420 w 1568865"/>
                      <a:gd name="connsiteY3" fmla="*/ 663957 h 702316"/>
                      <a:gd name="connsiteX4" fmla="*/ 1480795 w 1568865"/>
                      <a:gd name="connsiteY4" fmla="*/ 406782 h 702316"/>
                      <a:gd name="connsiteX5" fmla="*/ 909295 w 1568865"/>
                      <a:gd name="connsiteY5" fmla="*/ 16257 h 702316"/>
                      <a:gd name="connsiteX6" fmla="*/ 194920 w 1568865"/>
                      <a:gd name="connsiteY6" fmla="*/ 111507 h 702316"/>
                      <a:gd name="connsiteX7" fmla="*/ 13945 w 1568865"/>
                      <a:gd name="connsiteY7" fmla="*/ 435357 h 702316"/>
                      <a:gd name="connsiteX0" fmla="*/ 13945 w 1568865"/>
                      <a:gd name="connsiteY0" fmla="*/ 435357 h 702316"/>
                      <a:gd name="connsiteX1" fmla="*/ 480670 w 1568865"/>
                      <a:gd name="connsiteY1" fmla="*/ 702057 h 702316"/>
                      <a:gd name="connsiteX2" fmla="*/ 1099795 w 1568865"/>
                      <a:gd name="connsiteY2" fmla="*/ 387732 h 702316"/>
                      <a:gd name="connsiteX3" fmla="*/ 1528420 w 1568865"/>
                      <a:gd name="connsiteY3" fmla="*/ 663957 h 702316"/>
                      <a:gd name="connsiteX4" fmla="*/ 1480795 w 1568865"/>
                      <a:gd name="connsiteY4" fmla="*/ 406782 h 702316"/>
                      <a:gd name="connsiteX5" fmla="*/ 909295 w 1568865"/>
                      <a:gd name="connsiteY5" fmla="*/ 16257 h 702316"/>
                      <a:gd name="connsiteX6" fmla="*/ 194920 w 1568865"/>
                      <a:gd name="connsiteY6" fmla="*/ 111507 h 702316"/>
                      <a:gd name="connsiteX7" fmla="*/ 13945 w 1568865"/>
                      <a:gd name="connsiteY7" fmla="*/ 435357 h 702316"/>
                      <a:gd name="connsiteX0" fmla="*/ 13945 w 1568865"/>
                      <a:gd name="connsiteY0" fmla="*/ 435357 h 702316"/>
                      <a:gd name="connsiteX1" fmla="*/ 480670 w 1568865"/>
                      <a:gd name="connsiteY1" fmla="*/ 702057 h 702316"/>
                      <a:gd name="connsiteX2" fmla="*/ 1099795 w 1568865"/>
                      <a:gd name="connsiteY2" fmla="*/ 387732 h 702316"/>
                      <a:gd name="connsiteX3" fmla="*/ 1528420 w 1568865"/>
                      <a:gd name="connsiteY3" fmla="*/ 702057 h 702316"/>
                      <a:gd name="connsiteX4" fmla="*/ 1480795 w 1568865"/>
                      <a:gd name="connsiteY4" fmla="*/ 406782 h 702316"/>
                      <a:gd name="connsiteX5" fmla="*/ 909295 w 1568865"/>
                      <a:gd name="connsiteY5" fmla="*/ 16257 h 702316"/>
                      <a:gd name="connsiteX6" fmla="*/ 194920 w 1568865"/>
                      <a:gd name="connsiteY6" fmla="*/ 111507 h 702316"/>
                      <a:gd name="connsiteX7" fmla="*/ 13945 w 1568865"/>
                      <a:gd name="connsiteY7" fmla="*/ 435357 h 702316"/>
                      <a:gd name="connsiteX0" fmla="*/ 13945 w 1554645"/>
                      <a:gd name="connsiteY0" fmla="*/ 435357 h 702316"/>
                      <a:gd name="connsiteX1" fmla="*/ 480670 w 1554645"/>
                      <a:gd name="connsiteY1" fmla="*/ 702057 h 702316"/>
                      <a:gd name="connsiteX2" fmla="*/ 1099795 w 1554645"/>
                      <a:gd name="connsiteY2" fmla="*/ 387732 h 702316"/>
                      <a:gd name="connsiteX3" fmla="*/ 1528420 w 1554645"/>
                      <a:gd name="connsiteY3" fmla="*/ 702057 h 702316"/>
                      <a:gd name="connsiteX4" fmla="*/ 1442695 w 1554645"/>
                      <a:gd name="connsiteY4" fmla="*/ 387732 h 702316"/>
                      <a:gd name="connsiteX5" fmla="*/ 909295 w 1554645"/>
                      <a:gd name="connsiteY5" fmla="*/ 16257 h 702316"/>
                      <a:gd name="connsiteX6" fmla="*/ 194920 w 1554645"/>
                      <a:gd name="connsiteY6" fmla="*/ 111507 h 702316"/>
                      <a:gd name="connsiteX7" fmla="*/ 13945 w 1554645"/>
                      <a:gd name="connsiteY7" fmla="*/ 435357 h 702316"/>
                      <a:gd name="connsiteX0" fmla="*/ 13945 w 1554645"/>
                      <a:gd name="connsiteY0" fmla="*/ 435357 h 757186"/>
                      <a:gd name="connsiteX1" fmla="*/ 480670 w 1554645"/>
                      <a:gd name="connsiteY1" fmla="*/ 702057 h 757186"/>
                      <a:gd name="connsiteX2" fmla="*/ 1099795 w 1554645"/>
                      <a:gd name="connsiteY2" fmla="*/ 387732 h 757186"/>
                      <a:gd name="connsiteX3" fmla="*/ 1528420 w 1554645"/>
                      <a:gd name="connsiteY3" fmla="*/ 702057 h 757186"/>
                      <a:gd name="connsiteX4" fmla="*/ 1442695 w 1554645"/>
                      <a:gd name="connsiteY4" fmla="*/ 387732 h 757186"/>
                      <a:gd name="connsiteX5" fmla="*/ 909295 w 1554645"/>
                      <a:gd name="connsiteY5" fmla="*/ 16257 h 757186"/>
                      <a:gd name="connsiteX6" fmla="*/ 194920 w 1554645"/>
                      <a:gd name="connsiteY6" fmla="*/ 111507 h 757186"/>
                      <a:gd name="connsiteX7" fmla="*/ 13945 w 1554645"/>
                      <a:gd name="connsiteY7" fmla="*/ 435357 h 757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554645" h="757186">
                        <a:moveTo>
                          <a:pt x="13945" y="435357"/>
                        </a:moveTo>
                        <a:cubicBezTo>
                          <a:pt x="61570" y="533782"/>
                          <a:pt x="299695" y="709994"/>
                          <a:pt x="480670" y="702057"/>
                        </a:cubicBezTo>
                        <a:cubicBezTo>
                          <a:pt x="661645" y="694120"/>
                          <a:pt x="925170" y="387732"/>
                          <a:pt x="1099795" y="387732"/>
                        </a:cubicBezTo>
                        <a:cubicBezTo>
                          <a:pt x="1274420" y="387732"/>
                          <a:pt x="1512720" y="647106"/>
                          <a:pt x="1528420" y="702057"/>
                        </a:cubicBezTo>
                        <a:cubicBezTo>
                          <a:pt x="1585570" y="902082"/>
                          <a:pt x="1545883" y="502032"/>
                          <a:pt x="1442695" y="387732"/>
                        </a:cubicBezTo>
                        <a:cubicBezTo>
                          <a:pt x="1339508" y="273432"/>
                          <a:pt x="1123607" y="65469"/>
                          <a:pt x="909295" y="16257"/>
                        </a:cubicBezTo>
                        <a:cubicBezTo>
                          <a:pt x="694983" y="-32955"/>
                          <a:pt x="345733" y="38482"/>
                          <a:pt x="194920" y="111507"/>
                        </a:cubicBezTo>
                        <a:cubicBezTo>
                          <a:pt x="44107" y="184532"/>
                          <a:pt x="-33680" y="336932"/>
                          <a:pt x="13945" y="435357"/>
                        </a:cubicBezTo>
                        <a:close/>
                      </a:path>
                    </a:pathLst>
                  </a:custGeom>
                  <a:solidFill>
                    <a:srgbClr val="E3001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48" name="그룹 47"/>
                <p:cNvGrpSpPr/>
                <p:nvPr/>
              </p:nvGrpSpPr>
              <p:grpSpPr>
                <a:xfrm>
                  <a:off x="9006175" y="2485435"/>
                  <a:ext cx="852188" cy="424191"/>
                  <a:chOff x="3332402" y="2638054"/>
                  <a:chExt cx="694144" cy="345522"/>
                </a:xfrm>
              </p:grpSpPr>
              <p:sp>
                <p:nvSpPr>
                  <p:cNvPr id="100" name="직사각형 99"/>
                  <p:cNvSpPr/>
                  <p:nvPr/>
                </p:nvSpPr>
                <p:spPr>
                  <a:xfrm rot="7177615">
                    <a:off x="3728929" y="2589358"/>
                    <a:ext cx="48994" cy="146386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01" name="직사각형 100"/>
                  <p:cNvSpPr/>
                  <p:nvPr/>
                </p:nvSpPr>
                <p:spPr>
                  <a:xfrm rot="7177615">
                    <a:off x="3886521" y="2699914"/>
                    <a:ext cx="81996" cy="125292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02" name="직사각형 38"/>
                  <p:cNvSpPr/>
                  <p:nvPr/>
                </p:nvSpPr>
                <p:spPr>
                  <a:xfrm rot="7617803">
                    <a:off x="3663134" y="2430292"/>
                    <a:ext cx="94073" cy="632750"/>
                  </a:xfrm>
                  <a:custGeom>
                    <a:avLst/>
                    <a:gdLst>
                      <a:gd name="connsiteX0" fmla="*/ 0 w 78410"/>
                      <a:gd name="connsiteY0" fmla="*/ 0 h 632750"/>
                      <a:gd name="connsiteX1" fmla="*/ 78410 w 78410"/>
                      <a:gd name="connsiteY1" fmla="*/ 0 h 632750"/>
                      <a:gd name="connsiteX2" fmla="*/ 78410 w 78410"/>
                      <a:gd name="connsiteY2" fmla="*/ 632750 h 632750"/>
                      <a:gd name="connsiteX3" fmla="*/ 0 w 78410"/>
                      <a:gd name="connsiteY3" fmla="*/ 632750 h 632750"/>
                      <a:gd name="connsiteX4" fmla="*/ 0 w 78410"/>
                      <a:gd name="connsiteY4" fmla="*/ 0 h 632750"/>
                      <a:gd name="connsiteX0" fmla="*/ 0 w 94073"/>
                      <a:gd name="connsiteY0" fmla="*/ 0 h 632750"/>
                      <a:gd name="connsiteX1" fmla="*/ 78410 w 94073"/>
                      <a:gd name="connsiteY1" fmla="*/ 0 h 632750"/>
                      <a:gd name="connsiteX2" fmla="*/ 93558 w 94073"/>
                      <a:gd name="connsiteY2" fmla="*/ 299476 h 632750"/>
                      <a:gd name="connsiteX3" fmla="*/ 78410 w 94073"/>
                      <a:gd name="connsiteY3" fmla="*/ 632750 h 632750"/>
                      <a:gd name="connsiteX4" fmla="*/ 0 w 94073"/>
                      <a:gd name="connsiteY4" fmla="*/ 632750 h 632750"/>
                      <a:gd name="connsiteX5" fmla="*/ 0 w 94073"/>
                      <a:gd name="connsiteY5" fmla="*/ 0 h 632750"/>
                      <a:gd name="connsiteX0" fmla="*/ 0 w 94073"/>
                      <a:gd name="connsiteY0" fmla="*/ 0 h 632750"/>
                      <a:gd name="connsiteX1" fmla="*/ 78410 w 94073"/>
                      <a:gd name="connsiteY1" fmla="*/ 0 h 632750"/>
                      <a:gd name="connsiteX2" fmla="*/ 93558 w 94073"/>
                      <a:gd name="connsiteY2" fmla="*/ 299476 h 632750"/>
                      <a:gd name="connsiteX3" fmla="*/ 78410 w 94073"/>
                      <a:gd name="connsiteY3" fmla="*/ 632750 h 632750"/>
                      <a:gd name="connsiteX4" fmla="*/ 0 w 94073"/>
                      <a:gd name="connsiteY4" fmla="*/ 632750 h 632750"/>
                      <a:gd name="connsiteX5" fmla="*/ 11018 w 94073"/>
                      <a:gd name="connsiteY5" fmla="*/ 305960 h 632750"/>
                      <a:gd name="connsiteX6" fmla="*/ 0 w 94073"/>
                      <a:gd name="connsiteY6" fmla="*/ 0 h 632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4073" h="632750">
                        <a:moveTo>
                          <a:pt x="0" y="0"/>
                        </a:moveTo>
                        <a:lnTo>
                          <a:pt x="78410" y="0"/>
                        </a:lnTo>
                        <a:cubicBezTo>
                          <a:pt x="74149" y="101534"/>
                          <a:pt x="97819" y="197942"/>
                          <a:pt x="93558" y="299476"/>
                        </a:cubicBezTo>
                        <a:lnTo>
                          <a:pt x="78410" y="632750"/>
                        </a:lnTo>
                        <a:lnTo>
                          <a:pt x="0" y="632750"/>
                        </a:lnTo>
                        <a:cubicBezTo>
                          <a:pt x="290" y="526366"/>
                          <a:pt x="10728" y="412344"/>
                          <a:pt x="11018" y="30596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03" name="직사각형 102"/>
                  <p:cNvSpPr/>
                  <p:nvPr/>
                </p:nvSpPr>
                <p:spPr>
                  <a:xfrm rot="7694986">
                    <a:off x="3468939" y="2552439"/>
                    <a:ext cx="68234" cy="341308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04" name="직사각형 103"/>
                  <p:cNvSpPr/>
                  <p:nvPr/>
                </p:nvSpPr>
                <p:spPr>
                  <a:xfrm rot="7477516">
                    <a:off x="3762446" y="2801329"/>
                    <a:ext cx="70814" cy="29367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82" name="그룹 81"/>
                <p:cNvGrpSpPr/>
                <p:nvPr/>
              </p:nvGrpSpPr>
              <p:grpSpPr>
                <a:xfrm>
                  <a:off x="10009471" y="3414085"/>
                  <a:ext cx="989994" cy="788395"/>
                  <a:chOff x="4149630" y="3394479"/>
                  <a:chExt cx="806393" cy="642182"/>
                </a:xfrm>
              </p:grpSpPr>
              <p:sp>
                <p:nvSpPr>
                  <p:cNvPr id="94" name="직사각형 93"/>
                  <p:cNvSpPr/>
                  <p:nvPr/>
                </p:nvSpPr>
                <p:spPr>
                  <a:xfrm rot="2019684">
                    <a:off x="4330838" y="3394479"/>
                    <a:ext cx="179088" cy="185726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5" name="직사각형 94"/>
                  <p:cNvSpPr/>
                  <p:nvPr/>
                </p:nvSpPr>
                <p:spPr>
                  <a:xfrm rot="2019684">
                    <a:off x="4573394" y="3444213"/>
                    <a:ext cx="168851" cy="217975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6" name="직사각형 95"/>
                  <p:cNvSpPr/>
                  <p:nvPr/>
                </p:nvSpPr>
                <p:spPr>
                  <a:xfrm rot="2019684">
                    <a:off x="4783185" y="3549604"/>
                    <a:ext cx="172838" cy="199961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7" name="직사각형 96"/>
                  <p:cNvSpPr/>
                  <p:nvPr/>
                </p:nvSpPr>
                <p:spPr>
                  <a:xfrm rot="2019684">
                    <a:off x="4380697" y="3682190"/>
                    <a:ext cx="182101" cy="24676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8" name="직사각형 97"/>
                  <p:cNvSpPr/>
                  <p:nvPr/>
                </p:nvSpPr>
                <p:spPr>
                  <a:xfrm rot="2019684">
                    <a:off x="4149630" y="3585826"/>
                    <a:ext cx="182101" cy="24676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9" name="직사각형 98"/>
                  <p:cNvSpPr/>
                  <p:nvPr/>
                </p:nvSpPr>
                <p:spPr>
                  <a:xfrm rot="2019684">
                    <a:off x="4599852" y="3789892"/>
                    <a:ext cx="182101" cy="24676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83" name="순서도: 천공 테이프 4"/>
                <p:cNvSpPr/>
                <p:nvPr/>
              </p:nvSpPr>
              <p:spPr>
                <a:xfrm rot="21242496">
                  <a:off x="5730108" y="1549175"/>
                  <a:ext cx="3302763" cy="3250684"/>
                </a:xfrm>
                <a:custGeom>
                  <a:avLst/>
                  <a:gdLst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5000 w 10000"/>
                    <a:gd name="connsiteY7" fmla="*/ 9000 h 10000"/>
                    <a:gd name="connsiteX8" fmla="*/ 2500 w 10000"/>
                    <a:gd name="connsiteY8" fmla="*/ 10000 h 10000"/>
                    <a:gd name="connsiteX9" fmla="*/ 0 w 10000"/>
                    <a:gd name="connsiteY9" fmla="*/ 9000 h 10000"/>
                    <a:gd name="connsiteX10" fmla="*/ 0 w 10000"/>
                    <a:gd name="connsiteY10" fmla="*/ 1000 h 10000"/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5000 w 10000"/>
                    <a:gd name="connsiteY7" fmla="*/ 9000 h 10000"/>
                    <a:gd name="connsiteX8" fmla="*/ 2500 w 10000"/>
                    <a:gd name="connsiteY8" fmla="*/ 10000 h 10000"/>
                    <a:gd name="connsiteX9" fmla="*/ 0 w 10000"/>
                    <a:gd name="connsiteY9" fmla="*/ 9000 h 10000"/>
                    <a:gd name="connsiteX10" fmla="*/ 1332 w 10000"/>
                    <a:gd name="connsiteY10" fmla="*/ 6145 h 10000"/>
                    <a:gd name="connsiteX11" fmla="*/ 0 w 10000"/>
                    <a:gd name="connsiteY11" fmla="*/ 1000 h 10000"/>
                    <a:gd name="connsiteX0" fmla="*/ 0 w 10000"/>
                    <a:gd name="connsiteY0" fmla="*/ 1000 h 10292"/>
                    <a:gd name="connsiteX1" fmla="*/ 2500 w 10000"/>
                    <a:gd name="connsiteY1" fmla="*/ 2000 h 10292"/>
                    <a:gd name="connsiteX2" fmla="*/ 5000 w 10000"/>
                    <a:gd name="connsiteY2" fmla="*/ 1000 h 10292"/>
                    <a:gd name="connsiteX3" fmla="*/ 7500 w 10000"/>
                    <a:gd name="connsiteY3" fmla="*/ 0 h 10292"/>
                    <a:gd name="connsiteX4" fmla="*/ 10000 w 10000"/>
                    <a:gd name="connsiteY4" fmla="*/ 1000 h 10292"/>
                    <a:gd name="connsiteX5" fmla="*/ 10000 w 10000"/>
                    <a:gd name="connsiteY5" fmla="*/ 9000 h 10292"/>
                    <a:gd name="connsiteX6" fmla="*/ 7500 w 10000"/>
                    <a:gd name="connsiteY6" fmla="*/ 8000 h 10292"/>
                    <a:gd name="connsiteX7" fmla="*/ 5000 w 10000"/>
                    <a:gd name="connsiteY7" fmla="*/ 9000 h 10292"/>
                    <a:gd name="connsiteX8" fmla="*/ 2500 w 10000"/>
                    <a:gd name="connsiteY8" fmla="*/ 10000 h 10292"/>
                    <a:gd name="connsiteX9" fmla="*/ 884 w 10000"/>
                    <a:gd name="connsiteY9" fmla="*/ 9972 h 10292"/>
                    <a:gd name="connsiteX10" fmla="*/ 1332 w 10000"/>
                    <a:gd name="connsiteY10" fmla="*/ 6145 h 10292"/>
                    <a:gd name="connsiteX11" fmla="*/ 0 w 10000"/>
                    <a:gd name="connsiteY11" fmla="*/ 1000 h 10292"/>
                    <a:gd name="connsiteX0" fmla="*/ 0 w 10000"/>
                    <a:gd name="connsiteY0" fmla="*/ 1000 h 10292"/>
                    <a:gd name="connsiteX1" fmla="*/ 2500 w 10000"/>
                    <a:gd name="connsiteY1" fmla="*/ 2000 h 10292"/>
                    <a:gd name="connsiteX2" fmla="*/ 5000 w 10000"/>
                    <a:gd name="connsiteY2" fmla="*/ 1000 h 10292"/>
                    <a:gd name="connsiteX3" fmla="*/ 7500 w 10000"/>
                    <a:gd name="connsiteY3" fmla="*/ 0 h 10292"/>
                    <a:gd name="connsiteX4" fmla="*/ 10000 w 10000"/>
                    <a:gd name="connsiteY4" fmla="*/ 1000 h 10292"/>
                    <a:gd name="connsiteX5" fmla="*/ 10000 w 10000"/>
                    <a:gd name="connsiteY5" fmla="*/ 9000 h 10292"/>
                    <a:gd name="connsiteX6" fmla="*/ 7500 w 10000"/>
                    <a:gd name="connsiteY6" fmla="*/ 8000 h 10292"/>
                    <a:gd name="connsiteX7" fmla="*/ 5000 w 10000"/>
                    <a:gd name="connsiteY7" fmla="*/ 9000 h 10292"/>
                    <a:gd name="connsiteX8" fmla="*/ 2500 w 10000"/>
                    <a:gd name="connsiteY8" fmla="*/ 10000 h 10292"/>
                    <a:gd name="connsiteX9" fmla="*/ 884 w 10000"/>
                    <a:gd name="connsiteY9" fmla="*/ 9972 h 10292"/>
                    <a:gd name="connsiteX10" fmla="*/ 1332 w 10000"/>
                    <a:gd name="connsiteY10" fmla="*/ 6145 h 10292"/>
                    <a:gd name="connsiteX11" fmla="*/ 0 w 10000"/>
                    <a:gd name="connsiteY11" fmla="*/ 1000 h 10292"/>
                    <a:gd name="connsiteX0" fmla="*/ 0 w 10000"/>
                    <a:gd name="connsiteY0" fmla="*/ 1000 h 10292"/>
                    <a:gd name="connsiteX1" fmla="*/ 2500 w 10000"/>
                    <a:gd name="connsiteY1" fmla="*/ 2000 h 10292"/>
                    <a:gd name="connsiteX2" fmla="*/ 5000 w 10000"/>
                    <a:gd name="connsiteY2" fmla="*/ 1000 h 10292"/>
                    <a:gd name="connsiteX3" fmla="*/ 7500 w 10000"/>
                    <a:gd name="connsiteY3" fmla="*/ 0 h 10292"/>
                    <a:gd name="connsiteX4" fmla="*/ 10000 w 10000"/>
                    <a:gd name="connsiteY4" fmla="*/ 1000 h 10292"/>
                    <a:gd name="connsiteX5" fmla="*/ 10000 w 10000"/>
                    <a:gd name="connsiteY5" fmla="*/ 9000 h 10292"/>
                    <a:gd name="connsiteX6" fmla="*/ 7500 w 10000"/>
                    <a:gd name="connsiteY6" fmla="*/ 8000 h 10292"/>
                    <a:gd name="connsiteX7" fmla="*/ 5000 w 10000"/>
                    <a:gd name="connsiteY7" fmla="*/ 9000 h 10292"/>
                    <a:gd name="connsiteX8" fmla="*/ 2500 w 10000"/>
                    <a:gd name="connsiteY8" fmla="*/ 10000 h 10292"/>
                    <a:gd name="connsiteX9" fmla="*/ 884 w 10000"/>
                    <a:gd name="connsiteY9" fmla="*/ 9972 h 10292"/>
                    <a:gd name="connsiteX10" fmla="*/ 1332 w 10000"/>
                    <a:gd name="connsiteY10" fmla="*/ 6145 h 10292"/>
                    <a:gd name="connsiteX11" fmla="*/ 0 w 10000"/>
                    <a:gd name="connsiteY11" fmla="*/ 1000 h 10292"/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5000 w 10000"/>
                    <a:gd name="connsiteY7" fmla="*/ 9000 h 10000"/>
                    <a:gd name="connsiteX8" fmla="*/ 2500 w 10000"/>
                    <a:gd name="connsiteY8" fmla="*/ 10000 h 10000"/>
                    <a:gd name="connsiteX9" fmla="*/ 884 w 10000"/>
                    <a:gd name="connsiteY9" fmla="*/ 9972 h 10000"/>
                    <a:gd name="connsiteX10" fmla="*/ 1332 w 10000"/>
                    <a:gd name="connsiteY10" fmla="*/ 6145 h 10000"/>
                    <a:gd name="connsiteX11" fmla="*/ 0 w 10000"/>
                    <a:gd name="connsiteY11" fmla="*/ 1000 h 10000"/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4933 w 10000"/>
                    <a:gd name="connsiteY7" fmla="*/ 9221 h 10000"/>
                    <a:gd name="connsiteX8" fmla="*/ 2500 w 10000"/>
                    <a:gd name="connsiteY8" fmla="*/ 10000 h 10000"/>
                    <a:gd name="connsiteX9" fmla="*/ 884 w 10000"/>
                    <a:gd name="connsiteY9" fmla="*/ 9972 h 10000"/>
                    <a:gd name="connsiteX10" fmla="*/ 1332 w 10000"/>
                    <a:gd name="connsiteY10" fmla="*/ 6145 h 10000"/>
                    <a:gd name="connsiteX11" fmla="*/ 0 w 10000"/>
                    <a:gd name="connsiteY11" fmla="*/ 1000 h 10000"/>
                    <a:gd name="connsiteX0" fmla="*/ 0 w 10000"/>
                    <a:gd name="connsiteY0" fmla="*/ 89 h 9089"/>
                    <a:gd name="connsiteX1" fmla="*/ 2500 w 10000"/>
                    <a:gd name="connsiteY1" fmla="*/ 1089 h 9089"/>
                    <a:gd name="connsiteX2" fmla="*/ 5000 w 10000"/>
                    <a:gd name="connsiteY2" fmla="*/ 89 h 9089"/>
                    <a:gd name="connsiteX3" fmla="*/ 6795 w 10000"/>
                    <a:gd name="connsiteY3" fmla="*/ 3822 h 9089"/>
                    <a:gd name="connsiteX4" fmla="*/ 10000 w 10000"/>
                    <a:gd name="connsiteY4" fmla="*/ 89 h 9089"/>
                    <a:gd name="connsiteX5" fmla="*/ 10000 w 10000"/>
                    <a:gd name="connsiteY5" fmla="*/ 8089 h 9089"/>
                    <a:gd name="connsiteX6" fmla="*/ 7500 w 10000"/>
                    <a:gd name="connsiteY6" fmla="*/ 7089 h 9089"/>
                    <a:gd name="connsiteX7" fmla="*/ 4933 w 10000"/>
                    <a:gd name="connsiteY7" fmla="*/ 8310 h 9089"/>
                    <a:gd name="connsiteX8" fmla="*/ 2500 w 10000"/>
                    <a:gd name="connsiteY8" fmla="*/ 9089 h 9089"/>
                    <a:gd name="connsiteX9" fmla="*/ 884 w 10000"/>
                    <a:gd name="connsiteY9" fmla="*/ 9061 h 9089"/>
                    <a:gd name="connsiteX10" fmla="*/ 1332 w 10000"/>
                    <a:gd name="connsiteY10" fmla="*/ 5234 h 9089"/>
                    <a:gd name="connsiteX11" fmla="*/ 0 w 10000"/>
                    <a:gd name="connsiteY11" fmla="*/ 89 h 9089"/>
                    <a:gd name="connsiteX0" fmla="*/ 0 w 10000"/>
                    <a:gd name="connsiteY0" fmla="*/ 57 h 9959"/>
                    <a:gd name="connsiteX1" fmla="*/ 2500 w 10000"/>
                    <a:gd name="connsiteY1" fmla="*/ 1157 h 9959"/>
                    <a:gd name="connsiteX2" fmla="*/ 4692 w 10000"/>
                    <a:gd name="connsiteY2" fmla="*/ 1236 h 9959"/>
                    <a:gd name="connsiteX3" fmla="*/ 6795 w 10000"/>
                    <a:gd name="connsiteY3" fmla="*/ 4164 h 9959"/>
                    <a:gd name="connsiteX4" fmla="*/ 10000 w 10000"/>
                    <a:gd name="connsiteY4" fmla="*/ 57 h 9959"/>
                    <a:gd name="connsiteX5" fmla="*/ 10000 w 10000"/>
                    <a:gd name="connsiteY5" fmla="*/ 8859 h 9959"/>
                    <a:gd name="connsiteX6" fmla="*/ 7500 w 10000"/>
                    <a:gd name="connsiteY6" fmla="*/ 7759 h 9959"/>
                    <a:gd name="connsiteX7" fmla="*/ 4933 w 10000"/>
                    <a:gd name="connsiteY7" fmla="*/ 9102 h 9959"/>
                    <a:gd name="connsiteX8" fmla="*/ 2500 w 10000"/>
                    <a:gd name="connsiteY8" fmla="*/ 9959 h 9959"/>
                    <a:gd name="connsiteX9" fmla="*/ 884 w 10000"/>
                    <a:gd name="connsiteY9" fmla="*/ 9928 h 9959"/>
                    <a:gd name="connsiteX10" fmla="*/ 1332 w 10000"/>
                    <a:gd name="connsiteY10" fmla="*/ 5718 h 9959"/>
                    <a:gd name="connsiteX11" fmla="*/ 0 w 10000"/>
                    <a:gd name="connsiteY11" fmla="*/ 57 h 9959"/>
                    <a:gd name="connsiteX0" fmla="*/ 0 w 10000"/>
                    <a:gd name="connsiteY0" fmla="*/ 57 h 10000"/>
                    <a:gd name="connsiteX1" fmla="*/ 2214 w 10000"/>
                    <a:gd name="connsiteY1" fmla="*/ 1477 h 10000"/>
                    <a:gd name="connsiteX2" fmla="*/ 4692 w 10000"/>
                    <a:gd name="connsiteY2" fmla="*/ 1241 h 10000"/>
                    <a:gd name="connsiteX3" fmla="*/ 6795 w 10000"/>
                    <a:gd name="connsiteY3" fmla="*/ 4181 h 10000"/>
                    <a:gd name="connsiteX4" fmla="*/ 10000 w 10000"/>
                    <a:gd name="connsiteY4" fmla="*/ 57 h 10000"/>
                    <a:gd name="connsiteX5" fmla="*/ 10000 w 10000"/>
                    <a:gd name="connsiteY5" fmla="*/ 8895 h 10000"/>
                    <a:gd name="connsiteX6" fmla="*/ 7500 w 10000"/>
                    <a:gd name="connsiteY6" fmla="*/ 7791 h 10000"/>
                    <a:gd name="connsiteX7" fmla="*/ 4933 w 10000"/>
                    <a:gd name="connsiteY7" fmla="*/ 9139 h 10000"/>
                    <a:gd name="connsiteX8" fmla="*/ 2500 w 10000"/>
                    <a:gd name="connsiteY8" fmla="*/ 10000 h 10000"/>
                    <a:gd name="connsiteX9" fmla="*/ 884 w 10000"/>
                    <a:gd name="connsiteY9" fmla="*/ 9969 h 10000"/>
                    <a:gd name="connsiteX10" fmla="*/ 1332 w 10000"/>
                    <a:gd name="connsiteY10" fmla="*/ 5742 h 10000"/>
                    <a:gd name="connsiteX11" fmla="*/ 0 w 10000"/>
                    <a:gd name="connsiteY11" fmla="*/ 57 h 10000"/>
                    <a:gd name="connsiteX0" fmla="*/ 0 w 10000"/>
                    <a:gd name="connsiteY0" fmla="*/ 57 h 10000"/>
                    <a:gd name="connsiteX1" fmla="*/ 2214 w 10000"/>
                    <a:gd name="connsiteY1" fmla="*/ 1477 h 10000"/>
                    <a:gd name="connsiteX2" fmla="*/ 4692 w 10000"/>
                    <a:gd name="connsiteY2" fmla="*/ 1241 h 10000"/>
                    <a:gd name="connsiteX3" fmla="*/ 6795 w 10000"/>
                    <a:gd name="connsiteY3" fmla="*/ 4181 h 10000"/>
                    <a:gd name="connsiteX4" fmla="*/ 10000 w 10000"/>
                    <a:gd name="connsiteY4" fmla="*/ 57 h 10000"/>
                    <a:gd name="connsiteX5" fmla="*/ 10000 w 10000"/>
                    <a:gd name="connsiteY5" fmla="*/ 8895 h 10000"/>
                    <a:gd name="connsiteX6" fmla="*/ 7500 w 10000"/>
                    <a:gd name="connsiteY6" fmla="*/ 7791 h 10000"/>
                    <a:gd name="connsiteX7" fmla="*/ 4933 w 10000"/>
                    <a:gd name="connsiteY7" fmla="*/ 9139 h 10000"/>
                    <a:gd name="connsiteX8" fmla="*/ 2500 w 10000"/>
                    <a:gd name="connsiteY8" fmla="*/ 10000 h 10000"/>
                    <a:gd name="connsiteX9" fmla="*/ 884 w 10000"/>
                    <a:gd name="connsiteY9" fmla="*/ 9969 h 10000"/>
                    <a:gd name="connsiteX10" fmla="*/ 1332 w 10000"/>
                    <a:gd name="connsiteY10" fmla="*/ 5742 h 10000"/>
                    <a:gd name="connsiteX11" fmla="*/ 0 w 10000"/>
                    <a:gd name="connsiteY11" fmla="*/ 57 h 10000"/>
                    <a:gd name="connsiteX0" fmla="*/ 0 w 10000"/>
                    <a:gd name="connsiteY0" fmla="*/ 57 h 10580"/>
                    <a:gd name="connsiteX1" fmla="*/ 2214 w 10000"/>
                    <a:gd name="connsiteY1" fmla="*/ 1477 h 10580"/>
                    <a:gd name="connsiteX2" fmla="*/ 4692 w 10000"/>
                    <a:gd name="connsiteY2" fmla="*/ 1241 h 10580"/>
                    <a:gd name="connsiteX3" fmla="*/ 6795 w 10000"/>
                    <a:gd name="connsiteY3" fmla="*/ 4181 h 10580"/>
                    <a:gd name="connsiteX4" fmla="*/ 10000 w 10000"/>
                    <a:gd name="connsiteY4" fmla="*/ 57 h 10580"/>
                    <a:gd name="connsiteX5" fmla="*/ 10000 w 10000"/>
                    <a:gd name="connsiteY5" fmla="*/ 8895 h 10580"/>
                    <a:gd name="connsiteX6" fmla="*/ 6353 w 10000"/>
                    <a:gd name="connsiteY6" fmla="*/ 10580 h 10580"/>
                    <a:gd name="connsiteX7" fmla="*/ 4933 w 10000"/>
                    <a:gd name="connsiteY7" fmla="*/ 9139 h 10580"/>
                    <a:gd name="connsiteX8" fmla="*/ 2500 w 10000"/>
                    <a:gd name="connsiteY8" fmla="*/ 10000 h 10580"/>
                    <a:gd name="connsiteX9" fmla="*/ 884 w 10000"/>
                    <a:gd name="connsiteY9" fmla="*/ 9969 h 10580"/>
                    <a:gd name="connsiteX10" fmla="*/ 1332 w 10000"/>
                    <a:gd name="connsiteY10" fmla="*/ 5742 h 10580"/>
                    <a:gd name="connsiteX11" fmla="*/ 0 w 10000"/>
                    <a:gd name="connsiteY11" fmla="*/ 57 h 10580"/>
                    <a:gd name="connsiteX0" fmla="*/ 0 w 10000"/>
                    <a:gd name="connsiteY0" fmla="*/ 57 h 10832"/>
                    <a:gd name="connsiteX1" fmla="*/ 2214 w 10000"/>
                    <a:gd name="connsiteY1" fmla="*/ 1477 h 10832"/>
                    <a:gd name="connsiteX2" fmla="*/ 4692 w 10000"/>
                    <a:gd name="connsiteY2" fmla="*/ 1241 h 10832"/>
                    <a:gd name="connsiteX3" fmla="*/ 6795 w 10000"/>
                    <a:gd name="connsiteY3" fmla="*/ 4181 h 10832"/>
                    <a:gd name="connsiteX4" fmla="*/ 10000 w 10000"/>
                    <a:gd name="connsiteY4" fmla="*/ 57 h 10832"/>
                    <a:gd name="connsiteX5" fmla="*/ 9253 w 10000"/>
                    <a:gd name="connsiteY5" fmla="*/ 10832 h 10832"/>
                    <a:gd name="connsiteX6" fmla="*/ 6353 w 10000"/>
                    <a:gd name="connsiteY6" fmla="*/ 10580 h 10832"/>
                    <a:gd name="connsiteX7" fmla="*/ 4933 w 10000"/>
                    <a:gd name="connsiteY7" fmla="*/ 9139 h 10832"/>
                    <a:gd name="connsiteX8" fmla="*/ 2500 w 10000"/>
                    <a:gd name="connsiteY8" fmla="*/ 10000 h 10832"/>
                    <a:gd name="connsiteX9" fmla="*/ 884 w 10000"/>
                    <a:gd name="connsiteY9" fmla="*/ 9969 h 10832"/>
                    <a:gd name="connsiteX10" fmla="*/ 1332 w 10000"/>
                    <a:gd name="connsiteY10" fmla="*/ 5742 h 10832"/>
                    <a:gd name="connsiteX11" fmla="*/ 0 w 10000"/>
                    <a:gd name="connsiteY11" fmla="*/ 57 h 10832"/>
                    <a:gd name="connsiteX0" fmla="*/ 0 w 10000"/>
                    <a:gd name="connsiteY0" fmla="*/ 57 h 10832"/>
                    <a:gd name="connsiteX1" fmla="*/ 2214 w 10000"/>
                    <a:gd name="connsiteY1" fmla="*/ 1477 h 10832"/>
                    <a:gd name="connsiteX2" fmla="*/ 4692 w 10000"/>
                    <a:gd name="connsiteY2" fmla="*/ 1241 h 10832"/>
                    <a:gd name="connsiteX3" fmla="*/ 6795 w 10000"/>
                    <a:gd name="connsiteY3" fmla="*/ 4181 h 10832"/>
                    <a:gd name="connsiteX4" fmla="*/ 10000 w 10000"/>
                    <a:gd name="connsiteY4" fmla="*/ 57 h 10832"/>
                    <a:gd name="connsiteX5" fmla="*/ 9253 w 10000"/>
                    <a:gd name="connsiteY5" fmla="*/ 10832 h 10832"/>
                    <a:gd name="connsiteX6" fmla="*/ 6353 w 10000"/>
                    <a:gd name="connsiteY6" fmla="*/ 10580 h 10832"/>
                    <a:gd name="connsiteX7" fmla="*/ 4933 w 10000"/>
                    <a:gd name="connsiteY7" fmla="*/ 9139 h 10832"/>
                    <a:gd name="connsiteX8" fmla="*/ 2500 w 10000"/>
                    <a:gd name="connsiteY8" fmla="*/ 10000 h 10832"/>
                    <a:gd name="connsiteX9" fmla="*/ 884 w 10000"/>
                    <a:gd name="connsiteY9" fmla="*/ 9969 h 10832"/>
                    <a:gd name="connsiteX10" fmla="*/ 1332 w 10000"/>
                    <a:gd name="connsiteY10" fmla="*/ 5742 h 10832"/>
                    <a:gd name="connsiteX11" fmla="*/ 0 w 10000"/>
                    <a:gd name="connsiteY11" fmla="*/ 57 h 10832"/>
                    <a:gd name="connsiteX0" fmla="*/ 0 w 9253"/>
                    <a:gd name="connsiteY0" fmla="*/ 0 h 10775"/>
                    <a:gd name="connsiteX1" fmla="*/ 2214 w 9253"/>
                    <a:gd name="connsiteY1" fmla="*/ 1420 h 10775"/>
                    <a:gd name="connsiteX2" fmla="*/ 4692 w 9253"/>
                    <a:gd name="connsiteY2" fmla="*/ 1184 h 10775"/>
                    <a:gd name="connsiteX3" fmla="*/ 6795 w 9253"/>
                    <a:gd name="connsiteY3" fmla="*/ 4124 h 10775"/>
                    <a:gd name="connsiteX4" fmla="*/ 8122 w 9253"/>
                    <a:gd name="connsiteY4" fmla="*/ 6873 h 10775"/>
                    <a:gd name="connsiteX5" fmla="*/ 9253 w 9253"/>
                    <a:gd name="connsiteY5" fmla="*/ 10775 h 10775"/>
                    <a:gd name="connsiteX6" fmla="*/ 6353 w 9253"/>
                    <a:gd name="connsiteY6" fmla="*/ 10523 h 10775"/>
                    <a:gd name="connsiteX7" fmla="*/ 4933 w 9253"/>
                    <a:gd name="connsiteY7" fmla="*/ 9082 h 10775"/>
                    <a:gd name="connsiteX8" fmla="*/ 2500 w 9253"/>
                    <a:gd name="connsiteY8" fmla="*/ 9943 h 10775"/>
                    <a:gd name="connsiteX9" fmla="*/ 884 w 9253"/>
                    <a:gd name="connsiteY9" fmla="*/ 9912 h 10775"/>
                    <a:gd name="connsiteX10" fmla="*/ 1332 w 9253"/>
                    <a:gd name="connsiteY10" fmla="*/ 5685 h 10775"/>
                    <a:gd name="connsiteX11" fmla="*/ 0 w 9253"/>
                    <a:gd name="connsiteY11" fmla="*/ 0 h 10775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44 w 10000"/>
                    <a:gd name="connsiteY3" fmla="*/ 3827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44 w 10000"/>
                    <a:gd name="connsiteY3" fmla="*/ 3827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76 w 10000"/>
                    <a:gd name="connsiteY3" fmla="*/ 300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56 w 10000"/>
                    <a:gd name="connsiteY3" fmla="*/ 2673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56 w 10000"/>
                    <a:gd name="connsiteY3" fmla="*/ 2673 h 10000"/>
                    <a:gd name="connsiteX4" fmla="*/ 7322 w 10000"/>
                    <a:gd name="connsiteY4" fmla="*/ 4065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56 w 10000"/>
                    <a:gd name="connsiteY3" fmla="*/ 2673 h 10000"/>
                    <a:gd name="connsiteX4" fmla="*/ 7322 w 10000"/>
                    <a:gd name="connsiteY4" fmla="*/ 4065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8778"/>
                    <a:gd name="connsiteY0" fmla="*/ 0 h 9814"/>
                    <a:gd name="connsiteX1" fmla="*/ 2393 w 8778"/>
                    <a:gd name="connsiteY1" fmla="*/ 1318 h 9814"/>
                    <a:gd name="connsiteX2" fmla="*/ 5071 w 8778"/>
                    <a:gd name="connsiteY2" fmla="*/ 1099 h 9814"/>
                    <a:gd name="connsiteX3" fmla="*/ 7322 w 8778"/>
                    <a:gd name="connsiteY3" fmla="*/ 4065 h 9814"/>
                    <a:gd name="connsiteX4" fmla="*/ 8778 w 8778"/>
                    <a:gd name="connsiteY4" fmla="*/ 6379 h 9814"/>
                    <a:gd name="connsiteX5" fmla="*/ 6866 w 8778"/>
                    <a:gd name="connsiteY5" fmla="*/ 9766 h 9814"/>
                    <a:gd name="connsiteX6" fmla="*/ 5331 w 8778"/>
                    <a:gd name="connsiteY6" fmla="*/ 8429 h 9814"/>
                    <a:gd name="connsiteX7" fmla="*/ 2702 w 8778"/>
                    <a:gd name="connsiteY7" fmla="*/ 9228 h 9814"/>
                    <a:gd name="connsiteX8" fmla="*/ 955 w 8778"/>
                    <a:gd name="connsiteY8" fmla="*/ 9199 h 9814"/>
                    <a:gd name="connsiteX9" fmla="*/ 1440 w 8778"/>
                    <a:gd name="connsiteY9" fmla="*/ 5276 h 9814"/>
                    <a:gd name="connsiteX10" fmla="*/ 0 w 8778"/>
                    <a:gd name="connsiteY10" fmla="*/ 0 h 9814"/>
                    <a:gd name="connsiteX0" fmla="*/ 0 w 8457"/>
                    <a:gd name="connsiteY0" fmla="*/ 0 h 10114"/>
                    <a:gd name="connsiteX1" fmla="*/ 2726 w 8457"/>
                    <a:gd name="connsiteY1" fmla="*/ 1343 h 10114"/>
                    <a:gd name="connsiteX2" fmla="*/ 5777 w 8457"/>
                    <a:gd name="connsiteY2" fmla="*/ 1120 h 10114"/>
                    <a:gd name="connsiteX3" fmla="*/ 8341 w 8457"/>
                    <a:gd name="connsiteY3" fmla="*/ 4142 h 10114"/>
                    <a:gd name="connsiteX4" fmla="*/ 7822 w 8457"/>
                    <a:gd name="connsiteY4" fmla="*/ 9951 h 10114"/>
                    <a:gd name="connsiteX5" fmla="*/ 6073 w 8457"/>
                    <a:gd name="connsiteY5" fmla="*/ 8589 h 10114"/>
                    <a:gd name="connsiteX6" fmla="*/ 3078 w 8457"/>
                    <a:gd name="connsiteY6" fmla="*/ 9403 h 10114"/>
                    <a:gd name="connsiteX7" fmla="*/ 1088 w 8457"/>
                    <a:gd name="connsiteY7" fmla="*/ 9373 h 10114"/>
                    <a:gd name="connsiteX8" fmla="*/ 1640 w 8457"/>
                    <a:gd name="connsiteY8" fmla="*/ 5376 h 10114"/>
                    <a:gd name="connsiteX9" fmla="*/ 0 w 8457"/>
                    <a:gd name="connsiteY9" fmla="*/ 0 h 10114"/>
                    <a:gd name="connsiteX0" fmla="*/ 0 w 9251"/>
                    <a:gd name="connsiteY0" fmla="*/ 0 h 10180"/>
                    <a:gd name="connsiteX1" fmla="*/ 3223 w 9251"/>
                    <a:gd name="connsiteY1" fmla="*/ 1328 h 10180"/>
                    <a:gd name="connsiteX2" fmla="*/ 6831 w 9251"/>
                    <a:gd name="connsiteY2" fmla="*/ 1107 h 10180"/>
                    <a:gd name="connsiteX3" fmla="*/ 9249 w 9251"/>
                    <a:gd name="connsiteY3" fmla="*/ 9839 h 10180"/>
                    <a:gd name="connsiteX4" fmla="*/ 7181 w 9251"/>
                    <a:gd name="connsiteY4" fmla="*/ 8492 h 10180"/>
                    <a:gd name="connsiteX5" fmla="*/ 3640 w 9251"/>
                    <a:gd name="connsiteY5" fmla="*/ 9297 h 10180"/>
                    <a:gd name="connsiteX6" fmla="*/ 1287 w 9251"/>
                    <a:gd name="connsiteY6" fmla="*/ 9267 h 10180"/>
                    <a:gd name="connsiteX7" fmla="*/ 1939 w 9251"/>
                    <a:gd name="connsiteY7" fmla="*/ 5315 h 10180"/>
                    <a:gd name="connsiteX8" fmla="*/ 0 w 9251"/>
                    <a:gd name="connsiteY8" fmla="*/ 0 h 10180"/>
                    <a:gd name="connsiteX0" fmla="*/ 0 w 8297"/>
                    <a:gd name="connsiteY0" fmla="*/ 0 h 9133"/>
                    <a:gd name="connsiteX1" fmla="*/ 3484 w 8297"/>
                    <a:gd name="connsiteY1" fmla="*/ 1305 h 9133"/>
                    <a:gd name="connsiteX2" fmla="*/ 7384 w 8297"/>
                    <a:gd name="connsiteY2" fmla="*/ 1087 h 9133"/>
                    <a:gd name="connsiteX3" fmla="*/ 8228 w 8297"/>
                    <a:gd name="connsiteY3" fmla="*/ 8239 h 9133"/>
                    <a:gd name="connsiteX4" fmla="*/ 7762 w 8297"/>
                    <a:gd name="connsiteY4" fmla="*/ 8342 h 9133"/>
                    <a:gd name="connsiteX5" fmla="*/ 3935 w 8297"/>
                    <a:gd name="connsiteY5" fmla="*/ 9133 h 9133"/>
                    <a:gd name="connsiteX6" fmla="*/ 1391 w 8297"/>
                    <a:gd name="connsiteY6" fmla="*/ 9103 h 9133"/>
                    <a:gd name="connsiteX7" fmla="*/ 2096 w 8297"/>
                    <a:gd name="connsiteY7" fmla="*/ 5221 h 9133"/>
                    <a:gd name="connsiteX8" fmla="*/ 0 w 8297"/>
                    <a:gd name="connsiteY8" fmla="*/ 0 h 9133"/>
                    <a:gd name="connsiteX0" fmla="*/ 0 w 10054"/>
                    <a:gd name="connsiteY0" fmla="*/ 0 h 10000"/>
                    <a:gd name="connsiteX1" fmla="*/ 4199 w 10054"/>
                    <a:gd name="connsiteY1" fmla="*/ 1429 h 10000"/>
                    <a:gd name="connsiteX2" fmla="*/ 8155 w 10054"/>
                    <a:gd name="connsiteY2" fmla="*/ 1296 h 10000"/>
                    <a:gd name="connsiteX3" fmla="*/ 9917 w 10054"/>
                    <a:gd name="connsiteY3" fmla="*/ 9021 h 10000"/>
                    <a:gd name="connsiteX4" fmla="*/ 9355 w 10054"/>
                    <a:gd name="connsiteY4" fmla="*/ 9134 h 10000"/>
                    <a:gd name="connsiteX5" fmla="*/ 4743 w 10054"/>
                    <a:gd name="connsiteY5" fmla="*/ 10000 h 10000"/>
                    <a:gd name="connsiteX6" fmla="*/ 1677 w 10054"/>
                    <a:gd name="connsiteY6" fmla="*/ 9967 h 10000"/>
                    <a:gd name="connsiteX7" fmla="*/ 2526 w 10054"/>
                    <a:gd name="connsiteY7" fmla="*/ 5717 h 10000"/>
                    <a:gd name="connsiteX8" fmla="*/ 0 w 10054"/>
                    <a:gd name="connsiteY8" fmla="*/ 0 h 10000"/>
                    <a:gd name="connsiteX0" fmla="*/ 0 w 10054"/>
                    <a:gd name="connsiteY0" fmla="*/ 0 h 10000"/>
                    <a:gd name="connsiteX1" fmla="*/ 4199 w 10054"/>
                    <a:gd name="connsiteY1" fmla="*/ 1429 h 10000"/>
                    <a:gd name="connsiteX2" fmla="*/ 8155 w 10054"/>
                    <a:gd name="connsiteY2" fmla="*/ 1296 h 10000"/>
                    <a:gd name="connsiteX3" fmla="*/ 9917 w 10054"/>
                    <a:gd name="connsiteY3" fmla="*/ 9021 h 10000"/>
                    <a:gd name="connsiteX4" fmla="*/ 9355 w 10054"/>
                    <a:gd name="connsiteY4" fmla="*/ 9134 h 10000"/>
                    <a:gd name="connsiteX5" fmla="*/ 4743 w 10054"/>
                    <a:gd name="connsiteY5" fmla="*/ 10000 h 10000"/>
                    <a:gd name="connsiteX6" fmla="*/ 1677 w 10054"/>
                    <a:gd name="connsiteY6" fmla="*/ 9967 h 10000"/>
                    <a:gd name="connsiteX7" fmla="*/ 2526 w 10054"/>
                    <a:gd name="connsiteY7" fmla="*/ 5717 h 10000"/>
                    <a:gd name="connsiteX8" fmla="*/ 0 w 10054"/>
                    <a:gd name="connsiteY8" fmla="*/ 0 h 10000"/>
                    <a:gd name="connsiteX0" fmla="*/ 0 w 10076"/>
                    <a:gd name="connsiteY0" fmla="*/ 0 h 10000"/>
                    <a:gd name="connsiteX1" fmla="*/ 4199 w 10076"/>
                    <a:gd name="connsiteY1" fmla="*/ 1429 h 10000"/>
                    <a:gd name="connsiteX2" fmla="*/ 8155 w 10076"/>
                    <a:gd name="connsiteY2" fmla="*/ 1296 h 10000"/>
                    <a:gd name="connsiteX3" fmla="*/ 7854 w 10076"/>
                    <a:gd name="connsiteY3" fmla="*/ 4963 h 10000"/>
                    <a:gd name="connsiteX4" fmla="*/ 9917 w 10076"/>
                    <a:gd name="connsiteY4" fmla="*/ 9021 h 10000"/>
                    <a:gd name="connsiteX5" fmla="*/ 9355 w 10076"/>
                    <a:gd name="connsiteY5" fmla="*/ 9134 h 10000"/>
                    <a:gd name="connsiteX6" fmla="*/ 4743 w 10076"/>
                    <a:gd name="connsiteY6" fmla="*/ 10000 h 10000"/>
                    <a:gd name="connsiteX7" fmla="*/ 1677 w 10076"/>
                    <a:gd name="connsiteY7" fmla="*/ 9967 h 10000"/>
                    <a:gd name="connsiteX8" fmla="*/ 2526 w 10076"/>
                    <a:gd name="connsiteY8" fmla="*/ 5717 h 10000"/>
                    <a:gd name="connsiteX9" fmla="*/ 0 w 10076"/>
                    <a:gd name="connsiteY9" fmla="*/ 0 h 10000"/>
                    <a:gd name="connsiteX0" fmla="*/ 0 w 10076"/>
                    <a:gd name="connsiteY0" fmla="*/ 0 h 10000"/>
                    <a:gd name="connsiteX1" fmla="*/ 4199 w 10076"/>
                    <a:gd name="connsiteY1" fmla="*/ 1429 h 10000"/>
                    <a:gd name="connsiteX2" fmla="*/ 8155 w 10076"/>
                    <a:gd name="connsiteY2" fmla="*/ 1296 h 10000"/>
                    <a:gd name="connsiteX3" fmla="*/ 7854 w 10076"/>
                    <a:gd name="connsiteY3" fmla="*/ 4963 h 10000"/>
                    <a:gd name="connsiteX4" fmla="*/ 9917 w 10076"/>
                    <a:gd name="connsiteY4" fmla="*/ 9021 h 10000"/>
                    <a:gd name="connsiteX5" fmla="*/ 9355 w 10076"/>
                    <a:gd name="connsiteY5" fmla="*/ 9134 h 10000"/>
                    <a:gd name="connsiteX6" fmla="*/ 4743 w 10076"/>
                    <a:gd name="connsiteY6" fmla="*/ 10000 h 10000"/>
                    <a:gd name="connsiteX7" fmla="*/ 1677 w 10076"/>
                    <a:gd name="connsiteY7" fmla="*/ 9967 h 10000"/>
                    <a:gd name="connsiteX8" fmla="*/ 2526 w 10076"/>
                    <a:gd name="connsiteY8" fmla="*/ 5717 h 10000"/>
                    <a:gd name="connsiteX9" fmla="*/ 0 w 10076"/>
                    <a:gd name="connsiteY9" fmla="*/ 0 h 10000"/>
                    <a:gd name="connsiteX0" fmla="*/ 0 w 10076"/>
                    <a:gd name="connsiteY0" fmla="*/ 0 h 10000"/>
                    <a:gd name="connsiteX1" fmla="*/ 4199 w 10076"/>
                    <a:gd name="connsiteY1" fmla="*/ 1429 h 10000"/>
                    <a:gd name="connsiteX2" fmla="*/ 7942 w 10076"/>
                    <a:gd name="connsiteY2" fmla="*/ 1015 h 10000"/>
                    <a:gd name="connsiteX3" fmla="*/ 7854 w 10076"/>
                    <a:gd name="connsiteY3" fmla="*/ 4963 h 10000"/>
                    <a:gd name="connsiteX4" fmla="*/ 9917 w 10076"/>
                    <a:gd name="connsiteY4" fmla="*/ 9021 h 10000"/>
                    <a:gd name="connsiteX5" fmla="*/ 9355 w 10076"/>
                    <a:gd name="connsiteY5" fmla="*/ 9134 h 10000"/>
                    <a:gd name="connsiteX6" fmla="*/ 4743 w 10076"/>
                    <a:gd name="connsiteY6" fmla="*/ 10000 h 10000"/>
                    <a:gd name="connsiteX7" fmla="*/ 1677 w 10076"/>
                    <a:gd name="connsiteY7" fmla="*/ 9967 h 10000"/>
                    <a:gd name="connsiteX8" fmla="*/ 2526 w 10076"/>
                    <a:gd name="connsiteY8" fmla="*/ 5717 h 10000"/>
                    <a:gd name="connsiteX9" fmla="*/ 0 w 10076"/>
                    <a:gd name="connsiteY9" fmla="*/ 0 h 10000"/>
                    <a:gd name="connsiteX0" fmla="*/ 0 w 10060"/>
                    <a:gd name="connsiteY0" fmla="*/ 0 h 9967"/>
                    <a:gd name="connsiteX1" fmla="*/ 4199 w 10060"/>
                    <a:gd name="connsiteY1" fmla="*/ 1429 h 9967"/>
                    <a:gd name="connsiteX2" fmla="*/ 7942 w 10060"/>
                    <a:gd name="connsiteY2" fmla="*/ 1015 h 9967"/>
                    <a:gd name="connsiteX3" fmla="*/ 7854 w 10060"/>
                    <a:gd name="connsiteY3" fmla="*/ 4963 h 9967"/>
                    <a:gd name="connsiteX4" fmla="*/ 9917 w 10060"/>
                    <a:gd name="connsiteY4" fmla="*/ 9021 h 9967"/>
                    <a:gd name="connsiteX5" fmla="*/ 9355 w 10060"/>
                    <a:gd name="connsiteY5" fmla="*/ 9134 h 9967"/>
                    <a:gd name="connsiteX6" fmla="*/ 5119 w 10060"/>
                    <a:gd name="connsiteY6" fmla="*/ 9447 h 9967"/>
                    <a:gd name="connsiteX7" fmla="*/ 1677 w 10060"/>
                    <a:gd name="connsiteY7" fmla="*/ 9967 h 9967"/>
                    <a:gd name="connsiteX8" fmla="*/ 2526 w 10060"/>
                    <a:gd name="connsiteY8" fmla="*/ 5717 h 9967"/>
                    <a:gd name="connsiteX9" fmla="*/ 0 w 10060"/>
                    <a:gd name="connsiteY9" fmla="*/ 0 h 9967"/>
                    <a:gd name="connsiteX0" fmla="*/ 0 w 9883"/>
                    <a:gd name="connsiteY0" fmla="*/ 0 h 10000"/>
                    <a:gd name="connsiteX1" fmla="*/ 4174 w 9883"/>
                    <a:gd name="connsiteY1" fmla="*/ 1434 h 10000"/>
                    <a:gd name="connsiteX2" fmla="*/ 7895 w 9883"/>
                    <a:gd name="connsiteY2" fmla="*/ 1018 h 10000"/>
                    <a:gd name="connsiteX3" fmla="*/ 7807 w 9883"/>
                    <a:gd name="connsiteY3" fmla="*/ 4979 h 10000"/>
                    <a:gd name="connsiteX4" fmla="*/ 9858 w 9883"/>
                    <a:gd name="connsiteY4" fmla="*/ 9051 h 10000"/>
                    <a:gd name="connsiteX5" fmla="*/ 8692 w 9883"/>
                    <a:gd name="connsiteY5" fmla="*/ 8860 h 10000"/>
                    <a:gd name="connsiteX6" fmla="*/ 5088 w 9883"/>
                    <a:gd name="connsiteY6" fmla="*/ 9478 h 10000"/>
                    <a:gd name="connsiteX7" fmla="*/ 1667 w 9883"/>
                    <a:gd name="connsiteY7" fmla="*/ 10000 h 10000"/>
                    <a:gd name="connsiteX8" fmla="*/ 2511 w 9883"/>
                    <a:gd name="connsiteY8" fmla="*/ 5736 h 10000"/>
                    <a:gd name="connsiteX9" fmla="*/ 0 w 9883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7988 w 10000"/>
                    <a:gd name="connsiteY2" fmla="*/ 1018 h 10000"/>
                    <a:gd name="connsiteX3" fmla="*/ 7899 w 10000"/>
                    <a:gd name="connsiteY3" fmla="*/ 4979 h 10000"/>
                    <a:gd name="connsiteX4" fmla="*/ 9975 w 10000"/>
                    <a:gd name="connsiteY4" fmla="*/ 9051 h 10000"/>
                    <a:gd name="connsiteX5" fmla="*/ 8795 w 10000"/>
                    <a:gd name="connsiteY5" fmla="*/ 8860 h 10000"/>
                    <a:gd name="connsiteX6" fmla="*/ 5148 w 10000"/>
                    <a:gd name="connsiteY6" fmla="*/ 9478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9999"/>
                    <a:gd name="connsiteY0" fmla="*/ 0 h 10000"/>
                    <a:gd name="connsiteX1" fmla="*/ 4223 w 9999"/>
                    <a:gd name="connsiteY1" fmla="*/ 1434 h 10000"/>
                    <a:gd name="connsiteX2" fmla="*/ 7988 w 9999"/>
                    <a:gd name="connsiteY2" fmla="*/ 1018 h 10000"/>
                    <a:gd name="connsiteX3" fmla="*/ 7899 w 9999"/>
                    <a:gd name="connsiteY3" fmla="*/ 4979 h 10000"/>
                    <a:gd name="connsiteX4" fmla="*/ 9975 w 9999"/>
                    <a:gd name="connsiteY4" fmla="*/ 9051 h 10000"/>
                    <a:gd name="connsiteX5" fmla="*/ 8795 w 9999"/>
                    <a:gd name="connsiteY5" fmla="*/ 8860 h 10000"/>
                    <a:gd name="connsiteX6" fmla="*/ 5213 w 9999"/>
                    <a:gd name="connsiteY6" fmla="*/ 9774 h 10000"/>
                    <a:gd name="connsiteX7" fmla="*/ 1687 w 9999"/>
                    <a:gd name="connsiteY7" fmla="*/ 10000 h 10000"/>
                    <a:gd name="connsiteX8" fmla="*/ 2541 w 9999"/>
                    <a:gd name="connsiteY8" fmla="*/ 5736 h 10000"/>
                    <a:gd name="connsiteX9" fmla="*/ 0 w 9999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7989 w 10000"/>
                    <a:gd name="connsiteY2" fmla="*/ 1018 h 10000"/>
                    <a:gd name="connsiteX3" fmla="*/ 7900 w 10000"/>
                    <a:gd name="connsiteY3" fmla="*/ 4979 h 10000"/>
                    <a:gd name="connsiteX4" fmla="*/ 9976 w 10000"/>
                    <a:gd name="connsiteY4" fmla="*/ 9051 h 10000"/>
                    <a:gd name="connsiteX5" fmla="*/ 8796 w 10000"/>
                    <a:gd name="connsiteY5" fmla="*/ 8860 h 10000"/>
                    <a:gd name="connsiteX6" fmla="*/ 5214 w 10000"/>
                    <a:gd name="connsiteY6" fmla="*/ 9774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6253 w 10000"/>
                    <a:gd name="connsiteY2" fmla="*/ 1339 h 10000"/>
                    <a:gd name="connsiteX3" fmla="*/ 7900 w 10000"/>
                    <a:gd name="connsiteY3" fmla="*/ 4979 h 10000"/>
                    <a:gd name="connsiteX4" fmla="*/ 9976 w 10000"/>
                    <a:gd name="connsiteY4" fmla="*/ 9051 h 10000"/>
                    <a:gd name="connsiteX5" fmla="*/ 8796 w 10000"/>
                    <a:gd name="connsiteY5" fmla="*/ 8860 h 10000"/>
                    <a:gd name="connsiteX6" fmla="*/ 5214 w 10000"/>
                    <a:gd name="connsiteY6" fmla="*/ 9774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6341 w 10000"/>
                    <a:gd name="connsiteY2" fmla="*/ 1244 h 10000"/>
                    <a:gd name="connsiteX3" fmla="*/ 7900 w 10000"/>
                    <a:gd name="connsiteY3" fmla="*/ 4979 h 10000"/>
                    <a:gd name="connsiteX4" fmla="*/ 9976 w 10000"/>
                    <a:gd name="connsiteY4" fmla="*/ 9051 h 10000"/>
                    <a:gd name="connsiteX5" fmla="*/ 8796 w 10000"/>
                    <a:gd name="connsiteY5" fmla="*/ 8860 h 10000"/>
                    <a:gd name="connsiteX6" fmla="*/ 5214 w 10000"/>
                    <a:gd name="connsiteY6" fmla="*/ 9774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10054"/>
                    <a:gd name="connsiteY0" fmla="*/ 0 h 10000"/>
                    <a:gd name="connsiteX1" fmla="*/ 4223 w 10054"/>
                    <a:gd name="connsiteY1" fmla="*/ 1434 h 10000"/>
                    <a:gd name="connsiteX2" fmla="*/ 6341 w 10054"/>
                    <a:gd name="connsiteY2" fmla="*/ 1244 h 10000"/>
                    <a:gd name="connsiteX3" fmla="*/ 6889 w 10054"/>
                    <a:gd name="connsiteY3" fmla="*/ 5119 h 10000"/>
                    <a:gd name="connsiteX4" fmla="*/ 9976 w 10054"/>
                    <a:gd name="connsiteY4" fmla="*/ 9051 h 10000"/>
                    <a:gd name="connsiteX5" fmla="*/ 8796 w 10054"/>
                    <a:gd name="connsiteY5" fmla="*/ 8860 h 10000"/>
                    <a:gd name="connsiteX6" fmla="*/ 5214 w 10054"/>
                    <a:gd name="connsiteY6" fmla="*/ 9774 h 10000"/>
                    <a:gd name="connsiteX7" fmla="*/ 1687 w 10054"/>
                    <a:gd name="connsiteY7" fmla="*/ 10000 h 10000"/>
                    <a:gd name="connsiteX8" fmla="*/ 2541 w 10054"/>
                    <a:gd name="connsiteY8" fmla="*/ 5736 h 10000"/>
                    <a:gd name="connsiteX9" fmla="*/ 0 w 10054"/>
                    <a:gd name="connsiteY9" fmla="*/ 0 h 10000"/>
                    <a:gd name="connsiteX0" fmla="*/ 0 w 10054"/>
                    <a:gd name="connsiteY0" fmla="*/ 0 h 9774"/>
                    <a:gd name="connsiteX1" fmla="*/ 4223 w 10054"/>
                    <a:gd name="connsiteY1" fmla="*/ 1434 h 9774"/>
                    <a:gd name="connsiteX2" fmla="*/ 6341 w 10054"/>
                    <a:gd name="connsiteY2" fmla="*/ 1244 h 9774"/>
                    <a:gd name="connsiteX3" fmla="*/ 6889 w 10054"/>
                    <a:gd name="connsiteY3" fmla="*/ 5119 h 9774"/>
                    <a:gd name="connsiteX4" fmla="*/ 9976 w 10054"/>
                    <a:gd name="connsiteY4" fmla="*/ 9051 h 9774"/>
                    <a:gd name="connsiteX5" fmla="*/ 8796 w 10054"/>
                    <a:gd name="connsiteY5" fmla="*/ 8860 h 9774"/>
                    <a:gd name="connsiteX6" fmla="*/ 5214 w 10054"/>
                    <a:gd name="connsiteY6" fmla="*/ 9774 h 9774"/>
                    <a:gd name="connsiteX7" fmla="*/ 1952 w 10054"/>
                    <a:gd name="connsiteY7" fmla="*/ 9334 h 9774"/>
                    <a:gd name="connsiteX8" fmla="*/ 2541 w 10054"/>
                    <a:gd name="connsiteY8" fmla="*/ 5736 h 9774"/>
                    <a:gd name="connsiteX9" fmla="*/ 0 w 10054"/>
                    <a:gd name="connsiteY9" fmla="*/ 0 h 9774"/>
                    <a:gd name="connsiteX0" fmla="*/ 0 w 9999"/>
                    <a:gd name="connsiteY0" fmla="*/ 0 h 10000"/>
                    <a:gd name="connsiteX1" fmla="*/ 4200 w 9999"/>
                    <a:gd name="connsiteY1" fmla="*/ 1467 h 10000"/>
                    <a:gd name="connsiteX2" fmla="*/ 6300 w 9999"/>
                    <a:gd name="connsiteY2" fmla="*/ 1763 h 10000"/>
                    <a:gd name="connsiteX3" fmla="*/ 6852 w 9999"/>
                    <a:gd name="connsiteY3" fmla="*/ 5237 h 10000"/>
                    <a:gd name="connsiteX4" fmla="*/ 9922 w 9999"/>
                    <a:gd name="connsiteY4" fmla="*/ 9260 h 10000"/>
                    <a:gd name="connsiteX5" fmla="*/ 8749 w 9999"/>
                    <a:gd name="connsiteY5" fmla="*/ 9065 h 10000"/>
                    <a:gd name="connsiteX6" fmla="*/ 5186 w 9999"/>
                    <a:gd name="connsiteY6" fmla="*/ 10000 h 10000"/>
                    <a:gd name="connsiteX7" fmla="*/ 1942 w 9999"/>
                    <a:gd name="connsiteY7" fmla="*/ 9550 h 10000"/>
                    <a:gd name="connsiteX8" fmla="*/ 2527 w 9999"/>
                    <a:gd name="connsiteY8" fmla="*/ 5869 h 10000"/>
                    <a:gd name="connsiteX9" fmla="*/ 0 w 9999"/>
                    <a:gd name="connsiteY9" fmla="*/ 0 h 10000"/>
                    <a:gd name="connsiteX0" fmla="*/ 0 w 9998"/>
                    <a:gd name="connsiteY0" fmla="*/ 0 h 10000"/>
                    <a:gd name="connsiteX1" fmla="*/ 4200 w 9998"/>
                    <a:gd name="connsiteY1" fmla="*/ 1467 h 10000"/>
                    <a:gd name="connsiteX2" fmla="*/ 6301 w 9998"/>
                    <a:gd name="connsiteY2" fmla="*/ 1763 h 10000"/>
                    <a:gd name="connsiteX3" fmla="*/ 6885 w 9998"/>
                    <a:gd name="connsiteY3" fmla="*/ 5242 h 10000"/>
                    <a:gd name="connsiteX4" fmla="*/ 9923 w 9998"/>
                    <a:gd name="connsiteY4" fmla="*/ 9260 h 10000"/>
                    <a:gd name="connsiteX5" fmla="*/ 8750 w 9998"/>
                    <a:gd name="connsiteY5" fmla="*/ 9065 h 10000"/>
                    <a:gd name="connsiteX6" fmla="*/ 5187 w 9998"/>
                    <a:gd name="connsiteY6" fmla="*/ 10000 h 10000"/>
                    <a:gd name="connsiteX7" fmla="*/ 1942 w 9998"/>
                    <a:gd name="connsiteY7" fmla="*/ 9550 h 10000"/>
                    <a:gd name="connsiteX8" fmla="*/ 2527 w 9998"/>
                    <a:gd name="connsiteY8" fmla="*/ 5869 h 10000"/>
                    <a:gd name="connsiteX9" fmla="*/ 0 w 9998"/>
                    <a:gd name="connsiteY9" fmla="*/ 0 h 10000"/>
                    <a:gd name="connsiteX0" fmla="*/ 0 w 10000"/>
                    <a:gd name="connsiteY0" fmla="*/ 0 h 10512"/>
                    <a:gd name="connsiteX1" fmla="*/ 4201 w 10000"/>
                    <a:gd name="connsiteY1" fmla="*/ 1467 h 10512"/>
                    <a:gd name="connsiteX2" fmla="*/ 6302 w 10000"/>
                    <a:gd name="connsiteY2" fmla="*/ 1763 h 10512"/>
                    <a:gd name="connsiteX3" fmla="*/ 6886 w 10000"/>
                    <a:gd name="connsiteY3" fmla="*/ 5242 h 10512"/>
                    <a:gd name="connsiteX4" fmla="*/ 9925 w 10000"/>
                    <a:gd name="connsiteY4" fmla="*/ 9260 h 10512"/>
                    <a:gd name="connsiteX5" fmla="*/ 8752 w 10000"/>
                    <a:gd name="connsiteY5" fmla="*/ 9065 h 10512"/>
                    <a:gd name="connsiteX6" fmla="*/ 5188 w 10000"/>
                    <a:gd name="connsiteY6" fmla="*/ 10000 h 10512"/>
                    <a:gd name="connsiteX7" fmla="*/ 1997 w 10000"/>
                    <a:gd name="connsiteY7" fmla="*/ 10512 h 10512"/>
                    <a:gd name="connsiteX8" fmla="*/ 2528 w 10000"/>
                    <a:gd name="connsiteY8" fmla="*/ 5869 h 10512"/>
                    <a:gd name="connsiteX9" fmla="*/ 0 w 10000"/>
                    <a:gd name="connsiteY9" fmla="*/ 0 h 10512"/>
                    <a:gd name="connsiteX0" fmla="*/ 0 w 10000"/>
                    <a:gd name="connsiteY0" fmla="*/ 0 h 10512"/>
                    <a:gd name="connsiteX1" fmla="*/ 4201 w 10000"/>
                    <a:gd name="connsiteY1" fmla="*/ 1467 h 10512"/>
                    <a:gd name="connsiteX2" fmla="*/ 6302 w 10000"/>
                    <a:gd name="connsiteY2" fmla="*/ 1763 h 10512"/>
                    <a:gd name="connsiteX3" fmla="*/ 6886 w 10000"/>
                    <a:gd name="connsiteY3" fmla="*/ 5242 h 10512"/>
                    <a:gd name="connsiteX4" fmla="*/ 9925 w 10000"/>
                    <a:gd name="connsiteY4" fmla="*/ 9260 h 10512"/>
                    <a:gd name="connsiteX5" fmla="*/ 8752 w 10000"/>
                    <a:gd name="connsiteY5" fmla="*/ 9065 h 10512"/>
                    <a:gd name="connsiteX6" fmla="*/ 5246 w 10000"/>
                    <a:gd name="connsiteY6" fmla="*/ 10431 h 10512"/>
                    <a:gd name="connsiteX7" fmla="*/ 1997 w 10000"/>
                    <a:gd name="connsiteY7" fmla="*/ 10512 h 10512"/>
                    <a:gd name="connsiteX8" fmla="*/ 2528 w 10000"/>
                    <a:gd name="connsiteY8" fmla="*/ 5869 h 10512"/>
                    <a:gd name="connsiteX9" fmla="*/ 0 w 10000"/>
                    <a:gd name="connsiteY9" fmla="*/ 0 h 10512"/>
                    <a:gd name="connsiteX0" fmla="*/ 0 w 10000"/>
                    <a:gd name="connsiteY0" fmla="*/ 0 h 10512"/>
                    <a:gd name="connsiteX1" fmla="*/ 4201 w 10000"/>
                    <a:gd name="connsiteY1" fmla="*/ 1467 h 10512"/>
                    <a:gd name="connsiteX2" fmla="*/ 6302 w 10000"/>
                    <a:gd name="connsiteY2" fmla="*/ 1763 h 10512"/>
                    <a:gd name="connsiteX3" fmla="*/ 6886 w 10000"/>
                    <a:gd name="connsiteY3" fmla="*/ 5242 h 10512"/>
                    <a:gd name="connsiteX4" fmla="*/ 9925 w 10000"/>
                    <a:gd name="connsiteY4" fmla="*/ 9260 h 10512"/>
                    <a:gd name="connsiteX5" fmla="*/ 8752 w 10000"/>
                    <a:gd name="connsiteY5" fmla="*/ 9065 h 10512"/>
                    <a:gd name="connsiteX6" fmla="*/ 5246 w 10000"/>
                    <a:gd name="connsiteY6" fmla="*/ 10431 h 10512"/>
                    <a:gd name="connsiteX7" fmla="*/ 1997 w 10000"/>
                    <a:gd name="connsiteY7" fmla="*/ 10512 h 10512"/>
                    <a:gd name="connsiteX8" fmla="*/ 2528 w 10000"/>
                    <a:gd name="connsiteY8" fmla="*/ 5869 h 10512"/>
                    <a:gd name="connsiteX9" fmla="*/ 0 w 10000"/>
                    <a:gd name="connsiteY9" fmla="*/ 0 h 10512"/>
                    <a:gd name="connsiteX0" fmla="*/ 0 w 10061"/>
                    <a:gd name="connsiteY0" fmla="*/ 0 h 10512"/>
                    <a:gd name="connsiteX1" fmla="*/ 4201 w 10061"/>
                    <a:gd name="connsiteY1" fmla="*/ 1467 h 10512"/>
                    <a:gd name="connsiteX2" fmla="*/ 6302 w 10061"/>
                    <a:gd name="connsiteY2" fmla="*/ 1763 h 10512"/>
                    <a:gd name="connsiteX3" fmla="*/ 6886 w 10061"/>
                    <a:gd name="connsiteY3" fmla="*/ 5242 h 10512"/>
                    <a:gd name="connsiteX4" fmla="*/ 9925 w 10061"/>
                    <a:gd name="connsiteY4" fmla="*/ 9260 h 10512"/>
                    <a:gd name="connsiteX5" fmla="*/ 8752 w 10061"/>
                    <a:gd name="connsiteY5" fmla="*/ 9065 h 10512"/>
                    <a:gd name="connsiteX6" fmla="*/ 5246 w 10061"/>
                    <a:gd name="connsiteY6" fmla="*/ 10431 h 10512"/>
                    <a:gd name="connsiteX7" fmla="*/ 1997 w 10061"/>
                    <a:gd name="connsiteY7" fmla="*/ 10512 h 10512"/>
                    <a:gd name="connsiteX8" fmla="*/ 2528 w 10061"/>
                    <a:gd name="connsiteY8" fmla="*/ 5869 h 10512"/>
                    <a:gd name="connsiteX9" fmla="*/ 0 w 10061"/>
                    <a:gd name="connsiteY9" fmla="*/ 0 h 10512"/>
                    <a:gd name="connsiteX0" fmla="*/ 0 w 10056"/>
                    <a:gd name="connsiteY0" fmla="*/ 0 h 10512"/>
                    <a:gd name="connsiteX1" fmla="*/ 4201 w 10056"/>
                    <a:gd name="connsiteY1" fmla="*/ 1467 h 10512"/>
                    <a:gd name="connsiteX2" fmla="*/ 6302 w 10056"/>
                    <a:gd name="connsiteY2" fmla="*/ 1763 h 10512"/>
                    <a:gd name="connsiteX3" fmla="*/ 6886 w 10056"/>
                    <a:gd name="connsiteY3" fmla="*/ 5242 h 10512"/>
                    <a:gd name="connsiteX4" fmla="*/ 9925 w 10056"/>
                    <a:gd name="connsiteY4" fmla="*/ 9260 h 10512"/>
                    <a:gd name="connsiteX5" fmla="*/ 8731 w 10056"/>
                    <a:gd name="connsiteY5" fmla="*/ 9275 h 10512"/>
                    <a:gd name="connsiteX6" fmla="*/ 5246 w 10056"/>
                    <a:gd name="connsiteY6" fmla="*/ 10431 h 10512"/>
                    <a:gd name="connsiteX7" fmla="*/ 1997 w 10056"/>
                    <a:gd name="connsiteY7" fmla="*/ 10512 h 10512"/>
                    <a:gd name="connsiteX8" fmla="*/ 2528 w 10056"/>
                    <a:gd name="connsiteY8" fmla="*/ 5869 h 10512"/>
                    <a:gd name="connsiteX9" fmla="*/ 0 w 10056"/>
                    <a:gd name="connsiteY9" fmla="*/ 0 h 10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056" h="10512">
                      <a:moveTo>
                        <a:pt x="0" y="0"/>
                      </a:moveTo>
                      <a:cubicBezTo>
                        <a:pt x="804" y="344"/>
                        <a:pt x="3151" y="1173"/>
                        <a:pt x="4201" y="1467"/>
                      </a:cubicBezTo>
                      <a:cubicBezTo>
                        <a:pt x="5252" y="1761"/>
                        <a:pt x="5855" y="1134"/>
                        <a:pt x="6302" y="1763"/>
                      </a:cubicBezTo>
                      <a:cubicBezTo>
                        <a:pt x="6749" y="2392"/>
                        <a:pt x="6218" y="3499"/>
                        <a:pt x="6886" y="5242"/>
                      </a:cubicBezTo>
                      <a:cubicBezTo>
                        <a:pt x="7180" y="6565"/>
                        <a:pt x="9618" y="8588"/>
                        <a:pt x="9925" y="9260"/>
                      </a:cubicBezTo>
                      <a:cubicBezTo>
                        <a:pt x="10233" y="9932"/>
                        <a:pt x="10065" y="9035"/>
                        <a:pt x="8731" y="9275"/>
                      </a:cubicBezTo>
                      <a:cubicBezTo>
                        <a:pt x="7397" y="9515"/>
                        <a:pt x="7925" y="10036"/>
                        <a:pt x="5246" y="10431"/>
                      </a:cubicBezTo>
                      <a:cubicBezTo>
                        <a:pt x="2078" y="10347"/>
                        <a:pt x="3462" y="10425"/>
                        <a:pt x="1997" y="10512"/>
                      </a:cubicBezTo>
                      <a:cubicBezTo>
                        <a:pt x="3065" y="8724"/>
                        <a:pt x="2533" y="7094"/>
                        <a:pt x="2528" y="5869"/>
                      </a:cubicBezTo>
                      <a:cubicBezTo>
                        <a:pt x="2533" y="4053"/>
                        <a:pt x="709" y="2150"/>
                        <a:pt x="0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  <a:alpha val="54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84" name="그룹 83"/>
                <p:cNvGrpSpPr/>
                <p:nvPr/>
              </p:nvGrpSpPr>
              <p:grpSpPr>
                <a:xfrm>
                  <a:off x="6801671" y="3758888"/>
                  <a:ext cx="1230969" cy="734504"/>
                  <a:chOff x="1536739" y="3675336"/>
                  <a:chExt cx="1031930" cy="615740"/>
                </a:xfrm>
              </p:grpSpPr>
              <p:sp>
                <p:nvSpPr>
                  <p:cNvPr id="90" name="직사각형 89"/>
                  <p:cNvSpPr/>
                  <p:nvPr/>
                </p:nvSpPr>
                <p:spPr>
                  <a:xfrm rot="7177615">
                    <a:off x="2106482" y="3392875"/>
                    <a:ext cx="179726" cy="744648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1" name="직사각형 90"/>
                  <p:cNvSpPr/>
                  <p:nvPr/>
                </p:nvSpPr>
                <p:spPr>
                  <a:xfrm rot="7177615">
                    <a:off x="1802756" y="3815634"/>
                    <a:ext cx="209425" cy="74146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2" name="직사각형 91"/>
                  <p:cNvSpPr/>
                  <p:nvPr/>
                </p:nvSpPr>
                <p:spPr>
                  <a:xfrm rot="7177615">
                    <a:off x="1784880" y="3704814"/>
                    <a:ext cx="209425" cy="320006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3" name="직사각형 92"/>
                  <p:cNvSpPr/>
                  <p:nvPr/>
                </p:nvSpPr>
                <p:spPr>
                  <a:xfrm rot="7177615">
                    <a:off x="2121643" y="3907927"/>
                    <a:ext cx="201423" cy="320006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85" name="그룹 84"/>
                <p:cNvGrpSpPr/>
                <p:nvPr/>
              </p:nvGrpSpPr>
              <p:grpSpPr>
                <a:xfrm>
                  <a:off x="6293765" y="2012148"/>
                  <a:ext cx="705256" cy="869696"/>
                  <a:chOff x="1123027" y="2252541"/>
                  <a:chExt cx="574461" cy="708405"/>
                </a:xfrm>
              </p:grpSpPr>
              <p:sp>
                <p:nvSpPr>
                  <p:cNvPr id="87" name="직사각형 86"/>
                  <p:cNvSpPr/>
                  <p:nvPr/>
                </p:nvSpPr>
                <p:spPr>
                  <a:xfrm rot="2397051">
                    <a:off x="1123027" y="2252541"/>
                    <a:ext cx="165000" cy="502545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8" name="직사각형 87"/>
                  <p:cNvSpPr/>
                  <p:nvPr/>
                </p:nvSpPr>
                <p:spPr>
                  <a:xfrm rot="2397051">
                    <a:off x="1343571" y="2342892"/>
                    <a:ext cx="165000" cy="502545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9" name="직사각형 88"/>
                  <p:cNvSpPr/>
                  <p:nvPr/>
                </p:nvSpPr>
                <p:spPr>
                  <a:xfrm rot="2397051">
                    <a:off x="1532488" y="2458401"/>
                    <a:ext cx="165000" cy="502545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86" name="순서도: 천공 테이프 4"/>
                <p:cNvSpPr/>
                <p:nvPr/>
              </p:nvSpPr>
              <p:spPr>
                <a:xfrm rot="20836251">
                  <a:off x="8032213" y="1451480"/>
                  <a:ext cx="2979531" cy="3102757"/>
                </a:xfrm>
                <a:custGeom>
                  <a:avLst/>
                  <a:gdLst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5000 w 10000"/>
                    <a:gd name="connsiteY7" fmla="*/ 9000 h 10000"/>
                    <a:gd name="connsiteX8" fmla="*/ 2500 w 10000"/>
                    <a:gd name="connsiteY8" fmla="*/ 10000 h 10000"/>
                    <a:gd name="connsiteX9" fmla="*/ 0 w 10000"/>
                    <a:gd name="connsiteY9" fmla="*/ 9000 h 10000"/>
                    <a:gd name="connsiteX10" fmla="*/ 0 w 10000"/>
                    <a:gd name="connsiteY10" fmla="*/ 1000 h 10000"/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5000 w 10000"/>
                    <a:gd name="connsiteY7" fmla="*/ 9000 h 10000"/>
                    <a:gd name="connsiteX8" fmla="*/ 2500 w 10000"/>
                    <a:gd name="connsiteY8" fmla="*/ 10000 h 10000"/>
                    <a:gd name="connsiteX9" fmla="*/ 0 w 10000"/>
                    <a:gd name="connsiteY9" fmla="*/ 9000 h 10000"/>
                    <a:gd name="connsiteX10" fmla="*/ 1332 w 10000"/>
                    <a:gd name="connsiteY10" fmla="*/ 6145 h 10000"/>
                    <a:gd name="connsiteX11" fmla="*/ 0 w 10000"/>
                    <a:gd name="connsiteY11" fmla="*/ 1000 h 10000"/>
                    <a:gd name="connsiteX0" fmla="*/ 0 w 10000"/>
                    <a:gd name="connsiteY0" fmla="*/ 1000 h 10292"/>
                    <a:gd name="connsiteX1" fmla="*/ 2500 w 10000"/>
                    <a:gd name="connsiteY1" fmla="*/ 2000 h 10292"/>
                    <a:gd name="connsiteX2" fmla="*/ 5000 w 10000"/>
                    <a:gd name="connsiteY2" fmla="*/ 1000 h 10292"/>
                    <a:gd name="connsiteX3" fmla="*/ 7500 w 10000"/>
                    <a:gd name="connsiteY3" fmla="*/ 0 h 10292"/>
                    <a:gd name="connsiteX4" fmla="*/ 10000 w 10000"/>
                    <a:gd name="connsiteY4" fmla="*/ 1000 h 10292"/>
                    <a:gd name="connsiteX5" fmla="*/ 10000 w 10000"/>
                    <a:gd name="connsiteY5" fmla="*/ 9000 h 10292"/>
                    <a:gd name="connsiteX6" fmla="*/ 7500 w 10000"/>
                    <a:gd name="connsiteY6" fmla="*/ 8000 h 10292"/>
                    <a:gd name="connsiteX7" fmla="*/ 5000 w 10000"/>
                    <a:gd name="connsiteY7" fmla="*/ 9000 h 10292"/>
                    <a:gd name="connsiteX8" fmla="*/ 2500 w 10000"/>
                    <a:gd name="connsiteY8" fmla="*/ 10000 h 10292"/>
                    <a:gd name="connsiteX9" fmla="*/ 884 w 10000"/>
                    <a:gd name="connsiteY9" fmla="*/ 9972 h 10292"/>
                    <a:gd name="connsiteX10" fmla="*/ 1332 w 10000"/>
                    <a:gd name="connsiteY10" fmla="*/ 6145 h 10292"/>
                    <a:gd name="connsiteX11" fmla="*/ 0 w 10000"/>
                    <a:gd name="connsiteY11" fmla="*/ 1000 h 10292"/>
                    <a:gd name="connsiteX0" fmla="*/ 0 w 10000"/>
                    <a:gd name="connsiteY0" fmla="*/ 1000 h 10292"/>
                    <a:gd name="connsiteX1" fmla="*/ 2500 w 10000"/>
                    <a:gd name="connsiteY1" fmla="*/ 2000 h 10292"/>
                    <a:gd name="connsiteX2" fmla="*/ 5000 w 10000"/>
                    <a:gd name="connsiteY2" fmla="*/ 1000 h 10292"/>
                    <a:gd name="connsiteX3" fmla="*/ 7500 w 10000"/>
                    <a:gd name="connsiteY3" fmla="*/ 0 h 10292"/>
                    <a:gd name="connsiteX4" fmla="*/ 10000 w 10000"/>
                    <a:gd name="connsiteY4" fmla="*/ 1000 h 10292"/>
                    <a:gd name="connsiteX5" fmla="*/ 10000 w 10000"/>
                    <a:gd name="connsiteY5" fmla="*/ 9000 h 10292"/>
                    <a:gd name="connsiteX6" fmla="*/ 7500 w 10000"/>
                    <a:gd name="connsiteY6" fmla="*/ 8000 h 10292"/>
                    <a:gd name="connsiteX7" fmla="*/ 5000 w 10000"/>
                    <a:gd name="connsiteY7" fmla="*/ 9000 h 10292"/>
                    <a:gd name="connsiteX8" fmla="*/ 2500 w 10000"/>
                    <a:gd name="connsiteY8" fmla="*/ 10000 h 10292"/>
                    <a:gd name="connsiteX9" fmla="*/ 884 w 10000"/>
                    <a:gd name="connsiteY9" fmla="*/ 9972 h 10292"/>
                    <a:gd name="connsiteX10" fmla="*/ 1332 w 10000"/>
                    <a:gd name="connsiteY10" fmla="*/ 6145 h 10292"/>
                    <a:gd name="connsiteX11" fmla="*/ 0 w 10000"/>
                    <a:gd name="connsiteY11" fmla="*/ 1000 h 10292"/>
                    <a:gd name="connsiteX0" fmla="*/ 0 w 10000"/>
                    <a:gd name="connsiteY0" fmla="*/ 1000 h 10292"/>
                    <a:gd name="connsiteX1" fmla="*/ 2500 w 10000"/>
                    <a:gd name="connsiteY1" fmla="*/ 2000 h 10292"/>
                    <a:gd name="connsiteX2" fmla="*/ 5000 w 10000"/>
                    <a:gd name="connsiteY2" fmla="*/ 1000 h 10292"/>
                    <a:gd name="connsiteX3" fmla="*/ 7500 w 10000"/>
                    <a:gd name="connsiteY3" fmla="*/ 0 h 10292"/>
                    <a:gd name="connsiteX4" fmla="*/ 10000 w 10000"/>
                    <a:gd name="connsiteY4" fmla="*/ 1000 h 10292"/>
                    <a:gd name="connsiteX5" fmla="*/ 10000 w 10000"/>
                    <a:gd name="connsiteY5" fmla="*/ 9000 h 10292"/>
                    <a:gd name="connsiteX6" fmla="*/ 7500 w 10000"/>
                    <a:gd name="connsiteY6" fmla="*/ 8000 h 10292"/>
                    <a:gd name="connsiteX7" fmla="*/ 5000 w 10000"/>
                    <a:gd name="connsiteY7" fmla="*/ 9000 h 10292"/>
                    <a:gd name="connsiteX8" fmla="*/ 2500 w 10000"/>
                    <a:gd name="connsiteY8" fmla="*/ 10000 h 10292"/>
                    <a:gd name="connsiteX9" fmla="*/ 884 w 10000"/>
                    <a:gd name="connsiteY9" fmla="*/ 9972 h 10292"/>
                    <a:gd name="connsiteX10" fmla="*/ 1332 w 10000"/>
                    <a:gd name="connsiteY10" fmla="*/ 6145 h 10292"/>
                    <a:gd name="connsiteX11" fmla="*/ 0 w 10000"/>
                    <a:gd name="connsiteY11" fmla="*/ 1000 h 10292"/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5000 w 10000"/>
                    <a:gd name="connsiteY7" fmla="*/ 9000 h 10000"/>
                    <a:gd name="connsiteX8" fmla="*/ 2500 w 10000"/>
                    <a:gd name="connsiteY8" fmla="*/ 10000 h 10000"/>
                    <a:gd name="connsiteX9" fmla="*/ 884 w 10000"/>
                    <a:gd name="connsiteY9" fmla="*/ 9972 h 10000"/>
                    <a:gd name="connsiteX10" fmla="*/ 1332 w 10000"/>
                    <a:gd name="connsiteY10" fmla="*/ 6145 h 10000"/>
                    <a:gd name="connsiteX11" fmla="*/ 0 w 10000"/>
                    <a:gd name="connsiteY11" fmla="*/ 1000 h 10000"/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4933 w 10000"/>
                    <a:gd name="connsiteY7" fmla="*/ 9221 h 10000"/>
                    <a:gd name="connsiteX8" fmla="*/ 2500 w 10000"/>
                    <a:gd name="connsiteY8" fmla="*/ 10000 h 10000"/>
                    <a:gd name="connsiteX9" fmla="*/ 884 w 10000"/>
                    <a:gd name="connsiteY9" fmla="*/ 9972 h 10000"/>
                    <a:gd name="connsiteX10" fmla="*/ 1332 w 10000"/>
                    <a:gd name="connsiteY10" fmla="*/ 6145 h 10000"/>
                    <a:gd name="connsiteX11" fmla="*/ 0 w 10000"/>
                    <a:gd name="connsiteY11" fmla="*/ 1000 h 10000"/>
                    <a:gd name="connsiteX0" fmla="*/ 0 w 10000"/>
                    <a:gd name="connsiteY0" fmla="*/ 89 h 9089"/>
                    <a:gd name="connsiteX1" fmla="*/ 2500 w 10000"/>
                    <a:gd name="connsiteY1" fmla="*/ 1089 h 9089"/>
                    <a:gd name="connsiteX2" fmla="*/ 5000 w 10000"/>
                    <a:gd name="connsiteY2" fmla="*/ 89 h 9089"/>
                    <a:gd name="connsiteX3" fmla="*/ 6795 w 10000"/>
                    <a:gd name="connsiteY3" fmla="*/ 3822 h 9089"/>
                    <a:gd name="connsiteX4" fmla="*/ 10000 w 10000"/>
                    <a:gd name="connsiteY4" fmla="*/ 89 h 9089"/>
                    <a:gd name="connsiteX5" fmla="*/ 10000 w 10000"/>
                    <a:gd name="connsiteY5" fmla="*/ 8089 h 9089"/>
                    <a:gd name="connsiteX6" fmla="*/ 7500 w 10000"/>
                    <a:gd name="connsiteY6" fmla="*/ 7089 h 9089"/>
                    <a:gd name="connsiteX7" fmla="*/ 4933 w 10000"/>
                    <a:gd name="connsiteY7" fmla="*/ 8310 h 9089"/>
                    <a:gd name="connsiteX8" fmla="*/ 2500 w 10000"/>
                    <a:gd name="connsiteY8" fmla="*/ 9089 h 9089"/>
                    <a:gd name="connsiteX9" fmla="*/ 884 w 10000"/>
                    <a:gd name="connsiteY9" fmla="*/ 9061 h 9089"/>
                    <a:gd name="connsiteX10" fmla="*/ 1332 w 10000"/>
                    <a:gd name="connsiteY10" fmla="*/ 5234 h 9089"/>
                    <a:gd name="connsiteX11" fmla="*/ 0 w 10000"/>
                    <a:gd name="connsiteY11" fmla="*/ 89 h 9089"/>
                    <a:gd name="connsiteX0" fmla="*/ 0 w 10000"/>
                    <a:gd name="connsiteY0" fmla="*/ 57 h 9959"/>
                    <a:gd name="connsiteX1" fmla="*/ 2500 w 10000"/>
                    <a:gd name="connsiteY1" fmla="*/ 1157 h 9959"/>
                    <a:gd name="connsiteX2" fmla="*/ 4692 w 10000"/>
                    <a:gd name="connsiteY2" fmla="*/ 1236 h 9959"/>
                    <a:gd name="connsiteX3" fmla="*/ 6795 w 10000"/>
                    <a:gd name="connsiteY3" fmla="*/ 4164 h 9959"/>
                    <a:gd name="connsiteX4" fmla="*/ 10000 w 10000"/>
                    <a:gd name="connsiteY4" fmla="*/ 57 h 9959"/>
                    <a:gd name="connsiteX5" fmla="*/ 10000 w 10000"/>
                    <a:gd name="connsiteY5" fmla="*/ 8859 h 9959"/>
                    <a:gd name="connsiteX6" fmla="*/ 7500 w 10000"/>
                    <a:gd name="connsiteY6" fmla="*/ 7759 h 9959"/>
                    <a:gd name="connsiteX7" fmla="*/ 4933 w 10000"/>
                    <a:gd name="connsiteY7" fmla="*/ 9102 h 9959"/>
                    <a:gd name="connsiteX8" fmla="*/ 2500 w 10000"/>
                    <a:gd name="connsiteY8" fmla="*/ 9959 h 9959"/>
                    <a:gd name="connsiteX9" fmla="*/ 884 w 10000"/>
                    <a:gd name="connsiteY9" fmla="*/ 9928 h 9959"/>
                    <a:gd name="connsiteX10" fmla="*/ 1332 w 10000"/>
                    <a:gd name="connsiteY10" fmla="*/ 5718 h 9959"/>
                    <a:gd name="connsiteX11" fmla="*/ 0 w 10000"/>
                    <a:gd name="connsiteY11" fmla="*/ 57 h 9959"/>
                    <a:gd name="connsiteX0" fmla="*/ 0 w 10000"/>
                    <a:gd name="connsiteY0" fmla="*/ 57 h 10000"/>
                    <a:gd name="connsiteX1" fmla="*/ 2214 w 10000"/>
                    <a:gd name="connsiteY1" fmla="*/ 1477 h 10000"/>
                    <a:gd name="connsiteX2" fmla="*/ 4692 w 10000"/>
                    <a:gd name="connsiteY2" fmla="*/ 1241 h 10000"/>
                    <a:gd name="connsiteX3" fmla="*/ 6795 w 10000"/>
                    <a:gd name="connsiteY3" fmla="*/ 4181 h 10000"/>
                    <a:gd name="connsiteX4" fmla="*/ 10000 w 10000"/>
                    <a:gd name="connsiteY4" fmla="*/ 57 h 10000"/>
                    <a:gd name="connsiteX5" fmla="*/ 10000 w 10000"/>
                    <a:gd name="connsiteY5" fmla="*/ 8895 h 10000"/>
                    <a:gd name="connsiteX6" fmla="*/ 7500 w 10000"/>
                    <a:gd name="connsiteY6" fmla="*/ 7791 h 10000"/>
                    <a:gd name="connsiteX7" fmla="*/ 4933 w 10000"/>
                    <a:gd name="connsiteY7" fmla="*/ 9139 h 10000"/>
                    <a:gd name="connsiteX8" fmla="*/ 2500 w 10000"/>
                    <a:gd name="connsiteY8" fmla="*/ 10000 h 10000"/>
                    <a:gd name="connsiteX9" fmla="*/ 884 w 10000"/>
                    <a:gd name="connsiteY9" fmla="*/ 9969 h 10000"/>
                    <a:gd name="connsiteX10" fmla="*/ 1332 w 10000"/>
                    <a:gd name="connsiteY10" fmla="*/ 5742 h 10000"/>
                    <a:gd name="connsiteX11" fmla="*/ 0 w 10000"/>
                    <a:gd name="connsiteY11" fmla="*/ 57 h 10000"/>
                    <a:gd name="connsiteX0" fmla="*/ 0 w 10000"/>
                    <a:gd name="connsiteY0" fmla="*/ 57 h 10000"/>
                    <a:gd name="connsiteX1" fmla="*/ 2214 w 10000"/>
                    <a:gd name="connsiteY1" fmla="*/ 1477 h 10000"/>
                    <a:gd name="connsiteX2" fmla="*/ 4692 w 10000"/>
                    <a:gd name="connsiteY2" fmla="*/ 1241 h 10000"/>
                    <a:gd name="connsiteX3" fmla="*/ 6795 w 10000"/>
                    <a:gd name="connsiteY3" fmla="*/ 4181 h 10000"/>
                    <a:gd name="connsiteX4" fmla="*/ 10000 w 10000"/>
                    <a:gd name="connsiteY4" fmla="*/ 57 h 10000"/>
                    <a:gd name="connsiteX5" fmla="*/ 10000 w 10000"/>
                    <a:gd name="connsiteY5" fmla="*/ 8895 h 10000"/>
                    <a:gd name="connsiteX6" fmla="*/ 7500 w 10000"/>
                    <a:gd name="connsiteY6" fmla="*/ 7791 h 10000"/>
                    <a:gd name="connsiteX7" fmla="*/ 4933 w 10000"/>
                    <a:gd name="connsiteY7" fmla="*/ 9139 h 10000"/>
                    <a:gd name="connsiteX8" fmla="*/ 2500 w 10000"/>
                    <a:gd name="connsiteY8" fmla="*/ 10000 h 10000"/>
                    <a:gd name="connsiteX9" fmla="*/ 884 w 10000"/>
                    <a:gd name="connsiteY9" fmla="*/ 9969 h 10000"/>
                    <a:gd name="connsiteX10" fmla="*/ 1332 w 10000"/>
                    <a:gd name="connsiteY10" fmla="*/ 5742 h 10000"/>
                    <a:gd name="connsiteX11" fmla="*/ 0 w 10000"/>
                    <a:gd name="connsiteY11" fmla="*/ 57 h 10000"/>
                    <a:gd name="connsiteX0" fmla="*/ 0 w 10000"/>
                    <a:gd name="connsiteY0" fmla="*/ 57 h 10580"/>
                    <a:gd name="connsiteX1" fmla="*/ 2214 w 10000"/>
                    <a:gd name="connsiteY1" fmla="*/ 1477 h 10580"/>
                    <a:gd name="connsiteX2" fmla="*/ 4692 w 10000"/>
                    <a:gd name="connsiteY2" fmla="*/ 1241 h 10580"/>
                    <a:gd name="connsiteX3" fmla="*/ 6795 w 10000"/>
                    <a:gd name="connsiteY3" fmla="*/ 4181 h 10580"/>
                    <a:gd name="connsiteX4" fmla="*/ 10000 w 10000"/>
                    <a:gd name="connsiteY4" fmla="*/ 57 h 10580"/>
                    <a:gd name="connsiteX5" fmla="*/ 10000 w 10000"/>
                    <a:gd name="connsiteY5" fmla="*/ 8895 h 10580"/>
                    <a:gd name="connsiteX6" fmla="*/ 6353 w 10000"/>
                    <a:gd name="connsiteY6" fmla="*/ 10580 h 10580"/>
                    <a:gd name="connsiteX7" fmla="*/ 4933 w 10000"/>
                    <a:gd name="connsiteY7" fmla="*/ 9139 h 10580"/>
                    <a:gd name="connsiteX8" fmla="*/ 2500 w 10000"/>
                    <a:gd name="connsiteY8" fmla="*/ 10000 h 10580"/>
                    <a:gd name="connsiteX9" fmla="*/ 884 w 10000"/>
                    <a:gd name="connsiteY9" fmla="*/ 9969 h 10580"/>
                    <a:gd name="connsiteX10" fmla="*/ 1332 w 10000"/>
                    <a:gd name="connsiteY10" fmla="*/ 5742 h 10580"/>
                    <a:gd name="connsiteX11" fmla="*/ 0 w 10000"/>
                    <a:gd name="connsiteY11" fmla="*/ 57 h 10580"/>
                    <a:gd name="connsiteX0" fmla="*/ 0 w 10000"/>
                    <a:gd name="connsiteY0" fmla="*/ 57 h 10832"/>
                    <a:gd name="connsiteX1" fmla="*/ 2214 w 10000"/>
                    <a:gd name="connsiteY1" fmla="*/ 1477 h 10832"/>
                    <a:gd name="connsiteX2" fmla="*/ 4692 w 10000"/>
                    <a:gd name="connsiteY2" fmla="*/ 1241 h 10832"/>
                    <a:gd name="connsiteX3" fmla="*/ 6795 w 10000"/>
                    <a:gd name="connsiteY3" fmla="*/ 4181 h 10832"/>
                    <a:gd name="connsiteX4" fmla="*/ 10000 w 10000"/>
                    <a:gd name="connsiteY4" fmla="*/ 57 h 10832"/>
                    <a:gd name="connsiteX5" fmla="*/ 9253 w 10000"/>
                    <a:gd name="connsiteY5" fmla="*/ 10832 h 10832"/>
                    <a:gd name="connsiteX6" fmla="*/ 6353 w 10000"/>
                    <a:gd name="connsiteY6" fmla="*/ 10580 h 10832"/>
                    <a:gd name="connsiteX7" fmla="*/ 4933 w 10000"/>
                    <a:gd name="connsiteY7" fmla="*/ 9139 h 10832"/>
                    <a:gd name="connsiteX8" fmla="*/ 2500 w 10000"/>
                    <a:gd name="connsiteY8" fmla="*/ 10000 h 10832"/>
                    <a:gd name="connsiteX9" fmla="*/ 884 w 10000"/>
                    <a:gd name="connsiteY9" fmla="*/ 9969 h 10832"/>
                    <a:gd name="connsiteX10" fmla="*/ 1332 w 10000"/>
                    <a:gd name="connsiteY10" fmla="*/ 5742 h 10832"/>
                    <a:gd name="connsiteX11" fmla="*/ 0 w 10000"/>
                    <a:gd name="connsiteY11" fmla="*/ 57 h 10832"/>
                    <a:gd name="connsiteX0" fmla="*/ 0 w 10000"/>
                    <a:gd name="connsiteY0" fmla="*/ 57 h 10832"/>
                    <a:gd name="connsiteX1" fmla="*/ 2214 w 10000"/>
                    <a:gd name="connsiteY1" fmla="*/ 1477 h 10832"/>
                    <a:gd name="connsiteX2" fmla="*/ 4692 w 10000"/>
                    <a:gd name="connsiteY2" fmla="*/ 1241 h 10832"/>
                    <a:gd name="connsiteX3" fmla="*/ 6795 w 10000"/>
                    <a:gd name="connsiteY3" fmla="*/ 4181 h 10832"/>
                    <a:gd name="connsiteX4" fmla="*/ 10000 w 10000"/>
                    <a:gd name="connsiteY4" fmla="*/ 57 h 10832"/>
                    <a:gd name="connsiteX5" fmla="*/ 9253 w 10000"/>
                    <a:gd name="connsiteY5" fmla="*/ 10832 h 10832"/>
                    <a:gd name="connsiteX6" fmla="*/ 6353 w 10000"/>
                    <a:gd name="connsiteY6" fmla="*/ 10580 h 10832"/>
                    <a:gd name="connsiteX7" fmla="*/ 4933 w 10000"/>
                    <a:gd name="connsiteY7" fmla="*/ 9139 h 10832"/>
                    <a:gd name="connsiteX8" fmla="*/ 2500 w 10000"/>
                    <a:gd name="connsiteY8" fmla="*/ 10000 h 10832"/>
                    <a:gd name="connsiteX9" fmla="*/ 884 w 10000"/>
                    <a:gd name="connsiteY9" fmla="*/ 9969 h 10832"/>
                    <a:gd name="connsiteX10" fmla="*/ 1332 w 10000"/>
                    <a:gd name="connsiteY10" fmla="*/ 5742 h 10832"/>
                    <a:gd name="connsiteX11" fmla="*/ 0 w 10000"/>
                    <a:gd name="connsiteY11" fmla="*/ 57 h 10832"/>
                    <a:gd name="connsiteX0" fmla="*/ 0 w 9253"/>
                    <a:gd name="connsiteY0" fmla="*/ 0 h 10775"/>
                    <a:gd name="connsiteX1" fmla="*/ 2214 w 9253"/>
                    <a:gd name="connsiteY1" fmla="*/ 1420 h 10775"/>
                    <a:gd name="connsiteX2" fmla="*/ 4692 w 9253"/>
                    <a:gd name="connsiteY2" fmla="*/ 1184 h 10775"/>
                    <a:gd name="connsiteX3" fmla="*/ 6795 w 9253"/>
                    <a:gd name="connsiteY3" fmla="*/ 4124 h 10775"/>
                    <a:gd name="connsiteX4" fmla="*/ 8122 w 9253"/>
                    <a:gd name="connsiteY4" fmla="*/ 6873 h 10775"/>
                    <a:gd name="connsiteX5" fmla="*/ 9253 w 9253"/>
                    <a:gd name="connsiteY5" fmla="*/ 10775 h 10775"/>
                    <a:gd name="connsiteX6" fmla="*/ 6353 w 9253"/>
                    <a:gd name="connsiteY6" fmla="*/ 10523 h 10775"/>
                    <a:gd name="connsiteX7" fmla="*/ 4933 w 9253"/>
                    <a:gd name="connsiteY7" fmla="*/ 9082 h 10775"/>
                    <a:gd name="connsiteX8" fmla="*/ 2500 w 9253"/>
                    <a:gd name="connsiteY8" fmla="*/ 9943 h 10775"/>
                    <a:gd name="connsiteX9" fmla="*/ 884 w 9253"/>
                    <a:gd name="connsiteY9" fmla="*/ 9912 h 10775"/>
                    <a:gd name="connsiteX10" fmla="*/ 1332 w 9253"/>
                    <a:gd name="connsiteY10" fmla="*/ 5685 h 10775"/>
                    <a:gd name="connsiteX11" fmla="*/ 0 w 9253"/>
                    <a:gd name="connsiteY11" fmla="*/ 0 h 10775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44 w 10000"/>
                    <a:gd name="connsiteY3" fmla="*/ 3827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44 w 10000"/>
                    <a:gd name="connsiteY3" fmla="*/ 3827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76 w 10000"/>
                    <a:gd name="connsiteY3" fmla="*/ 300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56 w 10000"/>
                    <a:gd name="connsiteY3" fmla="*/ 2673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56 w 10000"/>
                    <a:gd name="connsiteY3" fmla="*/ 2673 h 10000"/>
                    <a:gd name="connsiteX4" fmla="*/ 7322 w 10000"/>
                    <a:gd name="connsiteY4" fmla="*/ 4065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56 w 10000"/>
                    <a:gd name="connsiteY3" fmla="*/ 2673 h 10000"/>
                    <a:gd name="connsiteX4" fmla="*/ 7322 w 10000"/>
                    <a:gd name="connsiteY4" fmla="*/ 4065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8778"/>
                    <a:gd name="connsiteY0" fmla="*/ 0 h 9814"/>
                    <a:gd name="connsiteX1" fmla="*/ 2393 w 8778"/>
                    <a:gd name="connsiteY1" fmla="*/ 1318 h 9814"/>
                    <a:gd name="connsiteX2" fmla="*/ 5071 w 8778"/>
                    <a:gd name="connsiteY2" fmla="*/ 1099 h 9814"/>
                    <a:gd name="connsiteX3" fmla="*/ 7322 w 8778"/>
                    <a:gd name="connsiteY3" fmla="*/ 4065 h 9814"/>
                    <a:gd name="connsiteX4" fmla="*/ 8778 w 8778"/>
                    <a:gd name="connsiteY4" fmla="*/ 6379 h 9814"/>
                    <a:gd name="connsiteX5" fmla="*/ 6866 w 8778"/>
                    <a:gd name="connsiteY5" fmla="*/ 9766 h 9814"/>
                    <a:gd name="connsiteX6" fmla="*/ 5331 w 8778"/>
                    <a:gd name="connsiteY6" fmla="*/ 8429 h 9814"/>
                    <a:gd name="connsiteX7" fmla="*/ 2702 w 8778"/>
                    <a:gd name="connsiteY7" fmla="*/ 9228 h 9814"/>
                    <a:gd name="connsiteX8" fmla="*/ 955 w 8778"/>
                    <a:gd name="connsiteY8" fmla="*/ 9199 h 9814"/>
                    <a:gd name="connsiteX9" fmla="*/ 1440 w 8778"/>
                    <a:gd name="connsiteY9" fmla="*/ 5276 h 9814"/>
                    <a:gd name="connsiteX10" fmla="*/ 0 w 8778"/>
                    <a:gd name="connsiteY10" fmla="*/ 0 h 9814"/>
                    <a:gd name="connsiteX0" fmla="*/ 0 w 8457"/>
                    <a:gd name="connsiteY0" fmla="*/ 0 h 10114"/>
                    <a:gd name="connsiteX1" fmla="*/ 2726 w 8457"/>
                    <a:gd name="connsiteY1" fmla="*/ 1343 h 10114"/>
                    <a:gd name="connsiteX2" fmla="*/ 5777 w 8457"/>
                    <a:gd name="connsiteY2" fmla="*/ 1120 h 10114"/>
                    <a:gd name="connsiteX3" fmla="*/ 8341 w 8457"/>
                    <a:gd name="connsiteY3" fmla="*/ 4142 h 10114"/>
                    <a:gd name="connsiteX4" fmla="*/ 7822 w 8457"/>
                    <a:gd name="connsiteY4" fmla="*/ 9951 h 10114"/>
                    <a:gd name="connsiteX5" fmla="*/ 6073 w 8457"/>
                    <a:gd name="connsiteY5" fmla="*/ 8589 h 10114"/>
                    <a:gd name="connsiteX6" fmla="*/ 3078 w 8457"/>
                    <a:gd name="connsiteY6" fmla="*/ 9403 h 10114"/>
                    <a:gd name="connsiteX7" fmla="*/ 1088 w 8457"/>
                    <a:gd name="connsiteY7" fmla="*/ 9373 h 10114"/>
                    <a:gd name="connsiteX8" fmla="*/ 1640 w 8457"/>
                    <a:gd name="connsiteY8" fmla="*/ 5376 h 10114"/>
                    <a:gd name="connsiteX9" fmla="*/ 0 w 8457"/>
                    <a:gd name="connsiteY9" fmla="*/ 0 h 10114"/>
                    <a:gd name="connsiteX0" fmla="*/ 0 w 9251"/>
                    <a:gd name="connsiteY0" fmla="*/ 0 h 10180"/>
                    <a:gd name="connsiteX1" fmla="*/ 3223 w 9251"/>
                    <a:gd name="connsiteY1" fmla="*/ 1328 h 10180"/>
                    <a:gd name="connsiteX2" fmla="*/ 6831 w 9251"/>
                    <a:gd name="connsiteY2" fmla="*/ 1107 h 10180"/>
                    <a:gd name="connsiteX3" fmla="*/ 9249 w 9251"/>
                    <a:gd name="connsiteY3" fmla="*/ 9839 h 10180"/>
                    <a:gd name="connsiteX4" fmla="*/ 7181 w 9251"/>
                    <a:gd name="connsiteY4" fmla="*/ 8492 h 10180"/>
                    <a:gd name="connsiteX5" fmla="*/ 3640 w 9251"/>
                    <a:gd name="connsiteY5" fmla="*/ 9297 h 10180"/>
                    <a:gd name="connsiteX6" fmla="*/ 1287 w 9251"/>
                    <a:gd name="connsiteY6" fmla="*/ 9267 h 10180"/>
                    <a:gd name="connsiteX7" fmla="*/ 1939 w 9251"/>
                    <a:gd name="connsiteY7" fmla="*/ 5315 h 10180"/>
                    <a:gd name="connsiteX8" fmla="*/ 0 w 9251"/>
                    <a:gd name="connsiteY8" fmla="*/ 0 h 10180"/>
                    <a:gd name="connsiteX0" fmla="*/ 0 w 8297"/>
                    <a:gd name="connsiteY0" fmla="*/ 0 h 9133"/>
                    <a:gd name="connsiteX1" fmla="*/ 3484 w 8297"/>
                    <a:gd name="connsiteY1" fmla="*/ 1305 h 9133"/>
                    <a:gd name="connsiteX2" fmla="*/ 7384 w 8297"/>
                    <a:gd name="connsiteY2" fmla="*/ 1087 h 9133"/>
                    <a:gd name="connsiteX3" fmla="*/ 8228 w 8297"/>
                    <a:gd name="connsiteY3" fmla="*/ 8239 h 9133"/>
                    <a:gd name="connsiteX4" fmla="*/ 7762 w 8297"/>
                    <a:gd name="connsiteY4" fmla="*/ 8342 h 9133"/>
                    <a:gd name="connsiteX5" fmla="*/ 3935 w 8297"/>
                    <a:gd name="connsiteY5" fmla="*/ 9133 h 9133"/>
                    <a:gd name="connsiteX6" fmla="*/ 1391 w 8297"/>
                    <a:gd name="connsiteY6" fmla="*/ 9103 h 9133"/>
                    <a:gd name="connsiteX7" fmla="*/ 2096 w 8297"/>
                    <a:gd name="connsiteY7" fmla="*/ 5221 h 9133"/>
                    <a:gd name="connsiteX8" fmla="*/ 0 w 8297"/>
                    <a:gd name="connsiteY8" fmla="*/ 0 h 9133"/>
                    <a:gd name="connsiteX0" fmla="*/ 0 w 10054"/>
                    <a:gd name="connsiteY0" fmla="*/ 0 h 10000"/>
                    <a:gd name="connsiteX1" fmla="*/ 4199 w 10054"/>
                    <a:gd name="connsiteY1" fmla="*/ 1429 h 10000"/>
                    <a:gd name="connsiteX2" fmla="*/ 8155 w 10054"/>
                    <a:gd name="connsiteY2" fmla="*/ 1296 h 10000"/>
                    <a:gd name="connsiteX3" fmla="*/ 9917 w 10054"/>
                    <a:gd name="connsiteY3" fmla="*/ 9021 h 10000"/>
                    <a:gd name="connsiteX4" fmla="*/ 9355 w 10054"/>
                    <a:gd name="connsiteY4" fmla="*/ 9134 h 10000"/>
                    <a:gd name="connsiteX5" fmla="*/ 4743 w 10054"/>
                    <a:gd name="connsiteY5" fmla="*/ 10000 h 10000"/>
                    <a:gd name="connsiteX6" fmla="*/ 1677 w 10054"/>
                    <a:gd name="connsiteY6" fmla="*/ 9967 h 10000"/>
                    <a:gd name="connsiteX7" fmla="*/ 2526 w 10054"/>
                    <a:gd name="connsiteY7" fmla="*/ 5717 h 10000"/>
                    <a:gd name="connsiteX8" fmla="*/ 0 w 10054"/>
                    <a:gd name="connsiteY8" fmla="*/ 0 h 10000"/>
                    <a:gd name="connsiteX0" fmla="*/ 0 w 10054"/>
                    <a:gd name="connsiteY0" fmla="*/ 0 h 10000"/>
                    <a:gd name="connsiteX1" fmla="*/ 4199 w 10054"/>
                    <a:gd name="connsiteY1" fmla="*/ 1429 h 10000"/>
                    <a:gd name="connsiteX2" fmla="*/ 8155 w 10054"/>
                    <a:gd name="connsiteY2" fmla="*/ 1296 h 10000"/>
                    <a:gd name="connsiteX3" fmla="*/ 9917 w 10054"/>
                    <a:gd name="connsiteY3" fmla="*/ 9021 h 10000"/>
                    <a:gd name="connsiteX4" fmla="*/ 9355 w 10054"/>
                    <a:gd name="connsiteY4" fmla="*/ 9134 h 10000"/>
                    <a:gd name="connsiteX5" fmla="*/ 4743 w 10054"/>
                    <a:gd name="connsiteY5" fmla="*/ 10000 h 10000"/>
                    <a:gd name="connsiteX6" fmla="*/ 1677 w 10054"/>
                    <a:gd name="connsiteY6" fmla="*/ 9967 h 10000"/>
                    <a:gd name="connsiteX7" fmla="*/ 2526 w 10054"/>
                    <a:gd name="connsiteY7" fmla="*/ 5717 h 10000"/>
                    <a:gd name="connsiteX8" fmla="*/ 0 w 10054"/>
                    <a:gd name="connsiteY8" fmla="*/ 0 h 10000"/>
                    <a:gd name="connsiteX0" fmla="*/ 0 w 10076"/>
                    <a:gd name="connsiteY0" fmla="*/ 0 h 10000"/>
                    <a:gd name="connsiteX1" fmla="*/ 4199 w 10076"/>
                    <a:gd name="connsiteY1" fmla="*/ 1429 h 10000"/>
                    <a:gd name="connsiteX2" fmla="*/ 8155 w 10076"/>
                    <a:gd name="connsiteY2" fmla="*/ 1296 h 10000"/>
                    <a:gd name="connsiteX3" fmla="*/ 7854 w 10076"/>
                    <a:gd name="connsiteY3" fmla="*/ 4963 h 10000"/>
                    <a:gd name="connsiteX4" fmla="*/ 9917 w 10076"/>
                    <a:gd name="connsiteY4" fmla="*/ 9021 h 10000"/>
                    <a:gd name="connsiteX5" fmla="*/ 9355 w 10076"/>
                    <a:gd name="connsiteY5" fmla="*/ 9134 h 10000"/>
                    <a:gd name="connsiteX6" fmla="*/ 4743 w 10076"/>
                    <a:gd name="connsiteY6" fmla="*/ 10000 h 10000"/>
                    <a:gd name="connsiteX7" fmla="*/ 1677 w 10076"/>
                    <a:gd name="connsiteY7" fmla="*/ 9967 h 10000"/>
                    <a:gd name="connsiteX8" fmla="*/ 2526 w 10076"/>
                    <a:gd name="connsiteY8" fmla="*/ 5717 h 10000"/>
                    <a:gd name="connsiteX9" fmla="*/ 0 w 10076"/>
                    <a:gd name="connsiteY9" fmla="*/ 0 h 10000"/>
                    <a:gd name="connsiteX0" fmla="*/ 0 w 10076"/>
                    <a:gd name="connsiteY0" fmla="*/ 0 h 10000"/>
                    <a:gd name="connsiteX1" fmla="*/ 4199 w 10076"/>
                    <a:gd name="connsiteY1" fmla="*/ 1429 h 10000"/>
                    <a:gd name="connsiteX2" fmla="*/ 8155 w 10076"/>
                    <a:gd name="connsiteY2" fmla="*/ 1296 h 10000"/>
                    <a:gd name="connsiteX3" fmla="*/ 7854 w 10076"/>
                    <a:gd name="connsiteY3" fmla="*/ 4963 h 10000"/>
                    <a:gd name="connsiteX4" fmla="*/ 9917 w 10076"/>
                    <a:gd name="connsiteY4" fmla="*/ 9021 h 10000"/>
                    <a:gd name="connsiteX5" fmla="*/ 9355 w 10076"/>
                    <a:gd name="connsiteY5" fmla="*/ 9134 h 10000"/>
                    <a:gd name="connsiteX6" fmla="*/ 4743 w 10076"/>
                    <a:gd name="connsiteY6" fmla="*/ 10000 h 10000"/>
                    <a:gd name="connsiteX7" fmla="*/ 1677 w 10076"/>
                    <a:gd name="connsiteY7" fmla="*/ 9967 h 10000"/>
                    <a:gd name="connsiteX8" fmla="*/ 2526 w 10076"/>
                    <a:gd name="connsiteY8" fmla="*/ 5717 h 10000"/>
                    <a:gd name="connsiteX9" fmla="*/ 0 w 10076"/>
                    <a:gd name="connsiteY9" fmla="*/ 0 h 10000"/>
                    <a:gd name="connsiteX0" fmla="*/ 0 w 10076"/>
                    <a:gd name="connsiteY0" fmla="*/ 0 h 10000"/>
                    <a:gd name="connsiteX1" fmla="*/ 4199 w 10076"/>
                    <a:gd name="connsiteY1" fmla="*/ 1429 h 10000"/>
                    <a:gd name="connsiteX2" fmla="*/ 7942 w 10076"/>
                    <a:gd name="connsiteY2" fmla="*/ 1015 h 10000"/>
                    <a:gd name="connsiteX3" fmla="*/ 7854 w 10076"/>
                    <a:gd name="connsiteY3" fmla="*/ 4963 h 10000"/>
                    <a:gd name="connsiteX4" fmla="*/ 9917 w 10076"/>
                    <a:gd name="connsiteY4" fmla="*/ 9021 h 10000"/>
                    <a:gd name="connsiteX5" fmla="*/ 9355 w 10076"/>
                    <a:gd name="connsiteY5" fmla="*/ 9134 h 10000"/>
                    <a:gd name="connsiteX6" fmla="*/ 4743 w 10076"/>
                    <a:gd name="connsiteY6" fmla="*/ 10000 h 10000"/>
                    <a:gd name="connsiteX7" fmla="*/ 1677 w 10076"/>
                    <a:gd name="connsiteY7" fmla="*/ 9967 h 10000"/>
                    <a:gd name="connsiteX8" fmla="*/ 2526 w 10076"/>
                    <a:gd name="connsiteY8" fmla="*/ 5717 h 10000"/>
                    <a:gd name="connsiteX9" fmla="*/ 0 w 10076"/>
                    <a:gd name="connsiteY9" fmla="*/ 0 h 10000"/>
                    <a:gd name="connsiteX0" fmla="*/ 0 w 10060"/>
                    <a:gd name="connsiteY0" fmla="*/ 0 h 9967"/>
                    <a:gd name="connsiteX1" fmla="*/ 4199 w 10060"/>
                    <a:gd name="connsiteY1" fmla="*/ 1429 h 9967"/>
                    <a:gd name="connsiteX2" fmla="*/ 7942 w 10060"/>
                    <a:gd name="connsiteY2" fmla="*/ 1015 h 9967"/>
                    <a:gd name="connsiteX3" fmla="*/ 7854 w 10060"/>
                    <a:gd name="connsiteY3" fmla="*/ 4963 h 9967"/>
                    <a:gd name="connsiteX4" fmla="*/ 9917 w 10060"/>
                    <a:gd name="connsiteY4" fmla="*/ 9021 h 9967"/>
                    <a:gd name="connsiteX5" fmla="*/ 9355 w 10060"/>
                    <a:gd name="connsiteY5" fmla="*/ 9134 h 9967"/>
                    <a:gd name="connsiteX6" fmla="*/ 5119 w 10060"/>
                    <a:gd name="connsiteY6" fmla="*/ 9447 h 9967"/>
                    <a:gd name="connsiteX7" fmla="*/ 1677 w 10060"/>
                    <a:gd name="connsiteY7" fmla="*/ 9967 h 9967"/>
                    <a:gd name="connsiteX8" fmla="*/ 2526 w 10060"/>
                    <a:gd name="connsiteY8" fmla="*/ 5717 h 9967"/>
                    <a:gd name="connsiteX9" fmla="*/ 0 w 10060"/>
                    <a:gd name="connsiteY9" fmla="*/ 0 h 9967"/>
                    <a:gd name="connsiteX0" fmla="*/ 0 w 9883"/>
                    <a:gd name="connsiteY0" fmla="*/ 0 h 10000"/>
                    <a:gd name="connsiteX1" fmla="*/ 4174 w 9883"/>
                    <a:gd name="connsiteY1" fmla="*/ 1434 h 10000"/>
                    <a:gd name="connsiteX2" fmla="*/ 7895 w 9883"/>
                    <a:gd name="connsiteY2" fmla="*/ 1018 h 10000"/>
                    <a:gd name="connsiteX3" fmla="*/ 7807 w 9883"/>
                    <a:gd name="connsiteY3" fmla="*/ 4979 h 10000"/>
                    <a:gd name="connsiteX4" fmla="*/ 9858 w 9883"/>
                    <a:gd name="connsiteY4" fmla="*/ 9051 h 10000"/>
                    <a:gd name="connsiteX5" fmla="*/ 8692 w 9883"/>
                    <a:gd name="connsiteY5" fmla="*/ 8860 h 10000"/>
                    <a:gd name="connsiteX6" fmla="*/ 5088 w 9883"/>
                    <a:gd name="connsiteY6" fmla="*/ 9478 h 10000"/>
                    <a:gd name="connsiteX7" fmla="*/ 1667 w 9883"/>
                    <a:gd name="connsiteY7" fmla="*/ 10000 h 10000"/>
                    <a:gd name="connsiteX8" fmla="*/ 2511 w 9883"/>
                    <a:gd name="connsiteY8" fmla="*/ 5736 h 10000"/>
                    <a:gd name="connsiteX9" fmla="*/ 0 w 9883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7988 w 10000"/>
                    <a:gd name="connsiteY2" fmla="*/ 1018 h 10000"/>
                    <a:gd name="connsiteX3" fmla="*/ 7899 w 10000"/>
                    <a:gd name="connsiteY3" fmla="*/ 4979 h 10000"/>
                    <a:gd name="connsiteX4" fmla="*/ 9975 w 10000"/>
                    <a:gd name="connsiteY4" fmla="*/ 9051 h 10000"/>
                    <a:gd name="connsiteX5" fmla="*/ 8795 w 10000"/>
                    <a:gd name="connsiteY5" fmla="*/ 8860 h 10000"/>
                    <a:gd name="connsiteX6" fmla="*/ 5148 w 10000"/>
                    <a:gd name="connsiteY6" fmla="*/ 9478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9999"/>
                    <a:gd name="connsiteY0" fmla="*/ 0 h 10000"/>
                    <a:gd name="connsiteX1" fmla="*/ 4223 w 9999"/>
                    <a:gd name="connsiteY1" fmla="*/ 1434 h 10000"/>
                    <a:gd name="connsiteX2" fmla="*/ 7988 w 9999"/>
                    <a:gd name="connsiteY2" fmla="*/ 1018 h 10000"/>
                    <a:gd name="connsiteX3" fmla="*/ 7899 w 9999"/>
                    <a:gd name="connsiteY3" fmla="*/ 4979 h 10000"/>
                    <a:gd name="connsiteX4" fmla="*/ 9975 w 9999"/>
                    <a:gd name="connsiteY4" fmla="*/ 9051 h 10000"/>
                    <a:gd name="connsiteX5" fmla="*/ 8795 w 9999"/>
                    <a:gd name="connsiteY5" fmla="*/ 8860 h 10000"/>
                    <a:gd name="connsiteX6" fmla="*/ 5213 w 9999"/>
                    <a:gd name="connsiteY6" fmla="*/ 9774 h 10000"/>
                    <a:gd name="connsiteX7" fmla="*/ 1687 w 9999"/>
                    <a:gd name="connsiteY7" fmla="*/ 10000 h 10000"/>
                    <a:gd name="connsiteX8" fmla="*/ 2541 w 9999"/>
                    <a:gd name="connsiteY8" fmla="*/ 5736 h 10000"/>
                    <a:gd name="connsiteX9" fmla="*/ 0 w 9999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7989 w 10000"/>
                    <a:gd name="connsiteY2" fmla="*/ 1018 h 10000"/>
                    <a:gd name="connsiteX3" fmla="*/ 7900 w 10000"/>
                    <a:gd name="connsiteY3" fmla="*/ 4979 h 10000"/>
                    <a:gd name="connsiteX4" fmla="*/ 9976 w 10000"/>
                    <a:gd name="connsiteY4" fmla="*/ 9051 h 10000"/>
                    <a:gd name="connsiteX5" fmla="*/ 8796 w 10000"/>
                    <a:gd name="connsiteY5" fmla="*/ 8860 h 10000"/>
                    <a:gd name="connsiteX6" fmla="*/ 5214 w 10000"/>
                    <a:gd name="connsiteY6" fmla="*/ 9774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6253 w 10000"/>
                    <a:gd name="connsiteY2" fmla="*/ 1339 h 10000"/>
                    <a:gd name="connsiteX3" fmla="*/ 7900 w 10000"/>
                    <a:gd name="connsiteY3" fmla="*/ 4979 h 10000"/>
                    <a:gd name="connsiteX4" fmla="*/ 9976 w 10000"/>
                    <a:gd name="connsiteY4" fmla="*/ 9051 h 10000"/>
                    <a:gd name="connsiteX5" fmla="*/ 8796 w 10000"/>
                    <a:gd name="connsiteY5" fmla="*/ 8860 h 10000"/>
                    <a:gd name="connsiteX6" fmla="*/ 5214 w 10000"/>
                    <a:gd name="connsiteY6" fmla="*/ 9774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6341 w 10000"/>
                    <a:gd name="connsiteY2" fmla="*/ 1244 h 10000"/>
                    <a:gd name="connsiteX3" fmla="*/ 7900 w 10000"/>
                    <a:gd name="connsiteY3" fmla="*/ 4979 h 10000"/>
                    <a:gd name="connsiteX4" fmla="*/ 9976 w 10000"/>
                    <a:gd name="connsiteY4" fmla="*/ 9051 h 10000"/>
                    <a:gd name="connsiteX5" fmla="*/ 8796 w 10000"/>
                    <a:gd name="connsiteY5" fmla="*/ 8860 h 10000"/>
                    <a:gd name="connsiteX6" fmla="*/ 5214 w 10000"/>
                    <a:gd name="connsiteY6" fmla="*/ 9774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10054"/>
                    <a:gd name="connsiteY0" fmla="*/ 0 h 10000"/>
                    <a:gd name="connsiteX1" fmla="*/ 4223 w 10054"/>
                    <a:gd name="connsiteY1" fmla="*/ 1434 h 10000"/>
                    <a:gd name="connsiteX2" fmla="*/ 6341 w 10054"/>
                    <a:gd name="connsiteY2" fmla="*/ 1244 h 10000"/>
                    <a:gd name="connsiteX3" fmla="*/ 6889 w 10054"/>
                    <a:gd name="connsiteY3" fmla="*/ 5119 h 10000"/>
                    <a:gd name="connsiteX4" fmla="*/ 9976 w 10054"/>
                    <a:gd name="connsiteY4" fmla="*/ 9051 h 10000"/>
                    <a:gd name="connsiteX5" fmla="*/ 8796 w 10054"/>
                    <a:gd name="connsiteY5" fmla="*/ 8860 h 10000"/>
                    <a:gd name="connsiteX6" fmla="*/ 5214 w 10054"/>
                    <a:gd name="connsiteY6" fmla="*/ 9774 h 10000"/>
                    <a:gd name="connsiteX7" fmla="*/ 1687 w 10054"/>
                    <a:gd name="connsiteY7" fmla="*/ 10000 h 10000"/>
                    <a:gd name="connsiteX8" fmla="*/ 2541 w 10054"/>
                    <a:gd name="connsiteY8" fmla="*/ 5736 h 10000"/>
                    <a:gd name="connsiteX9" fmla="*/ 0 w 10054"/>
                    <a:gd name="connsiteY9" fmla="*/ 0 h 10000"/>
                    <a:gd name="connsiteX0" fmla="*/ 0 w 10054"/>
                    <a:gd name="connsiteY0" fmla="*/ 0 h 9774"/>
                    <a:gd name="connsiteX1" fmla="*/ 4223 w 10054"/>
                    <a:gd name="connsiteY1" fmla="*/ 1434 h 9774"/>
                    <a:gd name="connsiteX2" fmla="*/ 6341 w 10054"/>
                    <a:gd name="connsiteY2" fmla="*/ 1244 h 9774"/>
                    <a:gd name="connsiteX3" fmla="*/ 6889 w 10054"/>
                    <a:gd name="connsiteY3" fmla="*/ 5119 h 9774"/>
                    <a:gd name="connsiteX4" fmla="*/ 9976 w 10054"/>
                    <a:gd name="connsiteY4" fmla="*/ 9051 h 9774"/>
                    <a:gd name="connsiteX5" fmla="*/ 8796 w 10054"/>
                    <a:gd name="connsiteY5" fmla="*/ 8860 h 9774"/>
                    <a:gd name="connsiteX6" fmla="*/ 5214 w 10054"/>
                    <a:gd name="connsiteY6" fmla="*/ 9774 h 9774"/>
                    <a:gd name="connsiteX7" fmla="*/ 1952 w 10054"/>
                    <a:gd name="connsiteY7" fmla="*/ 9334 h 9774"/>
                    <a:gd name="connsiteX8" fmla="*/ 2541 w 10054"/>
                    <a:gd name="connsiteY8" fmla="*/ 5736 h 9774"/>
                    <a:gd name="connsiteX9" fmla="*/ 0 w 10054"/>
                    <a:gd name="connsiteY9" fmla="*/ 0 h 9774"/>
                    <a:gd name="connsiteX0" fmla="*/ 0 w 9999"/>
                    <a:gd name="connsiteY0" fmla="*/ 0 h 10000"/>
                    <a:gd name="connsiteX1" fmla="*/ 4200 w 9999"/>
                    <a:gd name="connsiteY1" fmla="*/ 1467 h 10000"/>
                    <a:gd name="connsiteX2" fmla="*/ 6300 w 9999"/>
                    <a:gd name="connsiteY2" fmla="*/ 1763 h 10000"/>
                    <a:gd name="connsiteX3" fmla="*/ 6852 w 9999"/>
                    <a:gd name="connsiteY3" fmla="*/ 5237 h 10000"/>
                    <a:gd name="connsiteX4" fmla="*/ 9922 w 9999"/>
                    <a:gd name="connsiteY4" fmla="*/ 9260 h 10000"/>
                    <a:gd name="connsiteX5" fmla="*/ 8749 w 9999"/>
                    <a:gd name="connsiteY5" fmla="*/ 9065 h 10000"/>
                    <a:gd name="connsiteX6" fmla="*/ 5186 w 9999"/>
                    <a:gd name="connsiteY6" fmla="*/ 10000 h 10000"/>
                    <a:gd name="connsiteX7" fmla="*/ 1942 w 9999"/>
                    <a:gd name="connsiteY7" fmla="*/ 9550 h 10000"/>
                    <a:gd name="connsiteX8" fmla="*/ 2527 w 9999"/>
                    <a:gd name="connsiteY8" fmla="*/ 5869 h 10000"/>
                    <a:gd name="connsiteX9" fmla="*/ 0 w 9999"/>
                    <a:gd name="connsiteY9" fmla="*/ 0 h 10000"/>
                    <a:gd name="connsiteX0" fmla="*/ 0 w 9998"/>
                    <a:gd name="connsiteY0" fmla="*/ 0 h 10000"/>
                    <a:gd name="connsiteX1" fmla="*/ 4200 w 9998"/>
                    <a:gd name="connsiteY1" fmla="*/ 1467 h 10000"/>
                    <a:gd name="connsiteX2" fmla="*/ 6301 w 9998"/>
                    <a:gd name="connsiteY2" fmla="*/ 1763 h 10000"/>
                    <a:gd name="connsiteX3" fmla="*/ 6885 w 9998"/>
                    <a:gd name="connsiteY3" fmla="*/ 5242 h 10000"/>
                    <a:gd name="connsiteX4" fmla="*/ 9923 w 9998"/>
                    <a:gd name="connsiteY4" fmla="*/ 9260 h 10000"/>
                    <a:gd name="connsiteX5" fmla="*/ 8750 w 9998"/>
                    <a:gd name="connsiteY5" fmla="*/ 9065 h 10000"/>
                    <a:gd name="connsiteX6" fmla="*/ 5187 w 9998"/>
                    <a:gd name="connsiteY6" fmla="*/ 10000 h 10000"/>
                    <a:gd name="connsiteX7" fmla="*/ 1942 w 9998"/>
                    <a:gd name="connsiteY7" fmla="*/ 9550 h 10000"/>
                    <a:gd name="connsiteX8" fmla="*/ 2527 w 9998"/>
                    <a:gd name="connsiteY8" fmla="*/ 5869 h 10000"/>
                    <a:gd name="connsiteX9" fmla="*/ 0 w 9998"/>
                    <a:gd name="connsiteY9" fmla="*/ 0 h 10000"/>
                    <a:gd name="connsiteX0" fmla="*/ 0 w 10000"/>
                    <a:gd name="connsiteY0" fmla="*/ 0 h 10000"/>
                    <a:gd name="connsiteX1" fmla="*/ 4201 w 10000"/>
                    <a:gd name="connsiteY1" fmla="*/ 1467 h 10000"/>
                    <a:gd name="connsiteX2" fmla="*/ 4639 w 10000"/>
                    <a:gd name="connsiteY2" fmla="*/ 3741 h 10000"/>
                    <a:gd name="connsiteX3" fmla="*/ 6886 w 10000"/>
                    <a:gd name="connsiteY3" fmla="*/ 5242 h 10000"/>
                    <a:gd name="connsiteX4" fmla="*/ 9925 w 10000"/>
                    <a:gd name="connsiteY4" fmla="*/ 9260 h 10000"/>
                    <a:gd name="connsiteX5" fmla="*/ 8752 w 10000"/>
                    <a:gd name="connsiteY5" fmla="*/ 9065 h 10000"/>
                    <a:gd name="connsiteX6" fmla="*/ 5188 w 10000"/>
                    <a:gd name="connsiteY6" fmla="*/ 10000 h 10000"/>
                    <a:gd name="connsiteX7" fmla="*/ 1942 w 10000"/>
                    <a:gd name="connsiteY7" fmla="*/ 9550 h 10000"/>
                    <a:gd name="connsiteX8" fmla="*/ 2528 w 10000"/>
                    <a:gd name="connsiteY8" fmla="*/ 5869 h 10000"/>
                    <a:gd name="connsiteX9" fmla="*/ 0 w 10000"/>
                    <a:gd name="connsiteY9" fmla="*/ 0 h 10000"/>
                    <a:gd name="connsiteX0" fmla="*/ 0 w 10000"/>
                    <a:gd name="connsiteY0" fmla="*/ 0 h 10000"/>
                    <a:gd name="connsiteX1" fmla="*/ 2740 w 10000"/>
                    <a:gd name="connsiteY1" fmla="*/ 2526 h 10000"/>
                    <a:gd name="connsiteX2" fmla="*/ 4639 w 10000"/>
                    <a:gd name="connsiteY2" fmla="*/ 3741 h 10000"/>
                    <a:gd name="connsiteX3" fmla="*/ 6886 w 10000"/>
                    <a:gd name="connsiteY3" fmla="*/ 5242 h 10000"/>
                    <a:gd name="connsiteX4" fmla="*/ 9925 w 10000"/>
                    <a:gd name="connsiteY4" fmla="*/ 9260 h 10000"/>
                    <a:gd name="connsiteX5" fmla="*/ 8752 w 10000"/>
                    <a:gd name="connsiteY5" fmla="*/ 9065 h 10000"/>
                    <a:gd name="connsiteX6" fmla="*/ 5188 w 10000"/>
                    <a:gd name="connsiteY6" fmla="*/ 10000 h 10000"/>
                    <a:gd name="connsiteX7" fmla="*/ 1942 w 10000"/>
                    <a:gd name="connsiteY7" fmla="*/ 9550 h 10000"/>
                    <a:gd name="connsiteX8" fmla="*/ 2528 w 10000"/>
                    <a:gd name="connsiteY8" fmla="*/ 5869 h 10000"/>
                    <a:gd name="connsiteX9" fmla="*/ 0 w 10000"/>
                    <a:gd name="connsiteY9" fmla="*/ 0 h 10000"/>
                    <a:gd name="connsiteX0" fmla="*/ 0 w 9794"/>
                    <a:gd name="connsiteY0" fmla="*/ 0 h 9413"/>
                    <a:gd name="connsiteX1" fmla="*/ 2534 w 9794"/>
                    <a:gd name="connsiteY1" fmla="*/ 1939 h 9413"/>
                    <a:gd name="connsiteX2" fmla="*/ 4433 w 9794"/>
                    <a:gd name="connsiteY2" fmla="*/ 3154 h 9413"/>
                    <a:gd name="connsiteX3" fmla="*/ 6680 w 9794"/>
                    <a:gd name="connsiteY3" fmla="*/ 4655 h 9413"/>
                    <a:gd name="connsiteX4" fmla="*/ 9719 w 9794"/>
                    <a:gd name="connsiteY4" fmla="*/ 8673 h 9413"/>
                    <a:gd name="connsiteX5" fmla="*/ 8546 w 9794"/>
                    <a:gd name="connsiteY5" fmla="*/ 8478 h 9413"/>
                    <a:gd name="connsiteX6" fmla="*/ 4982 w 9794"/>
                    <a:gd name="connsiteY6" fmla="*/ 9413 h 9413"/>
                    <a:gd name="connsiteX7" fmla="*/ 1736 w 9794"/>
                    <a:gd name="connsiteY7" fmla="*/ 8963 h 9413"/>
                    <a:gd name="connsiteX8" fmla="*/ 2322 w 9794"/>
                    <a:gd name="connsiteY8" fmla="*/ 5282 h 9413"/>
                    <a:gd name="connsiteX9" fmla="*/ 0 w 9794"/>
                    <a:gd name="connsiteY9" fmla="*/ 0 h 9413"/>
                    <a:gd name="connsiteX0" fmla="*/ 0 w 10000"/>
                    <a:gd name="connsiteY0" fmla="*/ 6 h 10006"/>
                    <a:gd name="connsiteX1" fmla="*/ 2587 w 10000"/>
                    <a:gd name="connsiteY1" fmla="*/ 2066 h 10006"/>
                    <a:gd name="connsiteX2" fmla="*/ 4526 w 10000"/>
                    <a:gd name="connsiteY2" fmla="*/ 3357 h 10006"/>
                    <a:gd name="connsiteX3" fmla="*/ 6821 w 10000"/>
                    <a:gd name="connsiteY3" fmla="*/ 4951 h 10006"/>
                    <a:gd name="connsiteX4" fmla="*/ 9923 w 10000"/>
                    <a:gd name="connsiteY4" fmla="*/ 9220 h 10006"/>
                    <a:gd name="connsiteX5" fmla="*/ 8726 w 10000"/>
                    <a:gd name="connsiteY5" fmla="*/ 9013 h 10006"/>
                    <a:gd name="connsiteX6" fmla="*/ 5087 w 10000"/>
                    <a:gd name="connsiteY6" fmla="*/ 10006 h 10006"/>
                    <a:gd name="connsiteX7" fmla="*/ 1773 w 10000"/>
                    <a:gd name="connsiteY7" fmla="*/ 9528 h 10006"/>
                    <a:gd name="connsiteX8" fmla="*/ 2371 w 10000"/>
                    <a:gd name="connsiteY8" fmla="*/ 5617 h 10006"/>
                    <a:gd name="connsiteX9" fmla="*/ 0 w 10000"/>
                    <a:gd name="connsiteY9" fmla="*/ 6 h 10006"/>
                    <a:gd name="connsiteX0" fmla="*/ 0 w 10116"/>
                    <a:gd name="connsiteY0" fmla="*/ 6 h 10006"/>
                    <a:gd name="connsiteX1" fmla="*/ 2587 w 10116"/>
                    <a:gd name="connsiteY1" fmla="*/ 2066 h 10006"/>
                    <a:gd name="connsiteX2" fmla="*/ 4526 w 10116"/>
                    <a:gd name="connsiteY2" fmla="*/ 3357 h 10006"/>
                    <a:gd name="connsiteX3" fmla="*/ 4991 w 10116"/>
                    <a:gd name="connsiteY3" fmla="*/ 4945 h 10006"/>
                    <a:gd name="connsiteX4" fmla="*/ 9923 w 10116"/>
                    <a:gd name="connsiteY4" fmla="*/ 9220 h 10006"/>
                    <a:gd name="connsiteX5" fmla="*/ 8726 w 10116"/>
                    <a:gd name="connsiteY5" fmla="*/ 9013 h 10006"/>
                    <a:gd name="connsiteX6" fmla="*/ 5087 w 10116"/>
                    <a:gd name="connsiteY6" fmla="*/ 10006 h 10006"/>
                    <a:gd name="connsiteX7" fmla="*/ 1773 w 10116"/>
                    <a:gd name="connsiteY7" fmla="*/ 9528 h 10006"/>
                    <a:gd name="connsiteX8" fmla="*/ 2371 w 10116"/>
                    <a:gd name="connsiteY8" fmla="*/ 5617 h 10006"/>
                    <a:gd name="connsiteX9" fmla="*/ 0 w 10116"/>
                    <a:gd name="connsiteY9" fmla="*/ 6 h 10006"/>
                    <a:gd name="connsiteX0" fmla="*/ 0 w 10116"/>
                    <a:gd name="connsiteY0" fmla="*/ 6 h 10006"/>
                    <a:gd name="connsiteX1" fmla="*/ 2587 w 10116"/>
                    <a:gd name="connsiteY1" fmla="*/ 2066 h 10006"/>
                    <a:gd name="connsiteX2" fmla="*/ 4526 w 10116"/>
                    <a:gd name="connsiteY2" fmla="*/ 3357 h 10006"/>
                    <a:gd name="connsiteX3" fmla="*/ 4991 w 10116"/>
                    <a:gd name="connsiteY3" fmla="*/ 4945 h 10006"/>
                    <a:gd name="connsiteX4" fmla="*/ 9923 w 10116"/>
                    <a:gd name="connsiteY4" fmla="*/ 9220 h 10006"/>
                    <a:gd name="connsiteX5" fmla="*/ 8726 w 10116"/>
                    <a:gd name="connsiteY5" fmla="*/ 9013 h 10006"/>
                    <a:gd name="connsiteX6" fmla="*/ 5087 w 10116"/>
                    <a:gd name="connsiteY6" fmla="*/ 10006 h 10006"/>
                    <a:gd name="connsiteX7" fmla="*/ 1773 w 10116"/>
                    <a:gd name="connsiteY7" fmla="*/ 9528 h 10006"/>
                    <a:gd name="connsiteX8" fmla="*/ 2371 w 10116"/>
                    <a:gd name="connsiteY8" fmla="*/ 5617 h 10006"/>
                    <a:gd name="connsiteX9" fmla="*/ 0 w 10116"/>
                    <a:gd name="connsiteY9" fmla="*/ 6 h 10006"/>
                    <a:gd name="connsiteX0" fmla="*/ 0 w 8726"/>
                    <a:gd name="connsiteY0" fmla="*/ 6 h 10006"/>
                    <a:gd name="connsiteX1" fmla="*/ 2587 w 8726"/>
                    <a:gd name="connsiteY1" fmla="*/ 2066 h 10006"/>
                    <a:gd name="connsiteX2" fmla="*/ 4526 w 8726"/>
                    <a:gd name="connsiteY2" fmla="*/ 3357 h 10006"/>
                    <a:gd name="connsiteX3" fmla="*/ 4991 w 8726"/>
                    <a:gd name="connsiteY3" fmla="*/ 4945 h 10006"/>
                    <a:gd name="connsiteX4" fmla="*/ 8726 w 8726"/>
                    <a:gd name="connsiteY4" fmla="*/ 9013 h 10006"/>
                    <a:gd name="connsiteX5" fmla="*/ 5087 w 8726"/>
                    <a:gd name="connsiteY5" fmla="*/ 10006 h 10006"/>
                    <a:gd name="connsiteX6" fmla="*/ 1773 w 8726"/>
                    <a:gd name="connsiteY6" fmla="*/ 9528 h 10006"/>
                    <a:gd name="connsiteX7" fmla="*/ 2371 w 8726"/>
                    <a:gd name="connsiteY7" fmla="*/ 5617 h 10006"/>
                    <a:gd name="connsiteX8" fmla="*/ 0 w 8726"/>
                    <a:gd name="connsiteY8" fmla="*/ 6 h 10006"/>
                    <a:gd name="connsiteX0" fmla="*/ 0 w 10000"/>
                    <a:gd name="connsiteY0" fmla="*/ 6 h 9522"/>
                    <a:gd name="connsiteX1" fmla="*/ 2965 w 10000"/>
                    <a:gd name="connsiteY1" fmla="*/ 2065 h 9522"/>
                    <a:gd name="connsiteX2" fmla="*/ 5187 w 10000"/>
                    <a:gd name="connsiteY2" fmla="*/ 3355 h 9522"/>
                    <a:gd name="connsiteX3" fmla="*/ 5720 w 10000"/>
                    <a:gd name="connsiteY3" fmla="*/ 4942 h 9522"/>
                    <a:gd name="connsiteX4" fmla="*/ 10000 w 10000"/>
                    <a:gd name="connsiteY4" fmla="*/ 9008 h 9522"/>
                    <a:gd name="connsiteX5" fmla="*/ 5848 w 10000"/>
                    <a:gd name="connsiteY5" fmla="*/ 8021 h 9522"/>
                    <a:gd name="connsiteX6" fmla="*/ 2032 w 10000"/>
                    <a:gd name="connsiteY6" fmla="*/ 9522 h 9522"/>
                    <a:gd name="connsiteX7" fmla="*/ 2717 w 10000"/>
                    <a:gd name="connsiteY7" fmla="*/ 5614 h 9522"/>
                    <a:gd name="connsiteX8" fmla="*/ 0 w 10000"/>
                    <a:gd name="connsiteY8" fmla="*/ 6 h 9522"/>
                    <a:gd name="connsiteX0" fmla="*/ 0 w 10000"/>
                    <a:gd name="connsiteY0" fmla="*/ 7 h 9553"/>
                    <a:gd name="connsiteX1" fmla="*/ 2965 w 10000"/>
                    <a:gd name="connsiteY1" fmla="*/ 2170 h 9553"/>
                    <a:gd name="connsiteX2" fmla="*/ 5187 w 10000"/>
                    <a:gd name="connsiteY2" fmla="*/ 3524 h 9553"/>
                    <a:gd name="connsiteX3" fmla="*/ 5720 w 10000"/>
                    <a:gd name="connsiteY3" fmla="*/ 5191 h 9553"/>
                    <a:gd name="connsiteX4" fmla="*/ 10000 w 10000"/>
                    <a:gd name="connsiteY4" fmla="*/ 9461 h 9553"/>
                    <a:gd name="connsiteX5" fmla="*/ 5848 w 10000"/>
                    <a:gd name="connsiteY5" fmla="*/ 8425 h 9553"/>
                    <a:gd name="connsiteX6" fmla="*/ 2717 w 10000"/>
                    <a:gd name="connsiteY6" fmla="*/ 5897 h 9553"/>
                    <a:gd name="connsiteX7" fmla="*/ 0 w 10000"/>
                    <a:gd name="connsiteY7" fmla="*/ 7 h 9553"/>
                    <a:gd name="connsiteX0" fmla="*/ 0 w 10000"/>
                    <a:gd name="connsiteY0" fmla="*/ 8 h 10001"/>
                    <a:gd name="connsiteX1" fmla="*/ 2743 w 10000"/>
                    <a:gd name="connsiteY1" fmla="*/ 1972 h 10001"/>
                    <a:gd name="connsiteX2" fmla="*/ 5187 w 10000"/>
                    <a:gd name="connsiteY2" fmla="*/ 3690 h 10001"/>
                    <a:gd name="connsiteX3" fmla="*/ 5720 w 10000"/>
                    <a:gd name="connsiteY3" fmla="*/ 5435 h 10001"/>
                    <a:gd name="connsiteX4" fmla="*/ 10000 w 10000"/>
                    <a:gd name="connsiteY4" fmla="*/ 9905 h 10001"/>
                    <a:gd name="connsiteX5" fmla="*/ 5848 w 10000"/>
                    <a:gd name="connsiteY5" fmla="*/ 8820 h 10001"/>
                    <a:gd name="connsiteX6" fmla="*/ 2717 w 10000"/>
                    <a:gd name="connsiteY6" fmla="*/ 6174 h 10001"/>
                    <a:gd name="connsiteX7" fmla="*/ 0 w 10000"/>
                    <a:gd name="connsiteY7" fmla="*/ 8 h 10001"/>
                    <a:gd name="connsiteX0" fmla="*/ 0 w 10000"/>
                    <a:gd name="connsiteY0" fmla="*/ 8 h 10001"/>
                    <a:gd name="connsiteX1" fmla="*/ 2743 w 10000"/>
                    <a:gd name="connsiteY1" fmla="*/ 1972 h 10001"/>
                    <a:gd name="connsiteX2" fmla="*/ 5187 w 10000"/>
                    <a:gd name="connsiteY2" fmla="*/ 3690 h 10001"/>
                    <a:gd name="connsiteX3" fmla="*/ 5720 w 10000"/>
                    <a:gd name="connsiteY3" fmla="*/ 5435 h 10001"/>
                    <a:gd name="connsiteX4" fmla="*/ 10000 w 10000"/>
                    <a:gd name="connsiteY4" fmla="*/ 9905 h 10001"/>
                    <a:gd name="connsiteX5" fmla="*/ 5848 w 10000"/>
                    <a:gd name="connsiteY5" fmla="*/ 8820 h 10001"/>
                    <a:gd name="connsiteX6" fmla="*/ 2342 w 10000"/>
                    <a:gd name="connsiteY6" fmla="*/ 5501 h 10001"/>
                    <a:gd name="connsiteX7" fmla="*/ 0 w 10000"/>
                    <a:gd name="connsiteY7" fmla="*/ 8 h 10001"/>
                    <a:gd name="connsiteX0" fmla="*/ 0 w 10000"/>
                    <a:gd name="connsiteY0" fmla="*/ 8 h 10001"/>
                    <a:gd name="connsiteX1" fmla="*/ 2743 w 10000"/>
                    <a:gd name="connsiteY1" fmla="*/ 1972 h 10001"/>
                    <a:gd name="connsiteX2" fmla="*/ 5187 w 10000"/>
                    <a:gd name="connsiteY2" fmla="*/ 3690 h 10001"/>
                    <a:gd name="connsiteX3" fmla="*/ 5720 w 10000"/>
                    <a:gd name="connsiteY3" fmla="*/ 5435 h 10001"/>
                    <a:gd name="connsiteX4" fmla="*/ 10000 w 10000"/>
                    <a:gd name="connsiteY4" fmla="*/ 9905 h 10001"/>
                    <a:gd name="connsiteX5" fmla="*/ 5848 w 10000"/>
                    <a:gd name="connsiteY5" fmla="*/ 8820 h 10001"/>
                    <a:gd name="connsiteX6" fmla="*/ 2342 w 10000"/>
                    <a:gd name="connsiteY6" fmla="*/ 5501 h 10001"/>
                    <a:gd name="connsiteX7" fmla="*/ 0 w 10000"/>
                    <a:gd name="connsiteY7" fmla="*/ 8 h 100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000" h="10001">
                      <a:moveTo>
                        <a:pt x="0" y="8"/>
                      </a:moveTo>
                      <a:cubicBezTo>
                        <a:pt x="1441" y="-128"/>
                        <a:pt x="1879" y="1357"/>
                        <a:pt x="2743" y="1972"/>
                      </a:cubicBezTo>
                      <a:cubicBezTo>
                        <a:pt x="3608" y="2585"/>
                        <a:pt x="4691" y="3113"/>
                        <a:pt x="5187" y="3690"/>
                      </a:cubicBezTo>
                      <a:cubicBezTo>
                        <a:pt x="5683" y="4267"/>
                        <a:pt x="4937" y="3401"/>
                        <a:pt x="5720" y="5435"/>
                      </a:cubicBezTo>
                      <a:cubicBezTo>
                        <a:pt x="6522" y="6470"/>
                        <a:pt x="9979" y="9340"/>
                        <a:pt x="10000" y="9905"/>
                      </a:cubicBezTo>
                      <a:cubicBezTo>
                        <a:pt x="10021" y="10469"/>
                        <a:pt x="8982" y="8359"/>
                        <a:pt x="5848" y="8820"/>
                      </a:cubicBezTo>
                      <a:cubicBezTo>
                        <a:pt x="4634" y="8198"/>
                        <a:pt x="2529" y="7348"/>
                        <a:pt x="2342" y="5501"/>
                      </a:cubicBezTo>
                      <a:cubicBezTo>
                        <a:pt x="2348" y="3381"/>
                        <a:pt x="830" y="2519"/>
                        <a:pt x="0" y="8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  <a:alpha val="48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108" name="그룹 107"/>
            <p:cNvGrpSpPr/>
            <p:nvPr/>
          </p:nvGrpSpPr>
          <p:grpSpPr>
            <a:xfrm rot="234272">
              <a:off x="5525209" y="3092071"/>
              <a:ext cx="66197" cy="83839"/>
              <a:chOff x="515520" y="1345056"/>
              <a:chExt cx="1503806" cy="1444791"/>
            </a:xfrm>
            <a:gradFill>
              <a:gsLst>
                <a:gs pos="0">
                  <a:srgbClr val="FF9900"/>
                </a:gs>
                <a:gs pos="59000">
                  <a:schemeClr val="accent4">
                    <a:lumMod val="60000"/>
                    <a:lumOff val="40000"/>
                  </a:schemeClr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9800000" scaled="0"/>
            </a:gradFill>
          </p:grpSpPr>
          <p:sp>
            <p:nvSpPr>
              <p:cNvPr id="109" name="정오각형 108"/>
              <p:cNvSpPr/>
              <p:nvPr/>
            </p:nvSpPr>
            <p:spPr>
              <a:xfrm rot="20398178">
                <a:off x="515520" y="1345056"/>
                <a:ext cx="1503806" cy="1444791"/>
              </a:xfrm>
              <a:prstGeom prst="pent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10" name="꺾인 연결선 109"/>
              <p:cNvCxnSpPr/>
              <p:nvPr/>
            </p:nvCxnSpPr>
            <p:spPr>
              <a:xfrm flipV="1">
                <a:off x="762000" y="2004060"/>
                <a:ext cx="1173480" cy="487680"/>
              </a:xfrm>
              <a:prstGeom prst="bentConnector3">
                <a:avLst>
                  <a:gd name="adj1" fmla="val 52598"/>
                </a:avLst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" name="직사각형 12"/>
          <p:cNvSpPr/>
          <p:nvPr/>
        </p:nvSpPr>
        <p:spPr>
          <a:xfrm>
            <a:off x="0" y="5009113"/>
            <a:ext cx="12192000" cy="1848887"/>
          </a:xfrm>
          <a:prstGeom prst="rect">
            <a:avLst/>
          </a:prstGeom>
          <a:solidFill>
            <a:srgbClr val="95C4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" name="그룹 1"/>
          <p:cNvGrpSpPr/>
          <p:nvPr/>
        </p:nvGrpSpPr>
        <p:grpSpPr>
          <a:xfrm>
            <a:off x="4522568" y="4505543"/>
            <a:ext cx="2886075" cy="560373"/>
            <a:chOff x="4479466" y="2807710"/>
            <a:chExt cx="2886075" cy="560373"/>
          </a:xfrm>
        </p:grpSpPr>
        <p:sp>
          <p:nvSpPr>
            <p:cNvPr id="5" name="자유형 4"/>
            <p:cNvSpPr/>
            <p:nvPr/>
          </p:nvSpPr>
          <p:spPr>
            <a:xfrm>
              <a:off x="4479466" y="3008135"/>
              <a:ext cx="1078297" cy="323702"/>
            </a:xfrm>
            <a:custGeom>
              <a:avLst/>
              <a:gdLst>
                <a:gd name="connsiteX0" fmla="*/ 5595 w 2510999"/>
                <a:gd name="connsiteY0" fmla="*/ 685800 h 753796"/>
                <a:gd name="connsiteX1" fmla="*/ 15120 w 2510999"/>
                <a:gd name="connsiteY1" fmla="*/ 542925 h 753796"/>
                <a:gd name="connsiteX2" fmla="*/ 62745 w 2510999"/>
                <a:gd name="connsiteY2" fmla="*/ 533400 h 753796"/>
                <a:gd name="connsiteX3" fmla="*/ 72270 w 2510999"/>
                <a:gd name="connsiteY3" fmla="*/ 495300 h 753796"/>
                <a:gd name="connsiteX4" fmla="*/ 167520 w 2510999"/>
                <a:gd name="connsiteY4" fmla="*/ 457200 h 753796"/>
                <a:gd name="connsiteX5" fmla="*/ 224670 w 2510999"/>
                <a:gd name="connsiteY5" fmla="*/ 457200 h 753796"/>
                <a:gd name="connsiteX6" fmla="*/ 310395 w 2510999"/>
                <a:gd name="connsiteY6" fmla="*/ 409575 h 753796"/>
                <a:gd name="connsiteX7" fmla="*/ 367545 w 2510999"/>
                <a:gd name="connsiteY7" fmla="*/ 390525 h 753796"/>
                <a:gd name="connsiteX8" fmla="*/ 396120 w 2510999"/>
                <a:gd name="connsiteY8" fmla="*/ 381000 h 753796"/>
                <a:gd name="connsiteX9" fmla="*/ 424695 w 2510999"/>
                <a:gd name="connsiteY9" fmla="*/ 371475 h 753796"/>
                <a:gd name="connsiteX10" fmla="*/ 481845 w 2510999"/>
                <a:gd name="connsiteY10" fmla="*/ 333375 h 753796"/>
                <a:gd name="connsiteX11" fmla="*/ 529470 w 2510999"/>
                <a:gd name="connsiteY11" fmla="*/ 276225 h 753796"/>
                <a:gd name="connsiteX12" fmla="*/ 558045 w 2510999"/>
                <a:gd name="connsiteY12" fmla="*/ 266700 h 753796"/>
                <a:gd name="connsiteX13" fmla="*/ 577095 w 2510999"/>
                <a:gd name="connsiteY13" fmla="*/ 295275 h 753796"/>
                <a:gd name="connsiteX14" fmla="*/ 691395 w 2510999"/>
                <a:gd name="connsiteY14" fmla="*/ 257175 h 753796"/>
                <a:gd name="connsiteX15" fmla="*/ 719970 w 2510999"/>
                <a:gd name="connsiteY15" fmla="*/ 238125 h 753796"/>
                <a:gd name="connsiteX16" fmla="*/ 796170 w 2510999"/>
                <a:gd name="connsiteY16" fmla="*/ 190500 h 753796"/>
                <a:gd name="connsiteX17" fmla="*/ 824745 w 2510999"/>
                <a:gd name="connsiteY17" fmla="*/ 171450 h 753796"/>
                <a:gd name="connsiteX18" fmla="*/ 881895 w 2510999"/>
                <a:gd name="connsiteY18" fmla="*/ 152400 h 753796"/>
                <a:gd name="connsiteX19" fmla="*/ 910470 w 2510999"/>
                <a:gd name="connsiteY19" fmla="*/ 142875 h 753796"/>
                <a:gd name="connsiteX20" fmla="*/ 939045 w 2510999"/>
                <a:gd name="connsiteY20" fmla="*/ 133350 h 753796"/>
                <a:gd name="connsiteX21" fmla="*/ 967620 w 2510999"/>
                <a:gd name="connsiteY21" fmla="*/ 123825 h 753796"/>
                <a:gd name="connsiteX22" fmla="*/ 996195 w 2510999"/>
                <a:gd name="connsiteY22" fmla="*/ 104775 h 753796"/>
                <a:gd name="connsiteX23" fmla="*/ 1091445 w 2510999"/>
                <a:gd name="connsiteY23" fmla="*/ 76200 h 753796"/>
                <a:gd name="connsiteX24" fmla="*/ 1148595 w 2510999"/>
                <a:gd name="connsiteY24" fmla="*/ 47625 h 753796"/>
                <a:gd name="connsiteX25" fmla="*/ 1177170 w 2510999"/>
                <a:gd name="connsiteY25" fmla="*/ 66675 h 753796"/>
                <a:gd name="connsiteX26" fmla="*/ 1234320 w 2510999"/>
                <a:gd name="connsiteY26" fmla="*/ 85725 h 753796"/>
                <a:gd name="connsiteX27" fmla="*/ 1262895 w 2510999"/>
                <a:gd name="connsiteY27" fmla="*/ 95250 h 753796"/>
                <a:gd name="connsiteX28" fmla="*/ 1291470 w 2510999"/>
                <a:gd name="connsiteY28" fmla="*/ 104775 h 753796"/>
                <a:gd name="connsiteX29" fmla="*/ 1329570 w 2510999"/>
                <a:gd name="connsiteY29" fmla="*/ 114300 h 753796"/>
                <a:gd name="connsiteX30" fmla="*/ 1462920 w 2510999"/>
                <a:gd name="connsiteY30" fmla="*/ 95250 h 753796"/>
                <a:gd name="connsiteX31" fmla="*/ 1520070 w 2510999"/>
                <a:gd name="connsiteY31" fmla="*/ 57150 h 753796"/>
                <a:gd name="connsiteX32" fmla="*/ 1577220 w 2510999"/>
                <a:gd name="connsiteY32" fmla="*/ 9525 h 753796"/>
                <a:gd name="connsiteX33" fmla="*/ 1605795 w 2510999"/>
                <a:gd name="connsiteY33" fmla="*/ 0 h 753796"/>
                <a:gd name="connsiteX34" fmla="*/ 1662945 w 2510999"/>
                <a:gd name="connsiteY34" fmla="*/ 28575 h 753796"/>
                <a:gd name="connsiteX35" fmla="*/ 1691520 w 2510999"/>
                <a:gd name="connsiteY35" fmla="*/ 85725 h 753796"/>
                <a:gd name="connsiteX36" fmla="*/ 1767720 w 2510999"/>
                <a:gd name="connsiteY36" fmla="*/ 104775 h 753796"/>
                <a:gd name="connsiteX37" fmla="*/ 1796295 w 2510999"/>
                <a:gd name="connsiteY37" fmla="*/ 133350 h 753796"/>
                <a:gd name="connsiteX38" fmla="*/ 1843920 w 2510999"/>
                <a:gd name="connsiteY38" fmla="*/ 190500 h 753796"/>
                <a:gd name="connsiteX39" fmla="*/ 1891545 w 2510999"/>
                <a:gd name="connsiteY39" fmla="*/ 200025 h 753796"/>
                <a:gd name="connsiteX40" fmla="*/ 1920120 w 2510999"/>
                <a:gd name="connsiteY40" fmla="*/ 209550 h 753796"/>
                <a:gd name="connsiteX41" fmla="*/ 1977270 w 2510999"/>
                <a:gd name="connsiteY41" fmla="*/ 257175 h 753796"/>
                <a:gd name="connsiteX42" fmla="*/ 2005845 w 2510999"/>
                <a:gd name="connsiteY42" fmla="*/ 276225 h 753796"/>
                <a:gd name="connsiteX43" fmla="*/ 2053470 w 2510999"/>
                <a:gd name="connsiteY43" fmla="*/ 323850 h 753796"/>
                <a:gd name="connsiteX44" fmla="*/ 2091570 w 2510999"/>
                <a:gd name="connsiteY44" fmla="*/ 381000 h 753796"/>
                <a:gd name="connsiteX45" fmla="*/ 2148720 w 2510999"/>
                <a:gd name="connsiteY45" fmla="*/ 438150 h 753796"/>
                <a:gd name="connsiteX46" fmla="*/ 2186820 w 2510999"/>
                <a:gd name="connsiteY46" fmla="*/ 495300 h 753796"/>
                <a:gd name="connsiteX47" fmla="*/ 2205870 w 2510999"/>
                <a:gd name="connsiteY47" fmla="*/ 523875 h 753796"/>
                <a:gd name="connsiteX48" fmla="*/ 2234445 w 2510999"/>
                <a:gd name="connsiteY48" fmla="*/ 552450 h 753796"/>
                <a:gd name="connsiteX49" fmla="*/ 2253495 w 2510999"/>
                <a:gd name="connsiteY49" fmla="*/ 581025 h 753796"/>
                <a:gd name="connsiteX50" fmla="*/ 2282070 w 2510999"/>
                <a:gd name="connsiteY50" fmla="*/ 600075 h 753796"/>
                <a:gd name="connsiteX51" fmla="*/ 2367795 w 2510999"/>
                <a:gd name="connsiteY51" fmla="*/ 666750 h 753796"/>
                <a:gd name="connsiteX52" fmla="*/ 2405895 w 2510999"/>
                <a:gd name="connsiteY52" fmla="*/ 657225 h 753796"/>
                <a:gd name="connsiteX53" fmla="*/ 2434470 w 2510999"/>
                <a:gd name="connsiteY53" fmla="*/ 628650 h 753796"/>
                <a:gd name="connsiteX54" fmla="*/ 2463045 w 2510999"/>
                <a:gd name="connsiteY54" fmla="*/ 685800 h 753796"/>
                <a:gd name="connsiteX55" fmla="*/ 2491620 w 2510999"/>
                <a:gd name="connsiteY55" fmla="*/ 704850 h 753796"/>
                <a:gd name="connsiteX56" fmla="*/ 2510670 w 2510999"/>
                <a:gd name="connsiteY56" fmla="*/ 733425 h 753796"/>
                <a:gd name="connsiteX57" fmla="*/ 2453520 w 2510999"/>
                <a:gd name="connsiteY57" fmla="*/ 733425 h 753796"/>
                <a:gd name="connsiteX58" fmla="*/ 2272545 w 2510999"/>
                <a:gd name="connsiteY58" fmla="*/ 742950 h 753796"/>
                <a:gd name="connsiteX59" fmla="*/ 2110620 w 2510999"/>
                <a:gd name="connsiteY59" fmla="*/ 752475 h 753796"/>
                <a:gd name="connsiteX60" fmla="*/ 1920120 w 2510999"/>
                <a:gd name="connsiteY60" fmla="*/ 742950 h 753796"/>
                <a:gd name="connsiteX61" fmla="*/ 1891545 w 2510999"/>
                <a:gd name="connsiteY61" fmla="*/ 733425 h 753796"/>
                <a:gd name="connsiteX62" fmla="*/ 1501020 w 2510999"/>
                <a:gd name="connsiteY62" fmla="*/ 733425 h 753796"/>
                <a:gd name="connsiteX63" fmla="*/ 1224795 w 2510999"/>
                <a:gd name="connsiteY63" fmla="*/ 742950 h 753796"/>
                <a:gd name="connsiteX64" fmla="*/ 1024770 w 2510999"/>
                <a:gd name="connsiteY64" fmla="*/ 742950 h 753796"/>
                <a:gd name="connsiteX65" fmla="*/ 996195 w 2510999"/>
                <a:gd name="connsiteY65" fmla="*/ 733425 h 753796"/>
                <a:gd name="connsiteX66" fmla="*/ 929520 w 2510999"/>
                <a:gd name="connsiteY66" fmla="*/ 723900 h 753796"/>
                <a:gd name="connsiteX67" fmla="*/ 215145 w 2510999"/>
                <a:gd name="connsiteY67" fmla="*/ 723900 h 753796"/>
                <a:gd name="connsiteX68" fmla="*/ 186570 w 2510999"/>
                <a:gd name="connsiteY68" fmla="*/ 714375 h 753796"/>
                <a:gd name="connsiteX69" fmla="*/ 72270 w 2510999"/>
                <a:gd name="connsiteY69" fmla="*/ 695325 h 753796"/>
                <a:gd name="connsiteX70" fmla="*/ 5595 w 2510999"/>
                <a:gd name="connsiteY70" fmla="*/ 685800 h 753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2510999" h="753796">
                  <a:moveTo>
                    <a:pt x="5595" y="685800"/>
                  </a:moveTo>
                  <a:cubicBezTo>
                    <a:pt x="-3930" y="660400"/>
                    <a:pt x="-1639" y="587617"/>
                    <a:pt x="15120" y="542925"/>
                  </a:cubicBezTo>
                  <a:cubicBezTo>
                    <a:pt x="20804" y="527766"/>
                    <a:pt x="50308" y="543764"/>
                    <a:pt x="62745" y="533400"/>
                  </a:cubicBezTo>
                  <a:cubicBezTo>
                    <a:pt x="72802" y="525019"/>
                    <a:pt x="67113" y="507332"/>
                    <a:pt x="72270" y="495300"/>
                  </a:cubicBezTo>
                  <a:cubicBezTo>
                    <a:pt x="92972" y="446995"/>
                    <a:pt x="108016" y="464638"/>
                    <a:pt x="167520" y="457200"/>
                  </a:cubicBezTo>
                  <a:cubicBezTo>
                    <a:pt x="243720" y="431800"/>
                    <a:pt x="148470" y="457200"/>
                    <a:pt x="224670" y="457200"/>
                  </a:cubicBezTo>
                  <a:cubicBezTo>
                    <a:pt x="253395" y="457200"/>
                    <a:pt x="294078" y="415014"/>
                    <a:pt x="310395" y="409575"/>
                  </a:cubicBezTo>
                  <a:lnTo>
                    <a:pt x="367545" y="390525"/>
                  </a:lnTo>
                  <a:lnTo>
                    <a:pt x="396120" y="381000"/>
                  </a:lnTo>
                  <a:cubicBezTo>
                    <a:pt x="405645" y="377825"/>
                    <a:pt x="416341" y="377044"/>
                    <a:pt x="424695" y="371475"/>
                  </a:cubicBezTo>
                  <a:lnTo>
                    <a:pt x="481845" y="333375"/>
                  </a:lnTo>
                  <a:cubicBezTo>
                    <a:pt x="495902" y="312290"/>
                    <a:pt x="507468" y="290893"/>
                    <a:pt x="529470" y="276225"/>
                  </a:cubicBezTo>
                  <a:cubicBezTo>
                    <a:pt x="537824" y="270656"/>
                    <a:pt x="548520" y="269875"/>
                    <a:pt x="558045" y="266700"/>
                  </a:cubicBezTo>
                  <a:cubicBezTo>
                    <a:pt x="564395" y="276225"/>
                    <a:pt x="565803" y="293393"/>
                    <a:pt x="577095" y="295275"/>
                  </a:cubicBezTo>
                  <a:cubicBezTo>
                    <a:pt x="703261" y="316303"/>
                    <a:pt x="647641" y="300929"/>
                    <a:pt x="691395" y="257175"/>
                  </a:cubicBezTo>
                  <a:cubicBezTo>
                    <a:pt x="699490" y="249080"/>
                    <a:pt x="710445" y="244475"/>
                    <a:pt x="719970" y="238125"/>
                  </a:cubicBezTo>
                  <a:cubicBezTo>
                    <a:pt x="765667" y="169579"/>
                    <a:pt x="700956" y="253976"/>
                    <a:pt x="796170" y="190500"/>
                  </a:cubicBezTo>
                  <a:cubicBezTo>
                    <a:pt x="805695" y="184150"/>
                    <a:pt x="814284" y="176099"/>
                    <a:pt x="824745" y="171450"/>
                  </a:cubicBezTo>
                  <a:cubicBezTo>
                    <a:pt x="843095" y="163295"/>
                    <a:pt x="862845" y="158750"/>
                    <a:pt x="881895" y="152400"/>
                  </a:cubicBezTo>
                  <a:lnTo>
                    <a:pt x="910470" y="142875"/>
                  </a:lnTo>
                  <a:lnTo>
                    <a:pt x="939045" y="133350"/>
                  </a:lnTo>
                  <a:cubicBezTo>
                    <a:pt x="948570" y="130175"/>
                    <a:pt x="959266" y="129394"/>
                    <a:pt x="967620" y="123825"/>
                  </a:cubicBezTo>
                  <a:cubicBezTo>
                    <a:pt x="977145" y="117475"/>
                    <a:pt x="985673" y="109284"/>
                    <a:pt x="996195" y="104775"/>
                  </a:cubicBezTo>
                  <a:cubicBezTo>
                    <a:pt x="1033467" y="88801"/>
                    <a:pt x="1053029" y="101811"/>
                    <a:pt x="1091445" y="76200"/>
                  </a:cubicBezTo>
                  <a:cubicBezTo>
                    <a:pt x="1128374" y="51581"/>
                    <a:pt x="1109160" y="60770"/>
                    <a:pt x="1148595" y="47625"/>
                  </a:cubicBezTo>
                  <a:cubicBezTo>
                    <a:pt x="1158120" y="53975"/>
                    <a:pt x="1166709" y="62026"/>
                    <a:pt x="1177170" y="66675"/>
                  </a:cubicBezTo>
                  <a:cubicBezTo>
                    <a:pt x="1195520" y="74830"/>
                    <a:pt x="1215270" y="79375"/>
                    <a:pt x="1234320" y="85725"/>
                  </a:cubicBezTo>
                  <a:lnTo>
                    <a:pt x="1262895" y="95250"/>
                  </a:lnTo>
                  <a:cubicBezTo>
                    <a:pt x="1272420" y="98425"/>
                    <a:pt x="1281730" y="102340"/>
                    <a:pt x="1291470" y="104775"/>
                  </a:cubicBezTo>
                  <a:lnTo>
                    <a:pt x="1329570" y="114300"/>
                  </a:lnTo>
                  <a:cubicBezTo>
                    <a:pt x="1341033" y="113258"/>
                    <a:pt x="1430653" y="113176"/>
                    <a:pt x="1462920" y="95250"/>
                  </a:cubicBezTo>
                  <a:cubicBezTo>
                    <a:pt x="1482934" y="84131"/>
                    <a:pt x="1503881" y="73339"/>
                    <a:pt x="1520070" y="57150"/>
                  </a:cubicBezTo>
                  <a:cubicBezTo>
                    <a:pt x="1541136" y="36084"/>
                    <a:pt x="1550698" y="22786"/>
                    <a:pt x="1577220" y="9525"/>
                  </a:cubicBezTo>
                  <a:cubicBezTo>
                    <a:pt x="1586200" y="5035"/>
                    <a:pt x="1596270" y="3175"/>
                    <a:pt x="1605795" y="0"/>
                  </a:cubicBezTo>
                  <a:cubicBezTo>
                    <a:pt x="1624619" y="6275"/>
                    <a:pt x="1649516" y="11789"/>
                    <a:pt x="1662945" y="28575"/>
                  </a:cubicBezTo>
                  <a:cubicBezTo>
                    <a:pt x="1693621" y="66920"/>
                    <a:pt x="1646912" y="50039"/>
                    <a:pt x="1691520" y="85725"/>
                  </a:cubicBezTo>
                  <a:cubicBezTo>
                    <a:pt x="1701283" y="93535"/>
                    <a:pt x="1765348" y="104301"/>
                    <a:pt x="1767720" y="104775"/>
                  </a:cubicBezTo>
                  <a:cubicBezTo>
                    <a:pt x="1777245" y="114300"/>
                    <a:pt x="1787671" y="123002"/>
                    <a:pt x="1796295" y="133350"/>
                  </a:cubicBezTo>
                  <a:cubicBezTo>
                    <a:pt x="1811924" y="152105"/>
                    <a:pt x="1820068" y="178574"/>
                    <a:pt x="1843920" y="190500"/>
                  </a:cubicBezTo>
                  <a:cubicBezTo>
                    <a:pt x="1858400" y="197740"/>
                    <a:pt x="1875839" y="196098"/>
                    <a:pt x="1891545" y="200025"/>
                  </a:cubicBezTo>
                  <a:cubicBezTo>
                    <a:pt x="1901285" y="202460"/>
                    <a:pt x="1911140" y="205060"/>
                    <a:pt x="1920120" y="209550"/>
                  </a:cubicBezTo>
                  <a:cubicBezTo>
                    <a:pt x="1955593" y="227287"/>
                    <a:pt x="1945672" y="230843"/>
                    <a:pt x="1977270" y="257175"/>
                  </a:cubicBezTo>
                  <a:cubicBezTo>
                    <a:pt x="1986064" y="264504"/>
                    <a:pt x="1996320" y="269875"/>
                    <a:pt x="2005845" y="276225"/>
                  </a:cubicBezTo>
                  <a:cubicBezTo>
                    <a:pt x="2082045" y="390525"/>
                    <a:pt x="1964570" y="222250"/>
                    <a:pt x="2053470" y="323850"/>
                  </a:cubicBezTo>
                  <a:cubicBezTo>
                    <a:pt x="2068547" y="341080"/>
                    <a:pt x="2075381" y="364811"/>
                    <a:pt x="2091570" y="381000"/>
                  </a:cubicBezTo>
                  <a:cubicBezTo>
                    <a:pt x="2110620" y="400050"/>
                    <a:pt x="2133776" y="415734"/>
                    <a:pt x="2148720" y="438150"/>
                  </a:cubicBezTo>
                  <a:lnTo>
                    <a:pt x="2186820" y="495300"/>
                  </a:lnTo>
                  <a:cubicBezTo>
                    <a:pt x="2193170" y="504825"/>
                    <a:pt x="2197775" y="515780"/>
                    <a:pt x="2205870" y="523875"/>
                  </a:cubicBezTo>
                  <a:cubicBezTo>
                    <a:pt x="2215395" y="533400"/>
                    <a:pt x="2225821" y="542102"/>
                    <a:pt x="2234445" y="552450"/>
                  </a:cubicBezTo>
                  <a:cubicBezTo>
                    <a:pt x="2241774" y="561244"/>
                    <a:pt x="2245400" y="572930"/>
                    <a:pt x="2253495" y="581025"/>
                  </a:cubicBezTo>
                  <a:cubicBezTo>
                    <a:pt x="2261590" y="589120"/>
                    <a:pt x="2273514" y="592470"/>
                    <a:pt x="2282070" y="600075"/>
                  </a:cubicBezTo>
                  <a:cubicBezTo>
                    <a:pt x="2359169" y="668608"/>
                    <a:pt x="2308873" y="647109"/>
                    <a:pt x="2367795" y="666750"/>
                  </a:cubicBezTo>
                  <a:cubicBezTo>
                    <a:pt x="2380495" y="663575"/>
                    <a:pt x="2394529" y="663720"/>
                    <a:pt x="2405895" y="657225"/>
                  </a:cubicBezTo>
                  <a:cubicBezTo>
                    <a:pt x="2417591" y="650542"/>
                    <a:pt x="2421000" y="628650"/>
                    <a:pt x="2434470" y="628650"/>
                  </a:cubicBezTo>
                  <a:cubicBezTo>
                    <a:pt x="2450529" y="628650"/>
                    <a:pt x="2457408" y="678754"/>
                    <a:pt x="2463045" y="685800"/>
                  </a:cubicBezTo>
                  <a:cubicBezTo>
                    <a:pt x="2470196" y="694739"/>
                    <a:pt x="2482095" y="698500"/>
                    <a:pt x="2491620" y="704850"/>
                  </a:cubicBezTo>
                  <a:cubicBezTo>
                    <a:pt x="2497970" y="714375"/>
                    <a:pt x="2513446" y="722319"/>
                    <a:pt x="2510670" y="733425"/>
                  </a:cubicBezTo>
                  <a:cubicBezTo>
                    <a:pt x="2504808" y="756871"/>
                    <a:pt x="2459382" y="735379"/>
                    <a:pt x="2453520" y="733425"/>
                  </a:cubicBezTo>
                  <a:lnTo>
                    <a:pt x="2272545" y="742950"/>
                  </a:lnTo>
                  <a:cubicBezTo>
                    <a:pt x="2218560" y="745949"/>
                    <a:pt x="2164688" y="752475"/>
                    <a:pt x="2110620" y="752475"/>
                  </a:cubicBezTo>
                  <a:cubicBezTo>
                    <a:pt x="2047041" y="752475"/>
                    <a:pt x="1983620" y="746125"/>
                    <a:pt x="1920120" y="742950"/>
                  </a:cubicBezTo>
                  <a:cubicBezTo>
                    <a:pt x="1910595" y="739775"/>
                    <a:pt x="1901423" y="735221"/>
                    <a:pt x="1891545" y="733425"/>
                  </a:cubicBezTo>
                  <a:cubicBezTo>
                    <a:pt x="1759920" y="709493"/>
                    <a:pt x="1641959" y="728879"/>
                    <a:pt x="1501020" y="733425"/>
                  </a:cubicBezTo>
                  <a:lnTo>
                    <a:pt x="1224795" y="742950"/>
                  </a:lnTo>
                  <a:cubicBezTo>
                    <a:pt x="1127925" y="756789"/>
                    <a:pt x="1152882" y="758022"/>
                    <a:pt x="1024770" y="742950"/>
                  </a:cubicBezTo>
                  <a:cubicBezTo>
                    <a:pt x="1014799" y="741777"/>
                    <a:pt x="1006040" y="735394"/>
                    <a:pt x="996195" y="733425"/>
                  </a:cubicBezTo>
                  <a:cubicBezTo>
                    <a:pt x="974180" y="729022"/>
                    <a:pt x="951745" y="727075"/>
                    <a:pt x="929520" y="723900"/>
                  </a:cubicBezTo>
                  <a:cubicBezTo>
                    <a:pt x="608357" y="740803"/>
                    <a:pt x="698864" y="740297"/>
                    <a:pt x="215145" y="723900"/>
                  </a:cubicBezTo>
                  <a:cubicBezTo>
                    <a:pt x="205111" y="723560"/>
                    <a:pt x="196415" y="716344"/>
                    <a:pt x="186570" y="714375"/>
                  </a:cubicBezTo>
                  <a:cubicBezTo>
                    <a:pt x="148695" y="706800"/>
                    <a:pt x="108913" y="707539"/>
                    <a:pt x="72270" y="695325"/>
                  </a:cubicBezTo>
                  <a:cubicBezTo>
                    <a:pt x="12108" y="675271"/>
                    <a:pt x="15120" y="711200"/>
                    <a:pt x="5595" y="68580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  <a:effectLst>
              <a:reflection blurRad="6350" stA="50000" endA="300" endPos="5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자유형 6"/>
            <p:cNvSpPr/>
            <p:nvPr/>
          </p:nvSpPr>
          <p:spPr>
            <a:xfrm>
              <a:off x="5884847" y="2807710"/>
              <a:ext cx="1480694" cy="560373"/>
            </a:xfrm>
            <a:custGeom>
              <a:avLst/>
              <a:gdLst>
                <a:gd name="connsiteX0" fmla="*/ 0 w 3448050"/>
                <a:gd name="connsiteY0" fmla="*/ 1238250 h 1304925"/>
                <a:gd name="connsiteX1" fmla="*/ 76200 w 3448050"/>
                <a:gd name="connsiteY1" fmla="*/ 1228725 h 1304925"/>
                <a:gd name="connsiteX2" fmla="*/ 104775 w 3448050"/>
                <a:gd name="connsiteY2" fmla="*/ 1219200 h 1304925"/>
                <a:gd name="connsiteX3" fmla="*/ 142875 w 3448050"/>
                <a:gd name="connsiteY3" fmla="*/ 1133475 h 1304925"/>
                <a:gd name="connsiteX4" fmla="*/ 152400 w 3448050"/>
                <a:gd name="connsiteY4" fmla="*/ 1104900 h 1304925"/>
                <a:gd name="connsiteX5" fmla="*/ 190500 w 3448050"/>
                <a:gd name="connsiteY5" fmla="*/ 1047750 h 1304925"/>
                <a:gd name="connsiteX6" fmla="*/ 209550 w 3448050"/>
                <a:gd name="connsiteY6" fmla="*/ 1019175 h 1304925"/>
                <a:gd name="connsiteX7" fmla="*/ 238125 w 3448050"/>
                <a:gd name="connsiteY7" fmla="*/ 933450 h 1304925"/>
                <a:gd name="connsiteX8" fmla="*/ 247650 w 3448050"/>
                <a:gd name="connsiteY8" fmla="*/ 904875 h 1304925"/>
                <a:gd name="connsiteX9" fmla="*/ 295275 w 3448050"/>
                <a:gd name="connsiteY9" fmla="*/ 847725 h 1304925"/>
                <a:gd name="connsiteX10" fmla="*/ 390525 w 3448050"/>
                <a:gd name="connsiteY10" fmla="*/ 857250 h 1304925"/>
                <a:gd name="connsiteX11" fmla="*/ 400050 w 3448050"/>
                <a:gd name="connsiteY11" fmla="*/ 942975 h 1304925"/>
                <a:gd name="connsiteX12" fmla="*/ 428625 w 3448050"/>
                <a:gd name="connsiteY12" fmla="*/ 962025 h 1304925"/>
                <a:gd name="connsiteX13" fmla="*/ 504825 w 3448050"/>
                <a:gd name="connsiteY13" fmla="*/ 952500 h 1304925"/>
                <a:gd name="connsiteX14" fmla="*/ 514350 w 3448050"/>
                <a:gd name="connsiteY14" fmla="*/ 914400 h 1304925"/>
                <a:gd name="connsiteX15" fmla="*/ 542925 w 3448050"/>
                <a:gd name="connsiteY15" fmla="*/ 857250 h 1304925"/>
                <a:gd name="connsiteX16" fmla="*/ 571500 w 3448050"/>
                <a:gd name="connsiteY16" fmla="*/ 847725 h 1304925"/>
                <a:gd name="connsiteX17" fmla="*/ 609600 w 3448050"/>
                <a:gd name="connsiteY17" fmla="*/ 809625 h 1304925"/>
                <a:gd name="connsiteX18" fmla="*/ 666750 w 3448050"/>
                <a:gd name="connsiteY18" fmla="*/ 771525 h 1304925"/>
                <a:gd name="connsiteX19" fmla="*/ 714375 w 3448050"/>
                <a:gd name="connsiteY19" fmla="*/ 714375 h 1304925"/>
                <a:gd name="connsiteX20" fmla="*/ 762000 w 3448050"/>
                <a:gd name="connsiteY20" fmla="*/ 657225 h 1304925"/>
                <a:gd name="connsiteX21" fmla="*/ 847725 w 3448050"/>
                <a:gd name="connsiteY21" fmla="*/ 600075 h 1304925"/>
                <a:gd name="connsiteX22" fmla="*/ 904875 w 3448050"/>
                <a:gd name="connsiteY22" fmla="*/ 561975 h 1304925"/>
                <a:gd name="connsiteX23" fmla="*/ 933450 w 3448050"/>
                <a:gd name="connsiteY23" fmla="*/ 542925 h 1304925"/>
                <a:gd name="connsiteX24" fmla="*/ 971550 w 3448050"/>
                <a:gd name="connsiteY24" fmla="*/ 485775 h 1304925"/>
                <a:gd name="connsiteX25" fmla="*/ 1009650 w 3448050"/>
                <a:gd name="connsiteY25" fmla="*/ 428625 h 1304925"/>
                <a:gd name="connsiteX26" fmla="*/ 1066800 w 3448050"/>
                <a:gd name="connsiteY26" fmla="*/ 390525 h 1304925"/>
                <a:gd name="connsiteX27" fmla="*/ 1095375 w 3448050"/>
                <a:gd name="connsiteY27" fmla="*/ 361950 h 1304925"/>
                <a:gd name="connsiteX28" fmla="*/ 1171575 w 3448050"/>
                <a:gd name="connsiteY28" fmla="*/ 342900 h 1304925"/>
                <a:gd name="connsiteX29" fmla="*/ 1247775 w 3448050"/>
                <a:gd name="connsiteY29" fmla="*/ 257175 h 1304925"/>
                <a:gd name="connsiteX30" fmla="*/ 1304925 w 3448050"/>
                <a:gd name="connsiteY30" fmla="*/ 219075 h 1304925"/>
                <a:gd name="connsiteX31" fmla="*/ 1343025 w 3448050"/>
                <a:gd name="connsiteY31" fmla="*/ 133350 h 1304925"/>
                <a:gd name="connsiteX32" fmla="*/ 1352550 w 3448050"/>
                <a:gd name="connsiteY32" fmla="*/ 104775 h 1304925"/>
                <a:gd name="connsiteX33" fmla="*/ 1381125 w 3448050"/>
                <a:gd name="connsiteY33" fmla="*/ 85725 h 1304925"/>
                <a:gd name="connsiteX34" fmla="*/ 1400175 w 3448050"/>
                <a:gd name="connsiteY34" fmla="*/ 57150 h 1304925"/>
                <a:gd name="connsiteX35" fmla="*/ 1428750 w 3448050"/>
                <a:gd name="connsiteY35" fmla="*/ 0 h 1304925"/>
                <a:gd name="connsiteX36" fmla="*/ 1447800 w 3448050"/>
                <a:gd name="connsiteY36" fmla="*/ 28575 h 1304925"/>
                <a:gd name="connsiteX37" fmla="*/ 1476375 w 3448050"/>
                <a:gd name="connsiteY37" fmla="*/ 114300 h 1304925"/>
                <a:gd name="connsiteX38" fmla="*/ 1504950 w 3448050"/>
                <a:gd name="connsiteY38" fmla="*/ 123825 h 1304925"/>
                <a:gd name="connsiteX39" fmla="*/ 1533525 w 3448050"/>
                <a:gd name="connsiteY39" fmla="*/ 114300 h 1304925"/>
                <a:gd name="connsiteX40" fmla="*/ 1552575 w 3448050"/>
                <a:gd name="connsiteY40" fmla="*/ 85725 h 1304925"/>
                <a:gd name="connsiteX41" fmla="*/ 1581150 w 3448050"/>
                <a:gd name="connsiteY41" fmla="*/ 66675 h 1304925"/>
                <a:gd name="connsiteX42" fmla="*/ 1628775 w 3448050"/>
                <a:gd name="connsiteY42" fmla="*/ 123825 h 1304925"/>
                <a:gd name="connsiteX43" fmla="*/ 1666875 w 3448050"/>
                <a:gd name="connsiteY43" fmla="*/ 180975 h 1304925"/>
                <a:gd name="connsiteX44" fmla="*/ 1695450 w 3448050"/>
                <a:gd name="connsiteY44" fmla="*/ 209550 h 1304925"/>
                <a:gd name="connsiteX45" fmla="*/ 1733550 w 3448050"/>
                <a:gd name="connsiteY45" fmla="*/ 266700 h 1304925"/>
                <a:gd name="connsiteX46" fmla="*/ 1762125 w 3448050"/>
                <a:gd name="connsiteY46" fmla="*/ 285750 h 1304925"/>
                <a:gd name="connsiteX47" fmla="*/ 1790700 w 3448050"/>
                <a:gd name="connsiteY47" fmla="*/ 314325 h 1304925"/>
                <a:gd name="connsiteX48" fmla="*/ 1895475 w 3448050"/>
                <a:gd name="connsiteY48" fmla="*/ 333375 h 1304925"/>
                <a:gd name="connsiteX49" fmla="*/ 1933575 w 3448050"/>
                <a:gd name="connsiteY49" fmla="*/ 342900 h 1304925"/>
                <a:gd name="connsiteX50" fmla="*/ 1962150 w 3448050"/>
                <a:gd name="connsiteY50" fmla="*/ 371475 h 1304925"/>
                <a:gd name="connsiteX51" fmla="*/ 2028825 w 3448050"/>
                <a:gd name="connsiteY51" fmla="*/ 371475 h 1304925"/>
                <a:gd name="connsiteX52" fmla="*/ 2057400 w 3448050"/>
                <a:gd name="connsiteY52" fmla="*/ 361950 h 1304925"/>
                <a:gd name="connsiteX53" fmla="*/ 2114550 w 3448050"/>
                <a:gd name="connsiteY53" fmla="*/ 390525 h 1304925"/>
                <a:gd name="connsiteX54" fmla="*/ 2181225 w 3448050"/>
                <a:gd name="connsiteY54" fmla="*/ 466725 h 1304925"/>
                <a:gd name="connsiteX55" fmla="*/ 2247900 w 3448050"/>
                <a:gd name="connsiteY55" fmla="*/ 552450 h 1304925"/>
                <a:gd name="connsiteX56" fmla="*/ 2276475 w 3448050"/>
                <a:gd name="connsiteY56" fmla="*/ 571500 h 1304925"/>
                <a:gd name="connsiteX57" fmla="*/ 2295525 w 3448050"/>
                <a:gd name="connsiteY57" fmla="*/ 514350 h 1304925"/>
                <a:gd name="connsiteX58" fmla="*/ 2314575 w 3448050"/>
                <a:gd name="connsiteY58" fmla="*/ 485775 h 1304925"/>
                <a:gd name="connsiteX59" fmla="*/ 2333625 w 3448050"/>
                <a:gd name="connsiteY59" fmla="*/ 428625 h 1304925"/>
                <a:gd name="connsiteX60" fmla="*/ 2371725 w 3448050"/>
                <a:gd name="connsiteY60" fmla="*/ 276225 h 1304925"/>
                <a:gd name="connsiteX61" fmla="*/ 2400300 w 3448050"/>
                <a:gd name="connsiteY61" fmla="*/ 266700 h 1304925"/>
                <a:gd name="connsiteX62" fmla="*/ 2457450 w 3448050"/>
                <a:gd name="connsiteY62" fmla="*/ 295275 h 1304925"/>
                <a:gd name="connsiteX63" fmla="*/ 2524125 w 3448050"/>
                <a:gd name="connsiteY63" fmla="*/ 314325 h 1304925"/>
                <a:gd name="connsiteX64" fmla="*/ 2552700 w 3448050"/>
                <a:gd name="connsiteY64" fmla="*/ 333375 h 1304925"/>
                <a:gd name="connsiteX65" fmla="*/ 2581275 w 3448050"/>
                <a:gd name="connsiteY65" fmla="*/ 342900 h 1304925"/>
                <a:gd name="connsiteX66" fmla="*/ 2638425 w 3448050"/>
                <a:gd name="connsiteY66" fmla="*/ 381000 h 1304925"/>
                <a:gd name="connsiteX67" fmla="*/ 2752725 w 3448050"/>
                <a:gd name="connsiteY67" fmla="*/ 419100 h 1304925"/>
                <a:gd name="connsiteX68" fmla="*/ 2781300 w 3448050"/>
                <a:gd name="connsiteY68" fmla="*/ 428625 h 1304925"/>
                <a:gd name="connsiteX69" fmla="*/ 2809875 w 3448050"/>
                <a:gd name="connsiteY69" fmla="*/ 447675 h 1304925"/>
                <a:gd name="connsiteX70" fmla="*/ 2819400 w 3448050"/>
                <a:gd name="connsiteY70" fmla="*/ 476250 h 1304925"/>
                <a:gd name="connsiteX71" fmla="*/ 2857500 w 3448050"/>
                <a:gd name="connsiteY71" fmla="*/ 533400 h 1304925"/>
                <a:gd name="connsiteX72" fmla="*/ 2867025 w 3448050"/>
                <a:gd name="connsiteY72" fmla="*/ 590550 h 1304925"/>
                <a:gd name="connsiteX73" fmla="*/ 2886075 w 3448050"/>
                <a:gd name="connsiteY73" fmla="*/ 657225 h 1304925"/>
                <a:gd name="connsiteX74" fmla="*/ 2895600 w 3448050"/>
                <a:gd name="connsiteY74" fmla="*/ 695325 h 1304925"/>
                <a:gd name="connsiteX75" fmla="*/ 2914650 w 3448050"/>
                <a:gd name="connsiteY75" fmla="*/ 790575 h 1304925"/>
                <a:gd name="connsiteX76" fmla="*/ 2971800 w 3448050"/>
                <a:gd name="connsiteY76" fmla="*/ 819150 h 1304925"/>
                <a:gd name="connsiteX77" fmla="*/ 3048000 w 3448050"/>
                <a:gd name="connsiteY77" fmla="*/ 809625 h 1304925"/>
                <a:gd name="connsiteX78" fmla="*/ 3067050 w 3448050"/>
                <a:gd name="connsiteY78" fmla="*/ 781050 h 1304925"/>
                <a:gd name="connsiteX79" fmla="*/ 3124200 w 3448050"/>
                <a:gd name="connsiteY79" fmla="*/ 819150 h 1304925"/>
                <a:gd name="connsiteX80" fmla="*/ 3152775 w 3448050"/>
                <a:gd name="connsiteY80" fmla="*/ 876300 h 1304925"/>
                <a:gd name="connsiteX81" fmla="*/ 3181350 w 3448050"/>
                <a:gd name="connsiteY81" fmla="*/ 933450 h 1304925"/>
                <a:gd name="connsiteX82" fmla="*/ 3209925 w 3448050"/>
                <a:gd name="connsiteY82" fmla="*/ 952500 h 1304925"/>
                <a:gd name="connsiteX83" fmla="*/ 3267075 w 3448050"/>
                <a:gd name="connsiteY83" fmla="*/ 1000125 h 1304925"/>
                <a:gd name="connsiteX84" fmla="*/ 3286125 w 3448050"/>
                <a:gd name="connsiteY84" fmla="*/ 1028700 h 1304925"/>
                <a:gd name="connsiteX85" fmla="*/ 3295650 w 3448050"/>
                <a:gd name="connsiteY85" fmla="*/ 1057275 h 1304925"/>
                <a:gd name="connsiteX86" fmla="*/ 3324225 w 3448050"/>
                <a:gd name="connsiteY86" fmla="*/ 1076325 h 1304925"/>
                <a:gd name="connsiteX87" fmla="*/ 3381375 w 3448050"/>
                <a:gd name="connsiteY87" fmla="*/ 1133475 h 1304925"/>
                <a:gd name="connsiteX88" fmla="*/ 3429000 w 3448050"/>
                <a:gd name="connsiteY88" fmla="*/ 1219200 h 1304925"/>
                <a:gd name="connsiteX89" fmla="*/ 3448050 w 3448050"/>
                <a:gd name="connsiteY89" fmla="*/ 1247775 h 1304925"/>
                <a:gd name="connsiteX90" fmla="*/ 3400425 w 3448050"/>
                <a:gd name="connsiteY90" fmla="*/ 1285875 h 1304925"/>
                <a:gd name="connsiteX91" fmla="*/ 3048000 w 3448050"/>
                <a:gd name="connsiteY91" fmla="*/ 1295400 h 1304925"/>
                <a:gd name="connsiteX92" fmla="*/ 2819400 w 3448050"/>
                <a:gd name="connsiteY92" fmla="*/ 1304925 h 1304925"/>
                <a:gd name="connsiteX93" fmla="*/ 2667000 w 3448050"/>
                <a:gd name="connsiteY93" fmla="*/ 1295400 h 1304925"/>
                <a:gd name="connsiteX94" fmla="*/ 2505075 w 3448050"/>
                <a:gd name="connsiteY94" fmla="*/ 1276350 h 1304925"/>
                <a:gd name="connsiteX95" fmla="*/ 2295525 w 3448050"/>
                <a:gd name="connsiteY95" fmla="*/ 1266825 h 1304925"/>
                <a:gd name="connsiteX96" fmla="*/ 2200275 w 3448050"/>
                <a:gd name="connsiteY96" fmla="*/ 1257300 h 1304925"/>
                <a:gd name="connsiteX97" fmla="*/ 2171700 w 3448050"/>
                <a:gd name="connsiteY97" fmla="*/ 1247775 h 1304925"/>
                <a:gd name="connsiteX98" fmla="*/ 1781175 w 3448050"/>
                <a:gd name="connsiteY98" fmla="*/ 1266825 h 1304925"/>
                <a:gd name="connsiteX99" fmla="*/ 1495425 w 3448050"/>
                <a:gd name="connsiteY99" fmla="*/ 1266825 h 1304925"/>
                <a:gd name="connsiteX100" fmla="*/ 1466850 w 3448050"/>
                <a:gd name="connsiteY100" fmla="*/ 1257300 h 1304925"/>
                <a:gd name="connsiteX101" fmla="*/ 552450 w 3448050"/>
                <a:gd name="connsiteY101" fmla="*/ 1257300 h 1304925"/>
                <a:gd name="connsiteX102" fmla="*/ 514350 w 3448050"/>
                <a:gd name="connsiteY102" fmla="*/ 1247775 h 1304925"/>
                <a:gd name="connsiteX103" fmla="*/ 371475 w 3448050"/>
                <a:gd name="connsiteY103" fmla="*/ 1228725 h 1304925"/>
                <a:gd name="connsiteX104" fmla="*/ 57150 w 3448050"/>
                <a:gd name="connsiteY104" fmla="*/ 1209675 h 1304925"/>
                <a:gd name="connsiteX105" fmla="*/ 0 w 3448050"/>
                <a:gd name="connsiteY105" fmla="*/ 1238250 h 1304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3448050" h="1304925">
                  <a:moveTo>
                    <a:pt x="0" y="1238250"/>
                  </a:moveTo>
                  <a:cubicBezTo>
                    <a:pt x="25400" y="1235075"/>
                    <a:pt x="51015" y="1233304"/>
                    <a:pt x="76200" y="1228725"/>
                  </a:cubicBezTo>
                  <a:cubicBezTo>
                    <a:pt x="86078" y="1226929"/>
                    <a:pt x="96935" y="1225472"/>
                    <a:pt x="104775" y="1219200"/>
                  </a:cubicBezTo>
                  <a:cubicBezTo>
                    <a:pt x="125358" y="1202733"/>
                    <a:pt x="137054" y="1150938"/>
                    <a:pt x="142875" y="1133475"/>
                  </a:cubicBezTo>
                  <a:cubicBezTo>
                    <a:pt x="146050" y="1123950"/>
                    <a:pt x="146831" y="1113254"/>
                    <a:pt x="152400" y="1104900"/>
                  </a:cubicBezTo>
                  <a:lnTo>
                    <a:pt x="190500" y="1047750"/>
                  </a:lnTo>
                  <a:cubicBezTo>
                    <a:pt x="196850" y="1038225"/>
                    <a:pt x="205930" y="1030035"/>
                    <a:pt x="209550" y="1019175"/>
                  </a:cubicBezTo>
                  <a:lnTo>
                    <a:pt x="238125" y="933450"/>
                  </a:lnTo>
                  <a:cubicBezTo>
                    <a:pt x="241300" y="923925"/>
                    <a:pt x="242081" y="913229"/>
                    <a:pt x="247650" y="904875"/>
                  </a:cubicBezTo>
                  <a:cubicBezTo>
                    <a:pt x="274172" y="865092"/>
                    <a:pt x="258605" y="884395"/>
                    <a:pt x="295275" y="847725"/>
                  </a:cubicBezTo>
                  <a:cubicBezTo>
                    <a:pt x="327025" y="850900"/>
                    <a:pt x="366915" y="835786"/>
                    <a:pt x="390525" y="857250"/>
                  </a:cubicBezTo>
                  <a:cubicBezTo>
                    <a:pt x="411799" y="876590"/>
                    <a:pt x="390225" y="915955"/>
                    <a:pt x="400050" y="942975"/>
                  </a:cubicBezTo>
                  <a:cubicBezTo>
                    <a:pt x="403962" y="953733"/>
                    <a:pt x="419100" y="955675"/>
                    <a:pt x="428625" y="962025"/>
                  </a:cubicBezTo>
                  <a:cubicBezTo>
                    <a:pt x="454368" y="1000640"/>
                    <a:pt x="450164" y="1014970"/>
                    <a:pt x="504825" y="952500"/>
                  </a:cubicBezTo>
                  <a:cubicBezTo>
                    <a:pt x="513445" y="942648"/>
                    <a:pt x="510754" y="926987"/>
                    <a:pt x="514350" y="914400"/>
                  </a:cubicBezTo>
                  <a:cubicBezTo>
                    <a:pt x="519463" y="896506"/>
                    <a:pt x="527464" y="869619"/>
                    <a:pt x="542925" y="857250"/>
                  </a:cubicBezTo>
                  <a:cubicBezTo>
                    <a:pt x="550765" y="850978"/>
                    <a:pt x="561975" y="850900"/>
                    <a:pt x="571500" y="847725"/>
                  </a:cubicBezTo>
                  <a:cubicBezTo>
                    <a:pt x="587664" y="799234"/>
                    <a:pt x="568036" y="832716"/>
                    <a:pt x="609600" y="809625"/>
                  </a:cubicBezTo>
                  <a:cubicBezTo>
                    <a:pt x="629614" y="798506"/>
                    <a:pt x="666750" y="771525"/>
                    <a:pt x="666750" y="771525"/>
                  </a:cubicBezTo>
                  <a:cubicBezTo>
                    <a:pt x="714048" y="700579"/>
                    <a:pt x="653259" y="787714"/>
                    <a:pt x="714375" y="714375"/>
                  </a:cubicBezTo>
                  <a:cubicBezTo>
                    <a:pt x="743340" y="679617"/>
                    <a:pt x="722456" y="687982"/>
                    <a:pt x="762000" y="657225"/>
                  </a:cubicBezTo>
                  <a:lnTo>
                    <a:pt x="847725" y="600075"/>
                  </a:lnTo>
                  <a:lnTo>
                    <a:pt x="904875" y="561975"/>
                  </a:lnTo>
                  <a:lnTo>
                    <a:pt x="933450" y="542925"/>
                  </a:lnTo>
                  <a:cubicBezTo>
                    <a:pt x="951666" y="488276"/>
                    <a:pt x="929930" y="539287"/>
                    <a:pt x="971550" y="485775"/>
                  </a:cubicBezTo>
                  <a:cubicBezTo>
                    <a:pt x="985606" y="467703"/>
                    <a:pt x="990600" y="441325"/>
                    <a:pt x="1009650" y="428625"/>
                  </a:cubicBezTo>
                  <a:cubicBezTo>
                    <a:pt x="1028700" y="415925"/>
                    <a:pt x="1050611" y="406714"/>
                    <a:pt x="1066800" y="390525"/>
                  </a:cubicBezTo>
                  <a:cubicBezTo>
                    <a:pt x="1076325" y="381000"/>
                    <a:pt x="1084167" y="369422"/>
                    <a:pt x="1095375" y="361950"/>
                  </a:cubicBezTo>
                  <a:cubicBezTo>
                    <a:pt x="1107927" y="353582"/>
                    <a:pt x="1164705" y="344274"/>
                    <a:pt x="1171575" y="342900"/>
                  </a:cubicBezTo>
                  <a:cubicBezTo>
                    <a:pt x="1194480" y="308543"/>
                    <a:pt x="1208628" y="283273"/>
                    <a:pt x="1247775" y="257175"/>
                  </a:cubicBezTo>
                  <a:lnTo>
                    <a:pt x="1304925" y="219075"/>
                  </a:lnTo>
                  <a:cubicBezTo>
                    <a:pt x="1335114" y="173792"/>
                    <a:pt x="1320355" y="201360"/>
                    <a:pt x="1343025" y="133350"/>
                  </a:cubicBezTo>
                  <a:cubicBezTo>
                    <a:pt x="1346200" y="123825"/>
                    <a:pt x="1344196" y="110344"/>
                    <a:pt x="1352550" y="104775"/>
                  </a:cubicBezTo>
                  <a:lnTo>
                    <a:pt x="1381125" y="85725"/>
                  </a:lnTo>
                  <a:cubicBezTo>
                    <a:pt x="1387475" y="76200"/>
                    <a:pt x="1395055" y="67389"/>
                    <a:pt x="1400175" y="57150"/>
                  </a:cubicBezTo>
                  <a:cubicBezTo>
                    <a:pt x="1439610" y="-21720"/>
                    <a:pt x="1374155" y="81892"/>
                    <a:pt x="1428750" y="0"/>
                  </a:cubicBezTo>
                  <a:cubicBezTo>
                    <a:pt x="1435100" y="9525"/>
                    <a:pt x="1444180" y="17715"/>
                    <a:pt x="1447800" y="28575"/>
                  </a:cubicBezTo>
                  <a:cubicBezTo>
                    <a:pt x="1458786" y="61532"/>
                    <a:pt x="1446862" y="90690"/>
                    <a:pt x="1476375" y="114300"/>
                  </a:cubicBezTo>
                  <a:cubicBezTo>
                    <a:pt x="1484215" y="120572"/>
                    <a:pt x="1495425" y="120650"/>
                    <a:pt x="1504950" y="123825"/>
                  </a:cubicBezTo>
                  <a:cubicBezTo>
                    <a:pt x="1514475" y="120650"/>
                    <a:pt x="1525685" y="120572"/>
                    <a:pt x="1533525" y="114300"/>
                  </a:cubicBezTo>
                  <a:cubicBezTo>
                    <a:pt x="1542464" y="107149"/>
                    <a:pt x="1544480" y="93820"/>
                    <a:pt x="1552575" y="85725"/>
                  </a:cubicBezTo>
                  <a:cubicBezTo>
                    <a:pt x="1560670" y="77630"/>
                    <a:pt x="1571625" y="73025"/>
                    <a:pt x="1581150" y="66675"/>
                  </a:cubicBezTo>
                  <a:cubicBezTo>
                    <a:pt x="1633151" y="170677"/>
                    <a:pt x="1565947" y="52022"/>
                    <a:pt x="1628775" y="123825"/>
                  </a:cubicBezTo>
                  <a:cubicBezTo>
                    <a:pt x="1643852" y="141055"/>
                    <a:pt x="1650686" y="164786"/>
                    <a:pt x="1666875" y="180975"/>
                  </a:cubicBezTo>
                  <a:cubicBezTo>
                    <a:pt x="1676400" y="190500"/>
                    <a:pt x="1687180" y="198917"/>
                    <a:pt x="1695450" y="209550"/>
                  </a:cubicBezTo>
                  <a:cubicBezTo>
                    <a:pt x="1709506" y="227622"/>
                    <a:pt x="1714500" y="254000"/>
                    <a:pt x="1733550" y="266700"/>
                  </a:cubicBezTo>
                  <a:cubicBezTo>
                    <a:pt x="1743075" y="273050"/>
                    <a:pt x="1753331" y="278421"/>
                    <a:pt x="1762125" y="285750"/>
                  </a:cubicBezTo>
                  <a:cubicBezTo>
                    <a:pt x="1772473" y="294374"/>
                    <a:pt x="1779492" y="306853"/>
                    <a:pt x="1790700" y="314325"/>
                  </a:cubicBezTo>
                  <a:cubicBezTo>
                    <a:pt x="1811136" y="327949"/>
                    <a:pt x="1891975" y="332792"/>
                    <a:pt x="1895475" y="333375"/>
                  </a:cubicBezTo>
                  <a:cubicBezTo>
                    <a:pt x="1908388" y="335527"/>
                    <a:pt x="1920875" y="339725"/>
                    <a:pt x="1933575" y="342900"/>
                  </a:cubicBezTo>
                  <a:cubicBezTo>
                    <a:pt x="1943100" y="352425"/>
                    <a:pt x="1950942" y="364003"/>
                    <a:pt x="1962150" y="371475"/>
                  </a:cubicBezTo>
                  <a:cubicBezTo>
                    <a:pt x="1987420" y="388322"/>
                    <a:pt x="2001486" y="379286"/>
                    <a:pt x="2028825" y="371475"/>
                  </a:cubicBezTo>
                  <a:cubicBezTo>
                    <a:pt x="2038479" y="368717"/>
                    <a:pt x="2047875" y="365125"/>
                    <a:pt x="2057400" y="361950"/>
                  </a:cubicBezTo>
                  <a:cubicBezTo>
                    <a:pt x="2077783" y="368744"/>
                    <a:pt x="2099344" y="373147"/>
                    <a:pt x="2114550" y="390525"/>
                  </a:cubicBezTo>
                  <a:cubicBezTo>
                    <a:pt x="2192338" y="479425"/>
                    <a:pt x="2116931" y="423862"/>
                    <a:pt x="2181225" y="466725"/>
                  </a:cubicBezTo>
                  <a:cubicBezTo>
                    <a:pt x="2207776" y="506551"/>
                    <a:pt x="2214327" y="524472"/>
                    <a:pt x="2247900" y="552450"/>
                  </a:cubicBezTo>
                  <a:cubicBezTo>
                    <a:pt x="2256694" y="559779"/>
                    <a:pt x="2266950" y="565150"/>
                    <a:pt x="2276475" y="571500"/>
                  </a:cubicBezTo>
                  <a:cubicBezTo>
                    <a:pt x="2282825" y="552450"/>
                    <a:pt x="2284386" y="531058"/>
                    <a:pt x="2295525" y="514350"/>
                  </a:cubicBezTo>
                  <a:cubicBezTo>
                    <a:pt x="2301875" y="504825"/>
                    <a:pt x="2309926" y="496236"/>
                    <a:pt x="2314575" y="485775"/>
                  </a:cubicBezTo>
                  <a:cubicBezTo>
                    <a:pt x="2322730" y="467425"/>
                    <a:pt x="2333625" y="428625"/>
                    <a:pt x="2333625" y="428625"/>
                  </a:cubicBezTo>
                  <a:cubicBezTo>
                    <a:pt x="2340810" y="328030"/>
                    <a:pt x="2306882" y="308647"/>
                    <a:pt x="2371725" y="276225"/>
                  </a:cubicBezTo>
                  <a:cubicBezTo>
                    <a:pt x="2380705" y="271735"/>
                    <a:pt x="2390775" y="269875"/>
                    <a:pt x="2400300" y="266700"/>
                  </a:cubicBezTo>
                  <a:cubicBezTo>
                    <a:pt x="2472124" y="290641"/>
                    <a:pt x="2383592" y="258346"/>
                    <a:pt x="2457450" y="295275"/>
                  </a:cubicBezTo>
                  <a:cubicBezTo>
                    <a:pt x="2471115" y="302107"/>
                    <a:pt x="2511918" y="311273"/>
                    <a:pt x="2524125" y="314325"/>
                  </a:cubicBezTo>
                  <a:cubicBezTo>
                    <a:pt x="2533650" y="320675"/>
                    <a:pt x="2542461" y="328255"/>
                    <a:pt x="2552700" y="333375"/>
                  </a:cubicBezTo>
                  <a:cubicBezTo>
                    <a:pt x="2561680" y="337865"/>
                    <a:pt x="2572498" y="338024"/>
                    <a:pt x="2581275" y="342900"/>
                  </a:cubicBezTo>
                  <a:cubicBezTo>
                    <a:pt x="2601289" y="354019"/>
                    <a:pt x="2616705" y="373760"/>
                    <a:pt x="2638425" y="381000"/>
                  </a:cubicBezTo>
                  <a:lnTo>
                    <a:pt x="2752725" y="419100"/>
                  </a:lnTo>
                  <a:cubicBezTo>
                    <a:pt x="2762250" y="422275"/>
                    <a:pt x="2772946" y="423056"/>
                    <a:pt x="2781300" y="428625"/>
                  </a:cubicBezTo>
                  <a:lnTo>
                    <a:pt x="2809875" y="447675"/>
                  </a:lnTo>
                  <a:cubicBezTo>
                    <a:pt x="2813050" y="457200"/>
                    <a:pt x="2813831" y="467896"/>
                    <a:pt x="2819400" y="476250"/>
                  </a:cubicBezTo>
                  <a:cubicBezTo>
                    <a:pt x="2851773" y="524810"/>
                    <a:pt x="2846176" y="482442"/>
                    <a:pt x="2857500" y="533400"/>
                  </a:cubicBezTo>
                  <a:cubicBezTo>
                    <a:pt x="2861690" y="552253"/>
                    <a:pt x="2863237" y="571612"/>
                    <a:pt x="2867025" y="590550"/>
                  </a:cubicBezTo>
                  <a:cubicBezTo>
                    <a:pt x="2876951" y="640178"/>
                    <a:pt x="2873971" y="614860"/>
                    <a:pt x="2886075" y="657225"/>
                  </a:cubicBezTo>
                  <a:cubicBezTo>
                    <a:pt x="2889671" y="669812"/>
                    <a:pt x="2892857" y="682525"/>
                    <a:pt x="2895600" y="695325"/>
                  </a:cubicBezTo>
                  <a:cubicBezTo>
                    <a:pt x="2902384" y="726985"/>
                    <a:pt x="2883933" y="780336"/>
                    <a:pt x="2914650" y="790575"/>
                  </a:cubicBezTo>
                  <a:cubicBezTo>
                    <a:pt x="2954085" y="803720"/>
                    <a:pt x="2934871" y="794531"/>
                    <a:pt x="2971800" y="819150"/>
                  </a:cubicBezTo>
                  <a:cubicBezTo>
                    <a:pt x="2997200" y="815975"/>
                    <a:pt x="3024233" y="819132"/>
                    <a:pt x="3048000" y="809625"/>
                  </a:cubicBezTo>
                  <a:cubicBezTo>
                    <a:pt x="3058629" y="805373"/>
                    <a:pt x="3055691" y="779630"/>
                    <a:pt x="3067050" y="781050"/>
                  </a:cubicBezTo>
                  <a:cubicBezTo>
                    <a:pt x="3089768" y="783890"/>
                    <a:pt x="3124200" y="819150"/>
                    <a:pt x="3124200" y="819150"/>
                  </a:cubicBezTo>
                  <a:cubicBezTo>
                    <a:pt x="3148141" y="890974"/>
                    <a:pt x="3115846" y="802442"/>
                    <a:pt x="3152775" y="876300"/>
                  </a:cubicBezTo>
                  <a:cubicBezTo>
                    <a:pt x="3168269" y="907288"/>
                    <a:pt x="3154053" y="906153"/>
                    <a:pt x="3181350" y="933450"/>
                  </a:cubicBezTo>
                  <a:cubicBezTo>
                    <a:pt x="3189445" y="941545"/>
                    <a:pt x="3201131" y="945171"/>
                    <a:pt x="3209925" y="952500"/>
                  </a:cubicBezTo>
                  <a:cubicBezTo>
                    <a:pt x="3283264" y="1013616"/>
                    <a:pt x="3196129" y="952827"/>
                    <a:pt x="3267075" y="1000125"/>
                  </a:cubicBezTo>
                  <a:cubicBezTo>
                    <a:pt x="3273425" y="1009650"/>
                    <a:pt x="3281005" y="1018461"/>
                    <a:pt x="3286125" y="1028700"/>
                  </a:cubicBezTo>
                  <a:cubicBezTo>
                    <a:pt x="3290615" y="1037680"/>
                    <a:pt x="3289378" y="1049435"/>
                    <a:pt x="3295650" y="1057275"/>
                  </a:cubicBezTo>
                  <a:cubicBezTo>
                    <a:pt x="3302801" y="1066214"/>
                    <a:pt x="3315669" y="1068720"/>
                    <a:pt x="3324225" y="1076325"/>
                  </a:cubicBezTo>
                  <a:cubicBezTo>
                    <a:pt x="3344361" y="1094223"/>
                    <a:pt x="3381375" y="1133475"/>
                    <a:pt x="3381375" y="1133475"/>
                  </a:cubicBezTo>
                  <a:cubicBezTo>
                    <a:pt x="3398140" y="1183770"/>
                    <a:pt x="3385331" y="1153696"/>
                    <a:pt x="3429000" y="1219200"/>
                  </a:cubicBezTo>
                  <a:lnTo>
                    <a:pt x="3448050" y="1247775"/>
                  </a:lnTo>
                  <a:cubicBezTo>
                    <a:pt x="3436887" y="1281264"/>
                    <a:pt x="3445004" y="1283700"/>
                    <a:pt x="3400425" y="1285875"/>
                  </a:cubicBezTo>
                  <a:cubicBezTo>
                    <a:pt x="3283047" y="1291601"/>
                    <a:pt x="3165455" y="1291549"/>
                    <a:pt x="3048000" y="1295400"/>
                  </a:cubicBezTo>
                  <a:lnTo>
                    <a:pt x="2819400" y="1304925"/>
                  </a:lnTo>
                  <a:cubicBezTo>
                    <a:pt x="2768600" y="1301750"/>
                    <a:pt x="2717723" y="1299627"/>
                    <a:pt x="2667000" y="1295400"/>
                  </a:cubicBezTo>
                  <a:cubicBezTo>
                    <a:pt x="2575451" y="1287771"/>
                    <a:pt x="2601438" y="1282567"/>
                    <a:pt x="2505075" y="1276350"/>
                  </a:cubicBezTo>
                  <a:cubicBezTo>
                    <a:pt x="2435298" y="1271848"/>
                    <a:pt x="2365375" y="1270000"/>
                    <a:pt x="2295525" y="1266825"/>
                  </a:cubicBezTo>
                  <a:cubicBezTo>
                    <a:pt x="2263775" y="1263650"/>
                    <a:pt x="2231812" y="1262152"/>
                    <a:pt x="2200275" y="1257300"/>
                  </a:cubicBezTo>
                  <a:cubicBezTo>
                    <a:pt x="2190352" y="1255773"/>
                    <a:pt x="2181738" y="1247547"/>
                    <a:pt x="2171700" y="1247775"/>
                  </a:cubicBezTo>
                  <a:cubicBezTo>
                    <a:pt x="2041404" y="1250736"/>
                    <a:pt x="1781175" y="1266825"/>
                    <a:pt x="1781175" y="1266825"/>
                  </a:cubicBezTo>
                  <a:cubicBezTo>
                    <a:pt x="1653429" y="1285074"/>
                    <a:pt x="1700179" y="1282575"/>
                    <a:pt x="1495425" y="1266825"/>
                  </a:cubicBezTo>
                  <a:cubicBezTo>
                    <a:pt x="1485414" y="1266055"/>
                    <a:pt x="1476375" y="1260475"/>
                    <a:pt x="1466850" y="1257300"/>
                  </a:cubicBezTo>
                  <a:cubicBezTo>
                    <a:pt x="1044136" y="1265589"/>
                    <a:pt x="961266" y="1273986"/>
                    <a:pt x="552450" y="1257300"/>
                  </a:cubicBezTo>
                  <a:cubicBezTo>
                    <a:pt x="539370" y="1256766"/>
                    <a:pt x="527230" y="1250117"/>
                    <a:pt x="514350" y="1247775"/>
                  </a:cubicBezTo>
                  <a:cubicBezTo>
                    <a:pt x="490003" y="1243348"/>
                    <a:pt x="392799" y="1231094"/>
                    <a:pt x="371475" y="1228725"/>
                  </a:cubicBezTo>
                  <a:cubicBezTo>
                    <a:pt x="231091" y="1213127"/>
                    <a:pt x="244886" y="1217837"/>
                    <a:pt x="57150" y="1209675"/>
                  </a:cubicBezTo>
                  <a:lnTo>
                    <a:pt x="0" y="1238250"/>
                  </a:ln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  <a:effectLst>
              <a:reflection blurRad="6350" stA="50000" endA="300" endPos="5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838373" y="446340"/>
            <a:ext cx="713368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b="1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-</a:t>
            </a:r>
            <a:r>
              <a:rPr lang="ko-KR" altLang="en-US" sz="4400" b="1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대일강화조약 발표</a:t>
            </a:r>
            <a:r>
              <a:rPr lang="en-US" altLang="ko-KR" sz="4400" b="1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(1951</a:t>
            </a:r>
            <a:r>
              <a:rPr lang="ko-KR" altLang="en-US" sz="4400" b="1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년</a:t>
            </a:r>
            <a:r>
              <a:rPr lang="en-US" altLang="ko-KR" sz="4400" b="1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)</a:t>
            </a:r>
            <a:endParaRPr lang="ko-KR" altLang="en-US" sz="4400" b="1" dirty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015" y="1518926"/>
            <a:ext cx="8915400" cy="4756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790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5"/>
          <p:cNvGrpSpPr/>
          <p:nvPr/>
        </p:nvGrpSpPr>
        <p:grpSpPr>
          <a:xfrm>
            <a:off x="5600865" y="3091642"/>
            <a:ext cx="1412166" cy="1889380"/>
            <a:chOff x="5525209" y="3015243"/>
            <a:chExt cx="1412166" cy="1889380"/>
          </a:xfrm>
        </p:grpSpPr>
        <p:sp>
          <p:nvSpPr>
            <p:cNvPr id="107" name="모서리가 둥근 직사각형 106"/>
            <p:cNvSpPr/>
            <p:nvPr/>
          </p:nvSpPr>
          <p:spPr>
            <a:xfrm rot="20563056">
              <a:off x="5814427" y="3119733"/>
              <a:ext cx="45719" cy="178489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4">
                    <a:lumMod val="75000"/>
                  </a:schemeClr>
                </a:gs>
                <a:gs pos="71000">
                  <a:schemeClr val="accent4">
                    <a:lumMod val="40000"/>
                    <a:lumOff val="60000"/>
                  </a:schemeClr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43" name="그룹 42"/>
            <p:cNvGrpSpPr/>
            <p:nvPr/>
          </p:nvGrpSpPr>
          <p:grpSpPr>
            <a:xfrm>
              <a:off x="5616962" y="3015243"/>
              <a:ext cx="1320413" cy="830002"/>
              <a:chOff x="5730108" y="1288487"/>
              <a:chExt cx="5703763" cy="3585344"/>
            </a:xfrm>
          </p:grpSpPr>
          <p:sp>
            <p:nvSpPr>
              <p:cNvPr id="44" name="순서도: 천공 테이프 4"/>
              <p:cNvSpPr/>
              <p:nvPr/>
            </p:nvSpPr>
            <p:spPr>
              <a:xfrm rot="21092062">
                <a:off x="5743132" y="1288487"/>
                <a:ext cx="5690739" cy="3585344"/>
              </a:xfrm>
              <a:custGeom>
                <a:avLst/>
                <a:gdLst>
                  <a:gd name="connsiteX0" fmla="*/ 0 w 10000"/>
                  <a:gd name="connsiteY0" fmla="*/ 1000 h 10000"/>
                  <a:gd name="connsiteX1" fmla="*/ 2500 w 10000"/>
                  <a:gd name="connsiteY1" fmla="*/ 2000 h 10000"/>
                  <a:gd name="connsiteX2" fmla="*/ 5000 w 10000"/>
                  <a:gd name="connsiteY2" fmla="*/ 1000 h 10000"/>
                  <a:gd name="connsiteX3" fmla="*/ 7500 w 10000"/>
                  <a:gd name="connsiteY3" fmla="*/ 0 h 10000"/>
                  <a:gd name="connsiteX4" fmla="*/ 10000 w 10000"/>
                  <a:gd name="connsiteY4" fmla="*/ 1000 h 10000"/>
                  <a:gd name="connsiteX5" fmla="*/ 10000 w 10000"/>
                  <a:gd name="connsiteY5" fmla="*/ 9000 h 10000"/>
                  <a:gd name="connsiteX6" fmla="*/ 7500 w 10000"/>
                  <a:gd name="connsiteY6" fmla="*/ 8000 h 10000"/>
                  <a:gd name="connsiteX7" fmla="*/ 5000 w 10000"/>
                  <a:gd name="connsiteY7" fmla="*/ 9000 h 10000"/>
                  <a:gd name="connsiteX8" fmla="*/ 2500 w 10000"/>
                  <a:gd name="connsiteY8" fmla="*/ 10000 h 10000"/>
                  <a:gd name="connsiteX9" fmla="*/ 0 w 10000"/>
                  <a:gd name="connsiteY9" fmla="*/ 9000 h 10000"/>
                  <a:gd name="connsiteX10" fmla="*/ 0 w 10000"/>
                  <a:gd name="connsiteY10" fmla="*/ 1000 h 10000"/>
                  <a:gd name="connsiteX0" fmla="*/ 0 w 10000"/>
                  <a:gd name="connsiteY0" fmla="*/ 1000 h 10000"/>
                  <a:gd name="connsiteX1" fmla="*/ 2500 w 10000"/>
                  <a:gd name="connsiteY1" fmla="*/ 2000 h 10000"/>
                  <a:gd name="connsiteX2" fmla="*/ 5000 w 10000"/>
                  <a:gd name="connsiteY2" fmla="*/ 1000 h 10000"/>
                  <a:gd name="connsiteX3" fmla="*/ 7500 w 10000"/>
                  <a:gd name="connsiteY3" fmla="*/ 0 h 10000"/>
                  <a:gd name="connsiteX4" fmla="*/ 10000 w 10000"/>
                  <a:gd name="connsiteY4" fmla="*/ 1000 h 10000"/>
                  <a:gd name="connsiteX5" fmla="*/ 10000 w 10000"/>
                  <a:gd name="connsiteY5" fmla="*/ 9000 h 10000"/>
                  <a:gd name="connsiteX6" fmla="*/ 7500 w 10000"/>
                  <a:gd name="connsiteY6" fmla="*/ 8000 h 10000"/>
                  <a:gd name="connsiteX7" fmla="*/ 5000 w 10000"/>
                  <a:gd name="connsiteY7" fmla="*/ 9000 h 10000"/>
                  <a:gd name="connsiteX8" fmla="*/ 2500 w 10000"/>
                  <a:gd name="connsiteY8" fmla="*/ 10000 h 10000"/>
                  <a:gd name="connsiteX9" fmla="*/ 0 w 10000"/>
                  <a:gd name="connsiteY9" fmla="*/ 9000 h 10000"/>
                  <a:gd name="connsiteX10" fmla="*/ 1332 w 10000"/>
                  <a:gd name="connsiteY10" fmla="*/ 6145 h 10000"/>
                  <a:gd name="connsiteX11" fmla="*/ 0 w 10000"/>
                  <a:gd name="connsiteY11" fmla="*/ 1000 h 10000"/>
                  <a:gd name="connsiteX0" fmla="*/ 0 w 10000"/>
                  <a:gd name="connsiteY0" fmla="*/ 1000 h 10292"/>
                  <a:gd name="connsiteX1" fmla="*/ 2500 w 10000"/>
                  <a:gd name="connsiteY1" fmla="*/ 2000 h 10292"/>
                  <a:gd name="connsiteX2" fmla="*/ 5000 w 10000"/>
                  <a:gd name="connsiteY2" fmla="*/ 1000 h 10292"/>
                  <a:gd name="connsiteX3" fmla="*/ 7500 w 10000"/>
                  <a:gd name="connsiteY3" fmla="*/ 0 h 10292"/>
                  <a:gd name="connsiteX4" fmla="*/ 10000 w 10000"/>
                  <a:gd name="connsiteY4" fmla="*/ 1000 h 10292"/>
                  <a:gd name="connsiteX5" fmla="*/ 10000 w 10000"/>
                  <a:gd name="connsiteY5" fmla="*/ 9000 h 10292"/>
                  <a:gd name="connsiteX6" fmla="*/ 7500 w 10000"/>
                  <a:gd name="connsiteY6" fmla="*/ 8000 h 10292"/>
                  <a:gd name="connsiteX7" fmla="*/ 5000 w 10000"/>
                  <a:gd name="connsiteY7" fmla="*/ 9000 h 10292"/>
                  <a:gd name="connsiteX8" fmla="*/ 2500 w 10000"/>
                  <a:gd name="connsiteY8" fmla="*/ 10000 h 10292"/>
                  <a:gd name="connsiteX9" fmla="*/ 884 w 10000"/>
                  <a:gd name="connsiteY9" fmla="*/ 9972 h 10292"/>
                  <a:gd name="connsiteX10" fmla="*/ 1332 w 10000"/>
                  <a:gd name="connsiteY10" fmla="*/ 6145 h 10292"/>
                  <a:gd name="connsiteX11" fmla="*/ 0 w 10000"/>
                  <a:gd name="connsiteY11" fmla="*/ 1000 h 10292"/>
                  <a:gd name="connsiteX0" fmla="*/ 0 w 10000"/>
                  <a:gd name="connsiteY0" fmla="*/ 1000 h 10292"/>
                  <a:gd name="connsiteX1" fmla="*/ 2500 w 10000"/>
                  <a:gd name="connsiteY1" fmla="*/ 2000 h 10292"/>
                  <a:gd name="connsiteX2" fmla="*/ 5000 w 10000"/>
                  <a:gd name="connsiteY2" fmla="*/ 1000 h 10292"/>
                  <a:gd name="connsiteX3" fmla="*/ 7500 w 10000"/>
                  <a:gd name="connsiteY3" fmla="*/ 0 h 10292"/>
                  <a:gd name="connsiteX4" fmla="*/ 10000 w 10000"/>
                  <a:gd name="connsiteY4" fmla="*/ 1000 h 10292"/>
                  <a:gd name="connsiteX5" fmla="*/ 10000 w 10000"/>
                  <a:gd name="connsiteY5" fmla="*/ 9000 h 10292"/>
                  <a:gd name="connsiteX6" fmla="*/ 7500 w 10000"/>
                  <a:gd name="connsiteY6" fmla="*/ 8000 h 10292"/>
                  <a:gd name="connsiteX7" fmla="*/ 5000 w 10000"/>
                  <a:gd name="connsiteY7" fmla="*/ 9000 h 10292"/>
                  <a:gd name="connsiteX8" fmla="*/ 2500 w 10000"/>
                  <a:gd name="connsiteY8" fmla="*/ 10000 h 10292"/>
                  <a:gd name="connsiteX9" fmla="*/ 884 w 10000"/>
                  <a:gd name="connsiteY9" fmla="*/ 9972 h 10292"/>
                  <a:gd name="connsiteX10" fmla="*/ 1332 w 10000"/>
                  <a:gd name="connsiteY10" fmla="*/ 6145 h 10292"/>
                  <a:gd name="connsiteX11" fmla="*/ 0 w 10000"/>
                  <a:gd name="connsiteY11" fmla="*/ 1000 h 10292"/>
                  <a:gd name="connsiteX0" fmla="*/ 0 w 10000"/>
                  <a:gd name="connsiteY0" fmla="*/ 1000 h 10292"/>
                  <a:gd name="connsiteX1" fmla="*/ 2500 w 10000"/>
                  <a:gd name="connsiteY1" fmla="*/ 2000 h 10292"/>
                  <a:gd name="connsiteX2" fmla="*/ 5000 w 10000"/>
                  <a:gd name="connsiteY2" fmla="*/ 1000 h 10292"/>
                  <a:gd name="connsiteX3" fmla="*/ 7500 w 10000"/>
                  <a:gd name="connsiteY3" fmla="*/ 0 h 10292"/>
                  <a:gd name="connsiteX4" fmla="*/ 10000 w 10000"/>
                  <a:gd name="connsiteY4" fmla="*/ 1000 h 10292"/>
                  <a:gd name="connsiteX5" fmla="*/ 10000 w 10000"/>
                  <a:gd name="connsiteY5" fmla="*/ 9000 h 10292"/>
                  <a:gd name="connsiteX6" fmla="*/ 7500 w 10000"/>
                  <a:gd name="connsiteY6" fmla="*/ 8000 h 10292"/>
                  <a:gd name="connsiteX7" fmla="*/ 5000 w 10000"/>
                  <a:gd name="connsiteY7" fmla="*/ 9000 h 10292"/>
                  <a:gd name="connsiteX8" fmla="*/ 2500 w 10000"/>
                  <a:gd name="connsiteY8" fmla="*/ 10000 h 10292"/>
                  <a:gd name="connsiteX9" fmla="*/ 884 w 10000"/>
                  <a:gd name="connsiteY9" fmla="*/ 9972 h 10292"/>
                  <a:gd name="connsiteX10" fmla="*/ 1332 w 10000"/>
                  <a:gd name="connsiteY10" fmla="*/ 6145 h 10292"/>
                  <a:gd name="connsiteX11" fmla="*/ 0 w 10000"/>
                  <a:gd name="connsiteY11" fmla="*/ 1000 h 10292"/>
                  <a:gd name="connsiteX0" fmla="*/ 0 w 10000"/>
                  <a:gd name="connsiteY0" fmla="*/ 1000 h 10000"/>
                  <a:gd name="connsiteX1" fmla="*/ 2500 w 10000"/>
                  <a:gd name="connsiteY1" fmla="*/ 2000 h 10000"/>
                  <a:gd name="connsiteX2" fmla="*/ 5000 w 10000"/>
                  <a:gd name="connsiteY2" fmla="*/ 1000 h 10000"/>
                  <a:gd name="connsiteX3" fmla="*/ 7500 w 10000"/>
                  <a:gd name="connsiteY3" fmla="*/ 0 h 10000"/>
                  <a:gd name="connsiteX4" fmla="*/ 10000 w 10000"/>
                  <a:gd name="connsiteY4" fmla="*/ 1000 h 10000"/>
                  <a:gd name="connsiteX5" fmla="*/ 10000 w 10000"/>
                  <a:gd name="connsiteY5" fmla="*/ 9000 h 10000"/>
                  <a:gd name="connsiteX6" fmla="*/ 7500 w 10000"/>
                  <a:gd name="connsiteY6" fmla="*/ 8000 h 10000"/>
                  <a:gd name="connsiteX7" fmla="*/ 5000 w 10000"/>
                  <a:gd name="connsiteY7" fmla="*/ 9000 h 10000"/>
                  <a:gd name="connsiteX8" fmla="*/ 2500 w 10000"/>
                  <a:gd name="connsiteY8" fmla="*/ 10000 h 10000"/>
                  <a:gd name="connsiteX9" fmla="*/ 884 w 10000"/>
                  <a:gd name="connsiteY9" fmla="*/ 9972 h 10000"/>
                  <a:gd name="connsiteX10" fmla="*/ 1332 w 10000"/>
                  <a:gd name="connsiteY10" fmla="*/ 6145 h 10000"/>
                  <a:gd name="connsiteX11" fmla="*/ 0 w 10000"/>
                  <a:gd name="connsiteY11" fmla="*/ 1000 h 10000"/>
                  <a:gd name="connsiteX0" fmla="*/ 0 w 10000"/>
                  <a:gd name="connsiteY0" fmla="*/ 1000 h 10000"/>
                  <a:gd name="connsiteX1" fmla="*/ 2500 w 10000"/>
                  <a:gd name="connsiteY1" fmla="*/ 2000 h 10000"/>
                  <a:gd name="connsiteX2" fmla="*/ 5000 w 10000"/>
                  <a:gd name="connsiteY2" fmla="*/ 1000 h 10000"/>
                  <a:gd name="connsiteX3" fmla="*/ 7500 w 10000"/>
                  <a:gd name="connsiteY3" fmla="*/ 0 h 10000"/>
                  <a:gd name="connsiteX4" fmla="*/ 10000 w 10000"/>
                  <a:gd name="connsiteY4" fmla="*/ 1000 h 10000"/>
                  <a:gd name="connsiteX5" fmla="*/ 10000 w 10000"/>
                  <a:gd name="connsiteY5" fmla="*/ 9000 h 10000"/>
                  <a:gd name="connsiteX6" fmla="*/ 7500 w 10000"/>
                  <a:gd name="connsiteY6" fmla="*/ 8000 h 10000"/>
                  <a:gd name="connsiteX7" fmla="*/ 4933 w 10000"/>
                  <a:gd name="connsiteY7" fmla="*/ 9221 h 10000"/>
                  <a:gd name="connsiteX8" fmla="*/ 2500 w 10000"/>
                  <a:gd name="connsiteY8" fmla="*/ 10000 h 10000"/>
                  <a:gd name="connsiteX9" fmla="*/ 884 w 10000"/>
                  <a:gd name="connsiteY9" fmla="*/ 9972 h 10000"/>
                  <a:gd name="connsiteX10" fmla="*/ 1332 w 10000"/>
                  <a:gd name="connsiteY10" fmla="*/ 6145 h 10000"/>
                  <a:gd name="connsiteX11" fmla="*/ 0 w 10000"/>
                  <a:gd name="connsiteY11" fmla="*/ 1000 h 10000"/>
                  <a:gd name="connsiteX0" fmla="*/ 0 w 10000"/>
                  <a:gd name="connsiteY0" fmla="*/ 89 h 9089"/>
                  <a:gd name="connsiteX1" fmla="*/ 2500 w 10000"/>
                  <a:gd name="connsiteY1" fmla="*/ 1089 h 9089"/>
                  <a:gd name="connsiteX2" fmla="*/ 5000 w 10000"/>
                  <a:gd name="connsiteY2" fmla="*/ 89 h 9089"/>
                  <a:gd name="connsiteX3" fmla="*/ 6795 w 10000"/>
                  <a:gd name="connsiteY3" fmla="*/ 3822 h 9089"/>
                  <a:gd name="connsiteX4" fmla="*/ 10000 w 10000"/>
                  <a:gd name="connsiteY4" fmla="*/ 89 h 9089"/>
                  <a:gd name="connsiteX5" fmla="*/ 10000 w 10000"/>
                  <a:gd name="connsiteY5" fmla="*/ 8089 h 9089"/>
                  <a:gd name="connsiteX6" fmla="*/ 7500 w 10000"/>
                  <a:gd name="connsiteY6" fmla="*/ 7089 h 9089"/>
                  <a:gd name="connsiteX7" fmla="*/ 4933 w 10000"/>
                  <a:gd name="connsiteY7" fmla="*/ 8310 h 9089"/>
                  <a:gd name="connsiteX8" fmla="*/ 2500 w 10000"/>
                  <a:gd name="connsiteY8" fmla="*/ 9089 h 9089"/>
                  <a:gd name="connsiteX9" fmla="*/ 884 w 10000"/>
                  <a:gd name="connsiteY9" fmla="*/ 9061 h 9089"/>
                  <a:gd name="connsiteX10" fmla="*/ 1332 w 10000"/>
                  <a:gd name="connsiteY10" fmla="*/ 5234 h 9089"/>
                  <a:gd name="connsiteX11" fmla="*/ 0 w 10000"/>
                  <a:gd name="connsiteY11" fmla="*/ 89 h 9089"/>
                  <a:gd name="connsiteX0" fmla="*/ 0 w 10000"/>
                  <a:gd name="connsiteY0" fmla="*/ 57 h 9959"/>
                  <a:gd name="connsiteX1" fmla="*/ 2500 w 10000"/>
                  <a:gd name="connsiteY1" fmla="*/ 1157 h 9959"/>
                  <a:gd name="connsiteX2" fmla="*/ 4692 w 10000"/>
                  <a:gd name="connsiteY2" fmla="*/ 1236 h 9959"/>
                  <a:gd name="connsiteX3" fmla="*/ 6795 w 10000"/>
                  <a:gd name="connsiteY3" fmla="*/ 4164 h 9959"/>
                  <a:gd name="connsiteX4" fmla="*/ 10000 w 10000"/>
                  <a:gd name="connsiteY4" fmla="*/ 57 h 9959"/>
                  <a:gd name="connsiteX5" fmla="*/ 10000 w 10000"/>
                  <a:gd name="connsiteY5" fmla="*/ 8859 h 9959"/>
                  <a:gd name="connsiteX6" fmla="*/ 7500 w 10000"/>
                  <a:gd name="connsiteY6" fmla="*/ 7759 h 9959"/>
                  <a:gd name="connsiteX7" fmla="*/ 4933 w 10000"/>
                  <a:gd name="connsiteY7" fmla="*/ 9102 h 9959"/>
                  <a:gd name="connsiteX8" fmla="*/ 2500 w 10000"/>
                  <a:gd name="connsiteY8" fmla="*/ 9959 h 9959"/>
                  <a:gd name="connsiteX9" fmla="*/ 884 w 10000"/>
                  <a:gd name="connsiteY9" fmla="*/ 9928 h 9959"/>
                  <a:gd name="connsiteX10" fmla="*/ 1332 w 10000"/>
                  <a:gd name="connsiteY10" fmla="*/ 5718 h 9959"/>
                  <a:gd name="connsiteX11" fmla="*/ 0 w 10000"/>
                  <a:gd name="connsiteY11" fmla="*/ 57 h 9959"/>
                  <a:gd name="connsiteX0" fmla="*/ 0 w 10000"/>
                  <a:gd name="connsiteY0" fmla="*/ 57 h 10000"/>
                  <a:gd name="connsiteX1" fmla="*/ 2214 w 10000"/>
                  <a:gd name="connsiteY1" fmla="*/ 1477 h 10000"/>
                  <a:gd name="connsiteX2" fmla="*/ 4692 w 10000"/>
                  <a:gd name="connsiteY2" fmla="*/ 1241 h 10000"/>
                  <a:gd name="connsiteX3" fmla="*/ 6795 w 10000"/>
                  <a:gd name="connsiteY3" fmla="*/ 4181 h 10000"/>
                  <a:gd name="connsiteX4" fmla="*/ 10000 w 10000"/>
                  <a:gd name="connsiteY4" fmla="*/ 57 h 10000"/>
                  <a:gd name="connsiteX5" fmla="*/ 10000 w 10000"/>
                  <a:gd name="connsiteY5" fmla="*/ 8895 h 10000"/>
                  <a:gd name="connsiteX6" fmla="*/ 7500 w 10000"/>
                  <a:gd name="connsiteY6" fmla="*/ 7791 h 10000"/>
                  <a:gd name="connsiteX7" fmla="*/ 4933 w 10000"/>
                  <a:gd name="connsiteY7" fmla="*/ 9139 h 10000"/>
                  <a:gd name="connsiteX8" fmla="*/ 2500 w 10000"/>
                  <a:gd name="connsiteY8" fmla="*/ 10000 h 10000"/>
                  <a:gd name="connsiteX9" fmla="*/ 884 w 10000"/>
                  <a:gd name="connsiteY9" fmla="*/ 9969 h 10000"/>
                  <a:gd name="connsiteX10" fmla="*/ 1332 w 10000"/>
                  <a:gd name="connsiteY10" fmla="*/ 5742 h 10000"/>
                  <a:gd name="connsiteX11" fmla="*/ 0 w 10000"/>
                  <a:gd name="connsiteY11" fmla="*/ 57 h 10000"/>
                  <a:gd name="connsiteX0" fmla="*/ 0 w 10000"/>
                  <a:gd name="connsiteY0" fmla="*/ 57 h 10000"/>
                  <a:gd name="connsiteX1" fmla="*/ 2214 w 10000"/>
                  <a:gd name="connsiteY1" fmla="*/ 1477 h 10000"/>
                  <a:gd name="connsiteX2" fmla="*/ 4692 w 10000"/>
                  <a:gd name="connsiteY2" fmla="*/ 1241 h 10000"/>
                  <a:gd name="connsiteX3" fmla="*/ 6795 w 10000"/>
                  <a:gd name="connsiteY3" fmla="*/ 4181 h 10000"/>
                  <a:gd name="connsiteX4" fmla="*/ 10000 w 10000"/>
                  <a:gd name="connsiteY4" fmla="*/ 57 h 10000"/>
                  <a:gd name="connsiteX5" fmla="*/ 10000 w 10000"/>
                  <a:gd name="connsiteY5" fmla="*/ 8895 h 10000"/>
                  <a:gd name="connsiteX6" fmla="*/ 7500 w 10000"/>
                  <a:gd name="connsiteY6" fmla="*/ 7791 h 10000"/>
                  <a:gd name="connsiteX7" fmla="*/ 4933 w 10000"/>
                  <a:gd name="connsiteY7" fmla="*/ 9139 h 10000"/>
                  <a:gd name="connsiteX8" fmla="*/ 2500 w 10000"/>
                  <a:gd name="connsiteY8" fmla="*/ 10000 h 10000"/>
                  <a:gd name="connsiteX9" fmla="*/ 884 w 10000"/>
                  <a:gd name="connsiteY9" fmla="*/ 9969 h 10000"/>
                  <a:gd name="connsiteX10" fmla="*/ 1332 w 10000"/>
                  <a:gd name="connsiteY10" fmla="*/ 5742 h 10000"/>
                  <a:gd name="connsiteX11" fmla="*/ 0 w 10000"/>
                  <a:gd name="connsiteY11" fmla="*/ 57 h 10000"/>
                  <a:gd name="connsiteX0" fmla="*/ 0 w 10000"/>
                  <a:gd name="connsiteY0" fmla="*/ 57 h 10580"/>
                  <a:gd name="connsiteX1" fmla="*/ 2214 w 10000"/>
                  <a:gd name="connsiteY1" fmla="*/ 1477 h 10580"/>
                  <a:gd name="connsiteX2" fmla="*/ 4692 w 10000"/>
                  <a:gd name="connsiteY2" fmla="*/ 1241 h 10580"/>
                  <a:gd name="connsiteX3" fmla="*/ 6795 w 10000"/>
                  <a:gd name="connsiteY3" fmla="*/ 4181 h 10580"/>
                  <a:gd name="connsiteX4" fmla="*/ 10000 w 10000"/>
                  <a:gd name="connsiteY4" fmla="*/ 57 h 10580"/>
                  <a:gd name="connsiteX5" fmla="*/ 10000 w 10000"/>
                  <a:gd name="connsiteY5" fmla="*/ 8895 h 10580"/>
                  <a:gd name="connsiteX6" fmla="*/ 6353 w 10000"/>
                  <a:gd name="connsiteY6" fmla="*/ 10580 h 10580"/>
                  <a:gd name="connsiteX7" fmla="*/ 4933 w 10000"/>
                  <a:gd name="connsiteY7" fmla="*/ 9139 h 10580"/>
                  <a:gd name="connsiteX8" fmla="*/ 2500 w 10000"/>
                  <a:gd name="connsiteY8" fmla="*/ 10000 h 10580"/>
                  <a:gd name="connsiteX9" fmla="*/ 884 w 10000"/>
                  <a:gd name="connsiteY9" fmla="*/ 9969 h 10580"/>
                  <a:gd name="connsiteX10" fmla="*/ 1332 w 10000"/>
                  <a:gd name="connsiteY10" fmla="*/ 5742 h 10580"/>
                  <a:gd name="connsiteX11" fmla="*/ 0 w 10000"/>
                  <a:gd name="connsiteY11" fmla="*/ 57 h 10580"/>
                  <a:gd name="connsiteX0" fmla="*/ 0 w 10000"/>
                  <a:gd name="connsiteY0" fmla="*/ 57 h 10832"/>
                  <a:gd name="connsiteX1" fmla="*/ 2214 w 10000"/>
                  <a:gd name="connsiteY1" fmla="*/ 1477 h 10832"/>
                  <a:gd name="connsiteX2" fmla="*/ 4692 w 10000"/>
                  <a:gd name="connsiteY2" fmla="*/ 1241 h 10832"/>
                  <a:gd name="connsiteX3" fmla="*/ 6795 w 10000"/>
                  <a:gd name="connsiteY3" fmla="*/ 4181 h 10832"/>
                  <a:gd name="connsiteX4" fmla="*/ 10000 w 10000"/>
                  <a:gd name="connsiteY4" fmla="*/ 57 h 10832"/>
                  <a:gd name="connsiteX5" fmla="*/ 9253 w 10000"/>
                  <a:gd name="connsiteY5" fmla="*/ 10832 h 10832"/>
                  <a:gd name="connsiteX6" fmla="*/ 6353 w 10000"/>
                  <a:gd name="connsiteY6" fmla="*/ 10580 h 10832"/>
                  <a:gd name="connsiteX7" fmla="*/ 4933 w 10000"/>
                  <a:gd name="connsiteY7" fmla="*/ 9139 h 10832"/>
                  <a:gd name="connsiteX8" fmla="*/ 2500 w 10000"/>
                  <a:gd name="connsiteY8" fmla="*/ 10000 h 10832"/>
                  <a:gd name="connsiteX9" fmla="*/ 884 w 10000"/>
                  <a:gd name="connsiteY9" fmla="*/ 9969 h 10832"/>
                  <a:gd name="connsiteX10" fmla="*/ 1332 w 10000"/>
                  <a:gd name="connsiteY10" fmla="*/ 5742 h 10832"/>
                  <a:gd name="connsiteX11" fmla="*/ 0 w 10000"/>
                  <a:gd name="connsiteY11" fmla="*/ 57 h 10832"/>
                  <a:gd name="connsiteX0" fmla="*/ 0 w 10000"/>
                  <a:gd name="connsiteY0" fmla="*/ 57 h 10832"/>
                  <a:gd name="connsiteX1" fmla="*/ 2214 w 10000"/>
                  <a:gd name="connsiteY1" fmla="*/ 1477 h 10832"/>
                  <a:gd name="connsiteX2" fmla="*/ 4692 w 10000"/>
                  <a:gd name="connsiteY2" fmla="*/ 1241 h 10832"/>
                  <a:gd name="connsiteX3" fmla="*/ 6795 w 10000"/>
                  <a:gd name="connsiteY3" fmla="*/ 4181 h 10832"/>
                  <a:gd name="connsiteX4" fmla="*/ 10000 w 10000"/>
                  <a:gd name="connsiteY4" fmla="*/ 57 h 10832"/>
                  <a:gd name="connsiteX5" fmla="*/ 9253 w 10000"/>
                  <a:gd name="connsiteY5" fmla="*/ 10832 h 10832"/>
                  <a:gd name="connsiteX6" fmla="*/ 6353 w 10000"/>
                  <a:gd name="connsiteY6" fmla="*/ 10580 h 10832"/>
                  <a:gd name="connsiteX7" fmla="*/ 4933 w 10000"/>
                  <a:gd name="connsiteY7" fmla="*/ 9139 h 10832"/>
                  <a:gd name="connsiteX8" fmla="*/ 2500 w 10000"/>
                  <a:gd name="connsiteY8" fmla="*/ 10000 h 10832"/>
                  <a:gd name="connsiteX9" fmla="*/ 884 w 10000"/>
                  <a:gd name="connsiteY9" fmla="*/ 9969 h 10832"/>
                  <a:gd name="connsiteX10" fmla="*/ 1332 w 10000"/>
                  <a:gd name="connsiteY10" fmla="*/ 5742 h 10832"/>
                  <a:gd name="connsiteX11" fmla="*/ 0 w 10000"/>
                  <a:gd name="connsiteY11" fmla="*/ 57 h 10832"/>
                  <a:gd name="connsiteX0" fmla="*/ 0 w 9253"/>
                  <a:gd name="connsiteY0" fmla="*/ 0 h 10775"/>
                  <a:gd name="connsiteX1" fmla="*/ 2214 w 9253"/>
                  <a:gd name="connsiteY1" fmla="*/ 1420 h 10775"/>
                  <a:gd name="connsiteX2" fmla="*/ 4692 w 9253"/>
                  <a:gd name="connsiteY2" fmla="*/ 1184 h 10775"/>
                  <a:gd name="connsiteX3" fmla="*/ 6795 w 9253"/>
                  <a:gd name="connsiteY3" fmla="*/ 4124 h 10775"/>
                  <a:gd name="connsiteX4" fmla="*/ 8122 w 9253"/>
                  <a:gd name="connsiteY4" fmla="*/ 6873 h 10775"/>
                  <a:gd name="connsiteX5" fmla="*/ 9253 w 9253"/>
                  <a:gd name="connsiteY5" fmla="*/ 10775 h 10775"/>
                  <a:gd name="connsiteX6" fmla="*/ 6353 w 9253"/>
                  <a:gd name="connsiteY6" fmla="*/ 10523 h 10775"/>
                  <a:gd name="connsiteX7" fmla="*/ 4933 w 9253"/>
                  <a:gd name="connsiteY7" fmla="*/ 9082 h 10775"/>
                  <a:gd name="connsiteX8" fmla="*/ 2500 w 9253"/>
                  <a:gd name="connsiteY8" fmla="*/ 9943 h 10775"/>
                  <a:gd name="connsiteX9" fmla="*/ 884 w 9253"/>
                  <a:gd name="connsiteY9" fmla="*/ 9912 h 10775"/>
                  <a:gd name="connsiteX10" fmla="*/ 1332 w 9253"/>
                  <a:gd name="connsiteY10" fmla="*/ 5685 h 10775"/>
                  <a:gd name="connsiteX11" fmla="*/ 0 w 9253"/>
                  <a:gd name="connsiteY11" fmla="*/ 0 h 10775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44 w 10000"/>
                  <a:gd name="connsiteY3" fmla="*/ 3827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44 w 10000"/>
                  <a:gd name="connsiteY3" fmla="*/ 3827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205 w 10000"/>
                  <a:gd name="connsiteY3" fmla="*/ 2992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205 w 10000"/>
                  <a:gd name="connsiteY3" fmla="*/ 2992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205 w 10000"/>
                  <a:gd name="connsiteY3" fmla="*/ 2992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205 w 10000"/>
                  <a:gd name="connsiteY3" fmla="*/ 2992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205 w 10000"/>
                  <a:gd name="connsiteY3" fmla="*/ 2992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205 w 10000"/>
                  <a:gd name="connsiteY3" fmla="*/ 2992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076 w 10000"/>
                  <a:gd name="connsiteY3" fmla="*/ 3002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056 w 10000"/>
                  <a:gd name="connsiteY3" fmla="*/ 2673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056 w 10000"/>
                  <a:gd name="connsiteY3" fmla="*/ 2673 h 10000"/>
                  <a:gd name="connsiteX4" fmla="*/ 7322 w 10000"/>
                  <a:gd name="connsiteY4" fmla="*/ 4065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056 w 10000"/>
                  <a:gd name="connsiteY3" fmla="*/ 2673 h 10000"/>
                  <a:gd name="connsiteX4" fmla="*/ 7322 w 10000"/>
                  <a:gd name="connsiteY4" fmla="*/ 4065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000" h="10000">
                    <a:moveTo>
                      <a:pt x="0" y="0"/>
                    </a:moveTo>
                    <a:cubicBezTo>
                      <a:pt x="458" y="309"/>
                      <a:pt x="1548" y="1135"/>
                      <a:pt x="2393" y="1318"/>
                    </a:cubicBezTo>
                    <a:cubicBezTo>
                      <a:pt x="3238" y="1501"/>
                      <a:pt x="4284" y="284"/>
                      <a:pt x="5071" y="1099"/>
                    </a:cubicBezTo>
                    <a:cubicBezTo>
                      <a:pt x="5858" y="1914"/>
                      <a:pt x="5586" y="2840"/>
                      <a:pt x="7322" y="4065"/>
                    </a:cubicBezTo>
                    <a:cubicBezTo>
                      <a:pt x="7346" y="5007"/>
                      <a:pt x="7456" y="5460"/>
                      <a:pt x="8778" y="6379"/>
                    </a:cubicBezTo>
                    <a:cubicBezTo>
                      <a:pt x="9500" y="7498"/>
                      <a:pt x="9593" y="8793"/>
                      <a:pt x="10000" y="10000"/>
                    </a:cubicBezTo>
                    <a:cubicBezTo>
                      <a:pt x="9669" y="8057"/>
                      <a:pt x="7644" y="10028"/>
                      <a:pt x="6866" y="9766"/>
                    </a:cubicBezTo>
                    <a:cubicBezTo>
                      <a:pt x="6088" y="9504"/>
                      <a:pt x="6025" y="8519"/>
                      <a:pt x="5331" y="8429"/>
                    </a:cubicBezTo>
                    <a:cubicBezTo>
                      <a:pt x="4637" y="8339"/>
                      <a:pt x="4194" y="9228"/>
                      <a:pt x="2702" y="9228"/>
                    </a:cubicBezTo>
                    <a:cubicBezTo>
                      <a:pt x="1209" y="9228"/>
                      <a:pt x="1790" y="9119"/>
                      <a:pt x="955" y="9199"/>
                    </a:cubicBezTo>
                    <a:cubicBezTo>
                      <a:pt x="1563" y="7591"/>
                      <a:pt x="1442" y="6378"/>
                      <a:pt x="1440" y="5276"/>
                    </a:cubicBezTo>
                    <a:cubicBezTo>
                      <a:pt x="1442" y="3644"/>
                      <a:pt x="404" y="1931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45" name="그룹 44"/>
              <p:cNvGrpSpPr/>
              <p:nvPr/>
            </p:nvGrpSpPr>
            <p:grpSpPr>
              <a:xfrm>
                <a:off x="5730108" y="1451480"/>
                <a:ext cx="5281636" cy="3348379"/>
                <a:chOff x="5730108" y="1451480"/>
                <a:chExt cx="5281636" cy="3348379"/>
              </a:xfrm>
            </p:grpSpPr>
            <p:grpSp>
              <p:nvGrpSpPr>
                <p:cNvPr id="46" name="그룹 45"/>
                <p:cNvGrpSpPr/>
                <p:nvPr/>
              </p:nvGrpSpPr>
              <p:grpSpPr>
                <a:xfrm>
                  <a:off x="7703631" y="2507645"/>
                  <a:ext cx="1912406" cy="1344279"/>
                  <a:chOff x="2344896" y="2752097"/>
                  <a:chExt cx="1557737" cy="1094973"/>
                </a:xfrm>
              </p:grpSpPr>
              <p:sp>
                <p:nvSpPr>
                  <p:cNvPr id="105" name="자유형 104"/>
                  <p:cNvSpPr/>
                  <p:nvPr/>
                </p:nvSpPr>
                <p:spPr>
                  <a:xfrm rot="21332589" flipH="1" flipV="1">
                    <a:off x="2363862" y="3060386"/>
                    <a:ext cx="1535234" cy="786684"/>
                  </a:xfrm>
                  <a:custGeom>
                    <a:avLst/>
                    <a:gdLst>
                      <a:gd name="connsiteX0" fmla="*/ 13945 w 1557277"/>
                      <a:gd name="connsiteY0" fmla="*/ 435357 h 788122"/>
                      <a:gd name="connsiteX1" fmla="*/ 480670 w 1557277"/>
                      <a:gd name="connsiteY1" fmla="*/ 702057 h 788122"/>
                      <a:gd name="connsiteX2" fmla="*/ 1090270 w 1557277"/>
                      <a:gd name="connsiteY2" fmla="*/ 340107 h 788122"/>
                      <a:gd name="connsiteX3" fmla="*/ 1509370 w 1557277"/>
                      <a:gd name="connsiteY3" fmla="*/ 787782 h 788122"/>
                      <a:gd name="connsiteX4" fmla="*/ 1480795 w 1557277"/>
                      <a:gd name="connsiteY4" fmla="*/ 406782 h 788122"/>
                      <a:gd name="connsiteX5" fmla="*/ 909295 w 1557277"/>
                      <a:gd name="connsiteY5" fmla="*/ 16257 h 788122"/>
                      <a:gd name="connsiteX6" fmla="*/ 194920 w 1557277"/>
                      <a:gd name="connsiteY6" fmla="*/ 111507 h 788122"/>
                      <a:gd name="connsiteX7" fmla="*/ 13945 w 1557277"/>
                      <a:gd name="connsiteY7" fmla="*/ 435357 h 788122"/>
                      <a:gd name="connsiteX0" fmla="*/ 13945 w 1557040"/>
                      <a:gd name="connsiteY0" fmla="*/ 435357 h 787787"/>
                      <a:gd name="connsiteX1" fmla="*/ 480670 w 1557040"/>
                      <a:gd name="connsiteY1" fmla="*/ 702057 h 787787"/>
                      <a:gd name="connsiteX2" fmla="*/ 1093845 w 1557040"/>
                      <a:gd name="connsiteY2" fmla="*/ 416817 h 787787"/>
                      <a:gd name="connsiteX3" fmla="*/ 1509370 w 1557040"/>
                      <a:gd name="connsiteY3" fmla="*/ 787782 h 787787"/>
                      <a:gd name="connsiteX4" fmla="*/ 1480795 w 1557040"/>
                      <a:gd name="connsiteY4" fmla="*/ 406782 h 787787"/>
                      <a:gd name="connsiteX5" fmla="*/ 909295 w 1557040"/>
                      <a:gd name="connsiteY5" fmla="*/ 16257 h 787787"/>
                      <a:gd name="connsiteX6" fmla="*/ 194920 w 1557040"/>
                      <a:gd name="connsiteY6" fmla="*/ 111507 h 787787"/>
                      <a:gd name="connsiteX7" fmla="*/ 13945 w 1557040"/>
                      <a:gd name="connsiteY7" fmla="*/ 435357 h 787787"/>
                      <a:gd name="connsiteX0" fmla="*/ 13945 w 1557040"/>
                      <a:gd name="connsiteY0" fmla="*/ 435357 h 787788"/>
                      <a:gd name="connsiteX1" fmla="*/ 480670 w 1557040"/>
                      <a:gd name="connsiteY1" fmla="*/ 702057 h 787788"/>
                      <a:gd name="connsiteX2" fmla="*/ 1093845 w 1557040"/>
                      <a:gd name="connsiteY2" fmla="*/ 416817 h 787788"/>
                      <a:gd name="connsiteX3" fmla="*/ 1509370 w 1557040"/>
                      <a:gd name="connsiteY3" fmla="*/ 787782 h 787788"/>
                      <a:gd name="connsiteX4" fmla="*/ 1480795 w 1557040"/>
                      <a:gd name="connsiteY4" fmla="*/ 406782 h 787788"/>
                      <a:gd name="connsiteX5" fmla="*/ 909295 w 1557040"/>
                      <a:gd name="connsiteY5" fmla="*/ 16257 h 787788"/>
                      <a:gd name="connsiteX6" fmla="*/ 194920 w 1557040"/>
                      <a:gd name="connsiteY6" fmla="*/ 111507 h 787788"/>
                      <a:gd name="connsiteX7" fmla="*/ 13945 w 1557040"/>
                      <a:gd name="connsiteY7" fmla="*/ 435357 h 787788"/>
                      <a:gd name="connsiteX0" fmla="*/ 13945 w 1557040"/>
                      <a:gd name="connsiteY0" fmla="*/ 435357 h 787787"/>
                      <a:gd name="connsiteX1" fmla="*/ 480667 w 1557040"/>
                      <a:gd name="connsiteY1" fmla="*/ 702057 h 787787"/>
                      <a:gd name="connsiteX2" fmla="*/ 1093845 w 1557040"/>
                      <a:gd name="connsiteY2" fmla="*/ 416817 h 787787"/>
                      <a:gd name="connsiteX3" fmla="*/ 1509370 w 1557040"/>
                      <a:gd name="connsiteY3" fmla="*/ 787782 h 787787"/>
                      <a:gd name="connsiteX4" fmla="*/ 1480795 w 1557040"/>
                      <a:gd name="connsiteY4" fmla="*/ 406782 h 787787"/>
                      <a:gd name="connsiteX5" fmla="*/ 909295 w 1557040"/>
                      <a:gd name="connsiteY5" fmla="*/ 16257 h 787787"/>
                      <a:gd name="connsiteX6" fmla="*/ 194920 w 1557040"/>
                      <a:gd name="connsiteY6" fmla="*/ 111507 h 787787"/>
                      <a:gd name="connsiteX7" fmla="*/ 13945 w 1557040"/>
                      <a:gd name="connsiteY7" fmla="*/ 435357 h 787787"/>
                      <a:gd name="connsiteX0" fmla="*/ 13798 w 1556893"/>
                      <a:gd name="connsiteY0" fmla="*/ 434978 h 787408"/>
                      <a:gd name="connsiteX1" fmla="*/ 480520 w 1556893"/>
                      <a:gd name="connsiteY1" fmla="*/ 701678 h 787408"/>
                      <a:gd name="connsiteX2" fmla="*/ 1093698 w 1556893"/>
                      <a:gd name="connsiteY2" fmla="*/ 416438 h 787408"/>
                      <a:gd name="connsiteX3" fmla="*/ 1509223 w 1556893"/>
                      <a:gd name="connsiteY3" fmla="*/ 787403 h 787408"/>
                      <a:gd name="connsiteX4" fmla="*/ 1480648 w 1556893"/>
                      <a:gd name="connsiteY4" fmla="*/ 406403 h 787408"/>
                      <a:gd name="connsiteX5" fmla="*/ 909148 w 1556893"/>
                      <a:gd name="connsiteY5" fmla="*/ 15878 h 787408"/>
                      <a:gd name="connsiteX6" fmla="*/ 194773 w 1556893"/>
                      <a:gd name="connsiteY6" fmla="*/ 111128 h 787408"/>
                      <a:gd name="connsiteX7" fmla="*/ 13798 w 1556893"/>
                      <a:gd name="connsiteY7" fmla="*/ 434978 h 787408"/>
                      <a:gd name="connsiteX0" fmla="*/ 13320 w 1562210"/>
                      <a:gd name="connsiteY0" fmla="*/ 385854 h 786505"/>
                      <a:gd name="connsiteX1" fmla="*/ 485837 w 1562210"/>
                      <a:gd name="connsiteY1" fmla="*/ 700775 h 786505"/>
                      <a:gd name="connsiteX2" fmla="*/ 1099015 w 1562210"/>
                      <a:gd name="connsiteY2" fmla="*/ 415535 h 786505"/>
                      <a:gd name="connsiteX3" fmla="*/ 1514540 w 1562210"/>
                      <a:gd name="connsiteY3" fmla="*/ 786500 h 786505"/>
                      <a:gd name="connsiteX4" fmla="*/ 1485965 w 1562210"/>
                      <a:gd name="connsiteY4" fmla="*/ 405500 h 786505"/>
                      <a:gd name="connsiteX5" fmla="*/ 914465 w 1562210"/>
                      <a:gd name="connsiteY5" fmla="*/ 14975 h 786505"/>
                      <a:gd name="connsiteX6" fmla="*/ 200090 w 1562210"/>
                      <a:gd name="connsiteY6" fmla="*/ 110225 h 786505"/>
                      <a:gd name="connsiteX7" fmla="*/ 13320 w 1562210"/>
                      <a:gd name="connsiteY7" fmla="*/ 385854 h 786505"/>
                      <a:gd name="connsiteX0" fmla="*/ 16140 w 1535234"/>
                      <a:gd name="connsiteY0" fmla="*/ 395999 h 786684"/>
                      <a:gd name="connsiteX1" fmla="*/ 458861 w 1535234"/>
                      <a:gd name="connsiteY1" fmla="*/ 700954 h 786684"/>
                      <a:gd name="connsiteX2" fmla="*/ 1072039 w 1535234"/>
                      <a:gd name="connsiteY2" fmla="*/ 415714 h 786684"/>
                      <a:gd name="connsiteX3" fmla="*/ 1487564 w 1535234"/>
                      <a:gd name="connsiteY3" fmla="*/ 786679 h 786684"/>
                      <a:gd name="connsiteX4" fmla="*/ 1458989 w 1535234"/>
                      <a:gd name="connsiteY4" fmla="*/ 405679 h 786684"/>
                      <a:gd name="connsiteX5" fmla="*/ 887489 w 1535234"/>
                      <a:gd name="connsiteY5" fmla="*/ 15154 h 786684"/>
                      <a:gd name="connsiteX6" fmla="*/ 173114 w 1535234"/>
                      <a:gd name="connsiteY6" fmla="*/ 110404 h 786684"/>
                      <a:gd name="connsiteX7" fmla="*/ 16140 w 1535234"/>
                      <a:gd name="connsiteY7" fmla="*/ 395999 h 786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535234" h="786684">
                        <a:moveTo>
                          <a:pt x="16140" y="395999"/>
                        </a:moveTo>
                        <a:cubicBezTo>
                          <a:pt x="63765" y="494424"/>
                          <a:pt x="282878" y="697668"/>
                          <a:pt x="458861" y="700954"/>
                        </a:cubicBezTo>
                        <a:cubicBezTo>
                          <a:pt x="634844" y="704240"/>
                          <a:pt x="900589" y="401427"/>
                          <a:pt x="1072039" y="415714"/>
                        </a:cubicBezTo>
                        <a:cubicBezTo>
                          <a:pt x="1243489" y="430001"/>
                          <a:pt x="1423072" y="788352"/>
                          <a:pt x="1487564" y="786679"/>
                        </a:cubicBezTo>
                        <a:cubicBezTo>
                          <a:pt x="1552056" y="785007"/>
                          <a:pt x="1559002" y="534267"/>
                          <a:pt x="1458989" y="405679"/>
                        </a:cubicBezTo>
                        <a:cubicBezTo>
                          <a:pt x="1358977" y="277091"/>
                          <a:pt x="1101801" y="64366"/>
                          <a:pt x="887489" y="15154"/>
                        </a:cubicBezTo>
                        <a:cubicBezTo>
                          <a:pt x="673177" y="-34058"/>
                          <a:pt x="318339" y="46930"/>
                          <a:pt x="173114" y="110404"/>
                        </a:cubicBezTo>
                        <a:cubicBezTo>
                          <a:pt x="27889" y="173878"/>
                          <a:pt x="-31485" y="297574"/>
                          <a:pt x="16140" y="395999"/>
                        </a:cubicBezTo>
                        <a:close/>
                      </a:path>
                    </a:pathLst>
                  </a:custGeom>
                  <a:solidFill>
                    <a:srgbClr val="10218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dirty="0"/>
                  </a:p>
                </p:txBody>
              </p:sp>
              <p:sp>
                <p:nvSpPr>
                  <p:cNvPr id="106" name="자유형 105"/>
                  <p:cNvSpPr/>
                  <p:nvPr/>
                </p:nvSpPr>
                <p:spPr>
                  <a:xfrm>
                    <a:off x="2344896" y="2752097"/>
                    <a:ext cx="1557737" cy="757186"/>
                  </a:xfrm>
                  <a:custGeom>
                    <a:avLst/>
                    <a:gdLst>
                      <a:gd name="connsiteX0" fmla="*/ 13945 w 1557277"/>
                      <a:gd name="connsiteY0" fmla="*/ 435357 h 788122"/>
                      <a:gd name="connsiteX1" fmla="*/ 480670 w 1557277"/>
                      <a:gd name="connsiteY1" fmla="*/ 702057 h 788122"/>
                      <a:gd name="connsiteX2" fmla="*/ 1090270 w 1557277"/>
                      <a:gd name="connsiteY2" fmla="*/ 340107 h 788122"/>
                      <a:gd name="connsiteX3" fmla="*/ 1509370 w 1557277"/>
                      <a:gd name="connsiteY3" fmla="*/ 787782 h 788122"/>
                      <a:gd name="connsiteX4" fmla="*/ 1480795 w 1557277"/>
                      <a:gd name="connsiteY4" fmla="*/ 406782 h 788122"/>
                      <a:gd name="connsiteX5" fmla="*/ 909295 w 1557277"/>
                      <a:gd name="connsiteY5" fmla="*/ 16257 h 788122"/>
                      <a:gd name="connsiteX6" fmla="*/ 194920 w 1557277"/>
                      <a:gd name="connsiteY6" fmla="*/ 111507 h 788122"/>
                      <a:gd name="connsiteX7" fmla="*/ 13945 w 1557277"/>
                      <a:gd name="connsiteY7" fmla="*/ 435357 h 788122"/>
                      <a:gd name="connsiteX0" fmla="*/ 13945 w 1556645"/>
                      <a:gd name="connsiteY0" fmla="*/ 435357 h 787811"/>
                      <a:gd name="connsiteX1" fmla="*/ 480670 w 1556645"/>
                      <a:gd name="connsiteY1" fmla="*/ 702057 h 787811"/>
                      <a:gd name="connsiteX2" fmla="*/ 1099795 w 1556645"/>
                      <a:gd name="connsiteY2" fmla="*/ 387732 h 787811"/>
                      <a:gd name="connsiteX3" fmla="*/ 1509370 w 1556645"/>
                      <a:gd name="connsiteY3" fmla="*/ 787782 h 787811"/>
                      <a:gd name="connsiteX4" fmla="*/ 1480795 w 1556645"/>
                      <a:gd name="connsiteY4" fmla="*/ 406782 h 787811"/>
                      <a:gd name="connsiteX5" fmla="*/ 909295 w 1556645"/>
                      <a:gd name="connsiteY5" fmla="*/ 16257 h 787811"/>
                      <a:gd name="connsiteX6" fmla="*/ 194920 w 1556645"/>
                      <a:gd name="connsiteY6" fmla="*/ 111507 h 787811"/>
                      <a:gd name="connsiteX7" fmla="*/ 13945 w 1556645"/>
                      <a:gd name="connsiteY7" fmla="*/ 435357 h 787811"/>
                      <a:gd name="connsiteX0" fmla="*/ 13945 w 1568865"/>
                      <a:gd name="connsiteY0" fmla="*/ 435357 h 702316"/>
                      <a:gd name="connsiteX1" fmla="*/ 480670 w 1568865"/>
                      <a:gd name="connsiteY1" fmla="*/ 702057 h 702316"/>
                      <a:gd name="connsiteX2" fmla="*/ 1099795 w 1568865"/>
                      <a:gd name="connsiteY2" fmla="*/ 387732 h 702316"/>
                      <a:gd name="connsiteX3" fmla="*/ 1528420 w 1568865"/>
                      <a:gd name="connsiteY3" fmla="*/ 663957 h 702316"/>
                      <a:gd name="connsiteX4" fmla="*/ 1480795 w 1568865"/>
                      <a:gd name="connsiteY4" fmla="*/ 406782 h 702316"/>
                      <a:gd name="connsiteX5" fmla="*/ 909295 w 1568865"/>
                      <a:gd name="connsiteY5" fmla="*/ 16257 h 702316"/>
                      <a:gd name="connsiteX6" fmla="*/ 194920 w 1568865"/>
                      <a:gd name="connsiteY6" fmla="*/ 111507 h 702316"/>
                      <a:gd name="connsiteX7" fmla="*/ 13945 w 1568865"/>
                      <a:gd name="connsiteY7" fmla="*/ 435357 h 702316"/>
                      <a:gd name="connsiteX0" fmla="*/ 13945 w 1568865"/>
                      <a:gd name="connsiteY0" fmla="*/ 435357 h 702316"/>
                      <a:gd name="connsiteX1" fmla="*/ 480670 w 1568865"/>
                      <a:gd name="connsiteY1" fmla="*/ 702057 h 702316"/>
                      <a:gd name="connsiteX2" fmla="*/ 1099795 w 1568865"/>
                      <a:gd name="connsiteY2" fmla="*/ 387732 h 702316"/>
                      <a:gd name="connsiteX3" fmla="*/ 1528420 w 1568865"/>
                      <a:gd name="connsiteY3" fmla="*/ 663957 h 702316"/>
                      <a:gd name="connsiteX4" fmla="*/ 1480795 w 1568865"/>
                      <a:gd name="connsiteY4" fmla="*/ 406782 h 702316"/>
                      <a:gd name="connsiteX5" fmla="*/ 909295 w 1568865"/>
                      <a:gd name="connsiteY5" fmla="*/ 16257 h 702316"/>
                      <a:gd name="connsiteX6" fmla="*/ 194920 w 1568865"/>
                      <a:gd name="connsiteY6" fmla="*/ 111507 h 702316"/>
                      <a:gd name="connsiteX7" fmla="*/ 13945 w 1568865"/>
                      <a:gd name="connsiteY7" fmla="*/ 435357 h 702316"/>
                      <a:gd name="connsiteX0" fmla="*/ 13945 w 1568865"/>
                      <a:gd name="connsiteY0" fmla="*/ 435357 h 702316"/>
                      <a:gd name="connsiteX1" fmla="*/ 480670 w 1568865"/>
                      <a:gd name="connsiteY1" fmla="*/ 702057 h 702316"/>
                      <a:gd name="connsiteX2" fmla="*/ 1099795 w 1568865"/>
                      <a:gd name="connsiteY2" fmla="*/ 387732 h 702316"/>
                      <a:gd name="connsiteX3" fmla="*/ 1528420 w 1568865"/>
                      <a:gd name="connsiteY3" fmla="*/ 702057 h 702316"/>
                      <a:gd name="connsiteX4" fmla="*/ 1480795 w 1568865"/>
                      <a:gd name="connsiteY4" fmla="*/ 406782 h 702316"/>
                      <a:gd name="connsiteX5" fmla="*/ 909295 w 1568865"/>
                      <a:gd name="connsiteY5" fmla="*/ 16257 h 702316"/>
                      <a:gd name="connsiteX6" fmla="*/ 194920 w 1568865"/>
                      <a:gd name="connsiteY6" fmla="*/ 111507 h 702316"/>
                      <a:gd name="connsiteX7" fmla="*/ 13945 w 1568865"/>
                      <a:gd name="connsiteY7" fmla="*/ 435357 h 702316"/>
                      <a:gd name="connsiteX0" fmla="*/ 13945 w 1554645"/>
                      <a:gd name="connsiteY0" fmla="*/ 435357 h 702316"/>
                      <a:gd name="connsiteX1" fmla="*/ 480670 w 1554645"/>
                      <a:gd name="connsiteY1" fmla="*/ 702057 h 702316"/>
                      <a:gd name="connsiteX2" fmla="*/ 1099795 w 1554645"/>
                      <a:gd name="connsiteY2" fmla="*/ 387732 h 702316"/>
                      <a:gd name="connsiteX3" fmla="*/ 1528420 w 1554645"/>
                      <a:gd name="connsiteY3" fmla="*/ 702057 h 702316"/>
                      <a:gd name="connsiteX4" fmla="*/ 1442695 w 1554645"/>
                      <a:gd name="connsiteY4" fmla="*/ 387732 h 702316"/>
                      <a:gd name="connsiteX5" fmla="*/ 909295 w 1554645"/>
                      <a:gd name="connsiteY5" fmla="*/ 16257 h 702316"/>
                      <a:gd name="connsiteX6" fmla="*/ 194920 w 1554645"/>
                      <a:gd name="connsiteY6" fmla="*/ 111507 h 702316"/>
                      <a:gd name="connsiteX7" fmla="*/ 13945 w 1554645"/>
                      <a:gd name="connsiteY7" fmla="*/ 435357 h 702316"/>
                      <a:gd name="connsiteX0" fmla="*/ 13945 w 1554645"/>
                      <a:gd name="connsiteY0" fmla="*/ 435357 h 757186"/>
                      <a:gd name="connsiteX1" fmla="*/ 480670 w 1554645"/>
                      <a:gd name="connsiteY1" fmla="*/ 702057 h 757186"/>
                      <a:gd name="connsiteX2" fmla="*/ 1099795 w 1554645"/>
                      <a:gd name="connsiteY2" fmla="*/ 387732 h 757186"/>
                      <a:gd name="connsiteX3" fmla="*/ 1528420 w 1554645"/>
                      <a:gd name="connsiteY3" fmla="*/ 702057 h 757186"/>
                      <a:gd name="connsiteX4" fmla="*/ 1442695 w 1554645"/>
                      <a:gd name="connsiteY4" fmla="*/ 387732 h 757186"/>
                      <a:gd name="connsiteX5" fmla="*/ 909295 w 1554645"/>
                      <a:gd name="connsiteY5" fmla="*/ 16257 h 757186"/>
                      <a:gd name="connsiteX6" fmla="*/ 194920 w 1554645"/>
                      <a:gd name="connsiteY6" fmla="*/ 111507 h 757186"/>
                      <a:gd name="connsiteX7" fmla="*/ 13945 w 1554645"/>
                      <a:gd name="connsiteY7" fmla="*/ 435357 h 757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554645" h="757186">
                        <a:moveTo>
                          <a:pt x="13945" y="435357"/>
                        </a:moveTo>
                        <a:cubicBezTo>
                          <a:pt x="61570" y="533782"/>
                          <a:pt x="299695" y="709994"/>
                          <a:pt x="480670" y="702057"/>
                        </a:cubicBezTo>
                        <a:cubicBezTo>
                          <a:pt x="661645" y="694120"/>
                          <a:pt x="925170" y="387732"/>
                          <a:pt x="1099795" y="387732"/>
                        </a:cubicBezTo>
                        <a:cubicBezTo>
                          <a:pt x="1274420" y="387732"/>
                          <a:pt x="1512720" y="647106"/>
                          <a:pt x="1528420" y="702057"/>
                        </a:cubicBezTo>
                        <a:cubicBezTo>
                          <a:pt x="1585570" y="902082"/>
                          <a:pt x="1545883" y="502032"/>
                          <a:pt x="1442695" y="387732"/>
                        </a:cubicBezTo>
                        <a:cubicBezTo>
                          <a:pt x="1339508" y="273432"/>
                          <a:pt x="1123607" y="65469"/>
                          <a:pt x="909295" y="16257"/>
                        </a:cubicBezTo>
                        <a:cubicBezTo>
                          <a:pt x="694983" y="-32955"/>
                          <a:pt x="345733" y="38482"/>
                          <a:pt x="194920" y="111507"/>
                        </a:cubicBezTo>
                        <a:cubicBezTo>
                          <a:pt x="44107" y="184532"/>
                          <a:pt x="-33680" y="336932"/>
                          <a:pt x="13945" y="435357"/>
                        </a:cubicBezTo>
                        <a:close/>
                      </a:path>
                    </a:pathLst>
                  </a:custGeom>
                  <a:solidFill>
                    <a:srgbClr val="E3001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48" name="그룹 47"/>
                <p:cNvGrpSpPr/>
                <p:nvPr/>
              </p:nvGrpSpPr>
              <p:grpSpPr>
                <a:xfrm>
                  <a:off x="9006175" y="2485435"/>
                  <a:ext cx="852188" cy="424191"/>
                  <a:chOff x="3332402" y="2638054"/>
                  <a:chExt cx="694144" cy="345522"/>
                </a:xfrm>
              </p:grpSpPr>
              <p:sp>
                <p:nvSpPr>
                  <p:cNvPr id="100" name="직사각형 99"/>
                  <p:cNvSpPr/>
                  <p:nvPr/>
                </p:nvSpPr>
                <p:spPr>
                  <a:xfrm rot="7177615">
                    <a:off x="3728929" y="2589358"/>
                    <a:ext cx="48994" cy="146386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01" name="직사각형 100"/>
                  <p:cNvSpPr/>
                  <p:nvPr/>
                </p:nvSpPr>
                <p:spPr>
                  <a:xfrm rot="7177615">
                    <a:off x="3886521" y="2699914"/>
                    <a:ext cx="81996" cy="125292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02" name="직사각형 38"/>
                  <p:cNvSpPr/>
                  <p:nvPr/>
                </p:nvSpPr>
                <p:spPr>
                  <a:xfrm rot="7617803">
                    <a:off x="3663134" y="2430292"/>
                    <a:ext cx="94073" cy="632750"/>
                  </a:xfrm>
                  <a:custGeom>
                    <a:avLst/>
                    <a:gdLst>
                      <a:gd name="connsiteX0" fmla="*/ 0 w 78410"/>
                      <a:gd name="connsiteY0" fmla="*/ 0 h 632750"/>
                      <a:gd name="connsiteX1" fmla="*/ 78410 w 78410"/>
                      <a:gd name="connsiteY1" fmla="*/ 0 h 632750"/>
                      <a:gd name="connsiteX2" fmla="*/ 78410 w 78410"/>
                      <a:gd name="connsiteY2" fmla="*/ 632750 h 632750"/>
                      <a:gd name="connsiteX3" fmla="*/ 0 w 78410"/>
                      <a:gd name="connsiteY3" fmla="*/ 632750 h 632750"/>
                      <a:gd name="connsiteX4" fmla="*/ 0 w 78410"/>
                      <a:gd name="connsiteY4" fmla="*/ 0 h 632750"/>
                      <a:gd name="connsiteX0" fmla="*/ 0 w 94073"/>
                      <a:gd name="connsiteY0" fmla="*/ 0 h 632750"/>
                      <a:gd name="connsiteX1" fmla="*/ 78410 w 94073"/>
                      <a:gd name="connsiteY1" fmla="*/ 0 h 632750"/>
                      <a:gd name="connsiteX2" fmla="*/ 93558 w 94073"/>
                      <a:gd name="connsiteY2" fmla="*/ 299476 h 632750"/>
                      <a:gd name="connsiteX3" fmla="*/ 78410 w 94073"/>
                      <a:gd name="connsiteY3" fmla="*/ 632750 h 632750"/>
                      <a:gd name="connsiteX4" fmla="*/ 0 w 94073"/>
                      <a:gd name="connsiteY4" fmla="*/ 632750 h 632750"/>
                      <a:gd name="connsiteX5" fmla="*/ 0 w 94073"/>
                      <a:gd name="connsiteY5" fmla="*/ 0 h 632750"/>
                      <a:gd name="connsiteX0" fmla="*/ 0 w 94073"/>
                      <a:gd name="connsiteY0" fmla="*/ 0 h 632750"/>
                      <a:gd name="connsiteX1" fmla="*/ 78410 w 94073"/>
                      <a:gd name="connsiteY1" fmla="*/ 0 h 632750"/>
                      <a:gd name="connsiteX2" fmla="*/ 93558 w 94073"/>
                      <a:gd name="connsiteY2" fmla="*/ 299476 h 632750"/>
                      <a:gd name="connsiteX3" fmla="*/ 78410 w 94073"/>
                      <a:gd name="connsiteY3" fmla="*/ 632750 h 632750"/>
                      <a:gd name="connsiteX4" fmla="*/ 0 w 94073"/>
                      <a:gd name="connsiteY4" fmla="*/ 632750 h 632750"/>
                      <a:gd name="connsiteX5" fmla="*/ 11018 w 94073"/>
                      <a:gd name="connsiteY5" fmla="*/ 305960 h 632750"/>
                      <a:gd name="connsiteX6" fmla="*/ 0 w 94073"/>
                      <a:gd name="connsiteY6" fmla="*/ 0 h 632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4073" h="632750">
                        <a:moveTo>
                          <a:pt x="0" y="0"/>
                        </a:moveTo>
                        <a:lnTo>
                          <a:pt x="78410" y="0"/>
                        </a:lnTo>
                        <a:cubicBezTo>
                          <a:pt x="74149" y="101534"/>
                          <a:pt x="97819" y="197942"/>
                          <a:pt x="93558" y="299476"/>
                        </a:cubicBezTo>
                        <a:lnTo>
                          <a:pt x="78410" y="632750"/>
                        </a:lnTo>
                        <a:lnTo>
                          <a:pt x="0" y="632750"/>
                        </a:lnTo>
                        <a:cubicBezTo>
                          <a:pt x="290" y="526366"/>
                          <a:pt x="10728" y="412344"/>
                          <a:pt x="11018" y="30596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03" name="직사각형 102"/>
                  <p:cNvSpPr/>
                  <p:nvPr/>
                </p:nvSpPr>
                <p:spPr>
                  <a:xfrm rot="7694986">
                    <a:off x="3468939" y="2552439"/>
                    <a:ext cx="68234" cy="341308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04" name="직사각형 103"/>
                  <p:cNvSpPr/>
                  <p:nvPr/>
                </p:nvSpPr>
                <p:spPr>
                  <a:xfrm rot="7477516">
                    <a:off x="3762446" y="2801329"/>
                    <a:ext cx="70814" cy="29367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82" name="그룹 81"/>
                <p:cNvGrpSpPr/>
                <p:nvPr/>
              </p:nvGrpSpPr>
              <p:grpSpPr>
                <a:xfrm>
                  <a:off x="10009471" y="3414085"/>
                  <a:ext cx="989994" cy="788395"/>
                  <a:chOff x="4149630" y="3394479"/>
                  <a:chExt cx="806393" cy="642182"/>
                </a:xfrm>
              </p:grpSpPr>
              <p:sp>
                <p:nvSpPr>
                  <p:cNvPr id="94" name="직사각형 93"/>
                  <p:cNvSpPr/>
                  <p:nvPr/>
                </p:nvSpPr>
                <p:spPr>
                  <a:xfrm rot="2019684">
                    <a:off x="4330838" y="3394479"/>
                    <a:ext cx="179088" cy="185726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5" name="직사각형 94"/>
                  <p:cNvSpPr/>
                  <p:nvPr/>
                </p:nvSpPr>
                <p:spPr>
                  <a:xfrm rot="2019684">
                    <a:off x="4573394" y="3444213"/>
                    <a:ext cx="168851" cy="217975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6" name="직사각형 95"/>
                  <p:cNvSpPr/>
                  <p:nvPr/>
                </p:nvSpPr>
                <p:spPr>
                  <a:xfrm rot="2019684">
                    <a:off x="4783185" y="3549604"/>
                    <a:ext cx="172838" cy="199961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7" name="직사각형 96"/>
                  <p:cNvSpPr/>
                  <p:nvPr/>
                </p:nvSpPr>
                <p:spPr>
                  <a:xfrm rot="2019684">
                    <a:off x="4380697" y="3682190"/>
                    <a:ext cx="182101" cy="24676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8" name="직사각형 97"/>
                  <p:cNvSpPr/>
                  <p:nvPr/>
                </p:nvSpPr>
                <p:spPr>
                  <a:xfrm rot="2019684">
                    <a:off x="4149630" y="3585826"/>
                    <a:ext cx="182101" cy="24676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9" name="직사각형 98"/>
                  <p:cNvSpPr/>
                  <p:nvPr/>
                </p:nvSpPr>
                <p:spPr>
                  <a:xfrm rot="2019684">
                    <a:off x="4599852" y="3789892"/>
                    <a:ext cx="182101" cy="24676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83" name="순서도: 천공 테이프 4"/>
                <p:cNvSpPr/>
                <p:nvPr/>
              </p:nvSpPr>
              <p:spPr>
                <a:xfrm rot="21242496">
                  <a:off x="5730108" y="1549175"/>
                  <a:ext cx="3302763" cy="3250684"/>
                </a:xfrm>
                <a:custGeom>
                  <a:avLst/>
                  <a:gdLst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5000 w 10000"/>
                    <a:gd name="connsiteY7" fmla="*/ 9000 h 10000"/>
                    <a:gd name="connsiteX8" fmla="*/ 2500 w 10000"/>
                    <a:gd name="connsiteY8" fmla="*/ 10000 h 10000"/>
                    <a:gd name="connsiteX9" fmla="*/ 0 w 10000"/>
                    <a:gd name="connsiteY9" fmla="*/ 9000 h 10000"/>
                    <a:gd name="connsiteX10" fmla="*/ 0 w 10000"/>
                    <a:gd name="connsiteY10" fmla="*/ 1000 h 10000"/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5000 w 10000"/>
                    <a:gd name="connsiteY7" fmla="*/ 9000 h 10000"/>
                    <a:gd name="connsiteX8" fmla="*/ 2500 w 10000"/>
                    <a:gd name="connsiteY8" fmla="*/ 10000 h 10000"/>
                    <a:gd name="connsiteX9" fmla="*/ 0 w 10000"/>
                    <a:gd name="connsiteY9" fmla="*/ 9000 h 10000"/>
                    <a:gd name="connsiteX10" fmla="*/ 1332 w 10000"/>
                    <a:gd name="connsiteY10" fmla="*/ 6145 h 10000"/>
                    <a:gd name="connsiteX11" fmla="*/ 0 w 10000"/>
                    <a:gd name="connsiteY11" fmla="*/ 1000 h 10000"/>
                    <a:gd name="connsiteX0" fmla="*/ 0 w 10000"/>
                    <a:gd name="connsiteY0" fmla="*/ 1000 h 10292"/>
                    <a:gd name="connsiteX1" fmla="*/ 2500 w 10000"/>
                    <a:gd name="connsiteY1" fmla="*/ 2000 h 10292"/>
                    <a:gd name="connsiteX2" fmla="*/ 5000 w 10000"/>
                    <a:gd name="connsiteY2" fmla="*/ 1000 h 10292"/>
                    <a:gd name="connsiteX3" fmla="*/ 7500 w 10000"/>
                    <a:gd name="connsiteY3" fmla="*/ 0 h 10292"/>
                    <a:gd name="connsiteX4" fmla="*/ 10000 w 10000"/>
                    <a:gd name="connsiteY4" fmla="*/ 1000 h 10292"/>
                    <a:gd name="connsiteX5" fmla="*/ 10000 w 10000"/>
                    <a:gd name="connsiteY5" fmla="*/ 9000 h 10292"/>
                    <a:gd name="connsiteX6" fmla="*/ 7500 w 10000"/>
                    <a:gd name="connsiteY6" fmla="*/ 8000 h 10292"/>
                    <a:gd name="connsiteX7" fmla="*/ 5000 w 10000"/>
                    <a:gd name="connsiteY7" fmla="*/ 9000 h 10292"/>
                    <a:gd name="connsiteX8" fmla="*/ 2500 w 10000"/>
                    <a:gd name="connsiteY8" fmla="*/ 10000 h 10292"/>
                    <a:gd name="connsiteX9" fmla="*/ 884 w 10000"/>
                    <a:gd name="connsiteY9" fmla="*/ 9972 h 10292"/>
                    <a:gd name="connsiteX10" fmla="*/ 1332 w 10000"/>
                    <a:gd name="connsiteY10" fmla="*/ 6145 h 10292"/>
                    <a:gd name="connsiteX11" fmla="*/ 0 w 10000"/>
                    <a:gd name="connsiteY11" fmla="*/ 1000 h 10292"/>
                    <a:gd name="connsiteX0" fmla="*/ 0 w 10000"/>
                    <a:gd name="connsiteY0" fmla="*/ 1000 h 10292"/>
                    <a:gd name="connsiteX1" fmla="*/ 2500 w 10000"/>
                    <a:gd name="connsiteY1" fmla="*/ 2000 h 10292"/>
                    <a:gd name="connsiteX2" fmla="*/ 5000 w 10000"/>
                    <a:gd name="connsiteY2" fmla="*/ 1000 h 10292"/>
                    <a:gd name="connsiteX3" fmla="*/ 7500 w 10000"/>
                    <a:gd name="connsiteY3" fmla="*/ 0 h 10292"/>
                    <a:gd name="connsiteX4" fmla="*/ 10000 w 10000"/>
                    <a:gd name="connsiteY4" fmla="*/ 1000 h 10292"/>
                    <a:gd name="connsiteX5" fmla="*/ 10000 w 10000"/>
                    <a:gd name="connsiteY5" fmla="*/ 9000 h 10292"/>
                    <a:gd name="connsiteX6" fmla="*/ 7500 w 10000"/>
                    <a:gd name="connsiteY6" fmla="*/ 8000 h 10292"/>
                    <a:gd name="connsiteX7" fmla="*/ 5000 w 10000"/>
                    <a:gd name="connsiteY7" fmla="*/ 9000 h 10292"/>
                    <a:gd name="connsiteX8" fmla="*/ 2500 w 10000"/>
                    <a:gd name="connsiteY8" fmla="*/ 10000 h 10292"/>
                    <a:gd name="connsiteX9" fmla="*/ 884 w 10000"/>
                    <a:gd name="connsiteY9" fmla="*/ 9972 h 10292"/>
                    <a:gd name="connsiteX10" fmla="*/ 1332 w 10000"/>
                    <a:gd name="connsiteY10" fmla="*/ 6145 h 10292"/>
                    <a:gd name="connsiteX11" fmla="*/ 0 w 10000"/>
                    <a:gd name="connsiteY11" fmla="*/ 1000 h 10292"/>
                    <a:gd name="connsiteX0" fmla="*/ 0 w 10000"/>
                    <a:gd name="connsiteY0" fmla="*/ 1000 h 10292"/>
                    <a:gd name="connsiteX1" fmla="*/ 2500 w 10000"/>
                    <a:gd name="connsiteY1" fmla="*/ 2000 h 10292"/>
                    <a:gd name="connsiteX2" fmla="*/ 5000 w 10000"/>
                    <a:gd name="connsiteY2" fmla="*/ 1000 h 10292"/>
                    <a:gd name="connsiteX3" fmla="*/ 7500 w 10000"/>
                    <a:gd name="connsiteY3" fmla="*/ 0 h 10292"/>
                    <a:gd name="connsiteX4" fmla="*/ 10000 w 10000"/>
                    <a:gd name="connsiteY4" fmla="*/ 1000 h 10292"/>
                    <a:gd name="connsiteX5" fmla="*/ 10000 w 10000"/>
                    <a:gd name="connsiteY5" fmla="*/ 9000 h 10292"/>
                    <a:gd name="connsiteX6" fmla="*/ 7500 w 10000"/>
                    <a:gd name="connsiteY6" fmla="*/ 8000 h 10292"/>
                    <a:gd name="connsiteX7" fmla="*/ 5000 w 10000"/>
                    <a:gd name="connsiteY7" fmla="*/ 9000 h 10292"/>
                    <a:gd name="connsiteX8" fmla="*/ 2500 w 10000"/>
                    <a:gd name="connsiteY8" fmla="*/ 10000 h 10292"/>
                    <a:gd name="connsiteX9" fmla="*/ 884 w 10000"/>
                    <a:gd name="connsiteY9" fmla="*/ 9972 h 10292"/>
                    <a:gd name="connsiteX10" fmla="*/ 1332 w 10000"/>
                    <a:gd name="connsiteY10" fmla="*/ 6145 h 10292"/>
                    <a:gd name="connsiteX11" fmla="*/ 0 w 10000"/>
                    <a:gd name="connsiteY11" fmla="*/ 1000 h 10292"/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5000 w 10000"/>
                    <a:gd name="connsiteY7" fmla="*/ 9000 h 10000"/>
                    <a:gd name="connsiteX8" fmla="*/ 2500 w 10000"/>
                    <a:gd name="connsiteY8" fmla="*/ 10000 h 10000"/>
                    <a:gd name="connsiteX9" fmla="*/ 884 w 10000"/>
                    <a:gd name="connsiteY9" fmla="*/ 9972 h 10000"/>
                    <a:gd name="connsiteX10" fmla="*/ 1332 w 10000"/>
                    <a:gd name="connsiteY10" fmla="*/ 6145 h 10000"/>
                    <a:gd name="connsiteX11" fmla="*/ 0 w 10000"/>
                    <a:gd name="connsiteY11" fmla="*/ 1000 h 10000"/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4933 w 10000"/>
                    <a:gd name="connsiteY7" fmla="*/ 9221 h 10000"/>
                    <a:gd name="connsiteX8" fmla="*/ 2500 w 10000"/>
                    <a:gd name="connsiteY8" fmla="*/ 10000 h 10000"/>
                    <a:gd name="connsiteX9" fmla="*/ 884 w 10000"/>
                    <a:gd name="connsiteY9" fmla="*/ 9972 h 10000"/>
                    <a:gd name="connsiteX10" fmla="*/ 1332 w 10000"/>
                    <a:gd name="connsiteY10" fmla="*/ 6145 h 10000"/>
                    <a:gd name="connsiteX11" fmla="*/ 0 w 10000"/>
                    <a:gd name="connsiteY11" fmla="*/ 1000 h 10000"/>
                    <a:gd name="connsiteX0" fmla="*/ 0 w 10000"/>
                    <a:gd name="connsiteY0" fmla="*/ 89 h 9089"/>
                    <a:gd name="connsiteX1" fmla="*/ 2500 w 10000"/>
                    <a:gd name="connsiteY1" fmla="*/ 1089 h 9089"/>
                    <a:gd name="connsiteX2" fmla="*/ 5000 w 10000"/>
                    <a:gd name="connsiteY2" fmla="*/ 89 h 9089"/>
                    <a:gd name="connsiteX3" fmla="*/ 6795 w 10000"/>
                    <a:gd name="connsiteY3" fmla="*/ 3822 h 9089"/>
                    <a:gd name="connsiteX4" fmla="*/ 10000 w 10000"/>
                    <a:gd name="connsiteY4" fmla="*/ 89 h 9089"/>
                    <a:gd name="connsiteX5" fmla="*/ 10000 w 10000"/>
                    <a:gd name="connsiteY5" fmla="*/ 8089 h 9089"/>
                    <a:gd name="connsiteX6" fmla="*/ 7500 w 10000"/>
                    <a:gd name="connsiteY6" fmla="*/ 7089 h 9089"/>
                    <a:gd name="connsiteX7" fmla="*/ 4933 w 10000"/>
                    <a:gd name="connsiteY7" fmla="*/ 8310 h 9089"/>
                    <a:gd name="connsiteX8" fmla="*/ 2500 w 10000"/>
                    <a:gd name="connsiteY8" fmla="*/ 9089 h 9089"/>
                    <a:gd name="connsiteX9" fmla="*/ 884 w 10000"/>
                    <a:gd name="connsiteY9" fmla="*/ 9061 h 9089"/>
                    <a:gd name="connsiteX10" fmla="*/ 1332 w 10000"/>
                    <a:gd name="connsiteY10" fmla="*/ 5234 h 9089"/>
                    <a:gd name="connsiteX11" fmla="*/ 0 w 10000"/>
                    <a:gd name="connsiteY11" fmla="*/ 89 h 9089"/>
                    <a:gd name="connsiteX0" fmla="*/ 0 w 10000"/>
                    <a:gd name="connsiteY0" fmla="*/ 57 h 9959"/>
                    <a:gd name="connsiteX1" fmla="*/ 2500 w 10000"/>
                    <a:gd name="connsiteY1" fmla="*/ 1157 h 9959"/>
                    <a:gd name="connsiteX2" fmla="*/ 4692 w 10000"/>
                    <a:gd name="connsiteY2" fmla="*/ 1236 h 9959"/>
                    <a:gd name="connsiteX3" fmla="*/ 6795 w 10000"/>
                    <a:gd name="connsiteY3" fmla="*/ 4164 h 9959"/>
                    <a:gd name="connsiteX4" fmla="*/ 10000 w 10000"/>
                    <a:gd name="connsiteY4" fmla="*/ 57 h 9959"/>
                    <a:gd name="connsiteX5" fmla="*/ 10000 w 10000"/>
                    <a:gd name="connsiteY5" fmla="*/ 8859 h 9959"/>
                    <a:gd name="connsiteX6" fmla="*/ 7500 w 10000"/>
                    <a:gd name="connsiteY6" fmla="*/ 7759 h 9959"/>
                    <a:gd name="connsiteX7" fmla="*/ 4933 w 10000"/>
                    <a:gd name="connsiteY7" fmla="*/ 9102 h 9959"/>
                    <a:gd name="connsiteX8" fmla="*/ 2500 w 10000"/>
                    <a:gd name="connsiteY8" fmla="*/ 9959 h 9959"/>
                    <a:gd name="connsiteX9" fmla="*/ 884 w 10000"/>
                    <a:gd name="connsiteY9" fmla="*/ 9928 h 9959"/>
                    <a:gd name="connsiteX10" fmla="*/ 1332 w 10000"/>
                    <a:gd name="connsiteY10" fmla="*/ 5718 h 9959"/>
                    <a:gd name="connsiteX11" fmla="*/ 0 w 10000"/>
                    <a:gd name="connsiteY11" fmla="*/ 57 h 9959"/>
                    <a:gd name="connsiteX0" fmla="*/ 0 w 10000"/>
                    <a:gd name="connsiteY0" fmla="*/ 57 h 10000"/>
                    <a:gd name="connsiteX1" fmla="*/ 2214 w 10000"/>
                    <a:gd name="connsiteY1" fmla="*/ 1477 h 10000"/>
                    <a:gd name="connsiteX2" fmla="*/ 4692 w 10000"/>
                    <a:gd name="connsiteY2" fmla="*/ 1241 h 10000"/>
                    <a:gd name="connsiteX3" fmla="*/ 6795 w 10000"/>
                    <a:gd name="connsiteY3" fmla="*/ 4181 h 10000"/>
                    <a:gd name="connsiteX4" fmla="*/ 10000 w 10000"/>
                    <a:gd name="connsiteY4" fmla="*/ 57 h 10000"/>
                    <a:gd name="connsiteX5" fmla="*/ 10000 w 10000"/>
                    <a:gd name="connsiteY5" fmla="*/ 8895 h 10000"/>
                    <a:gd name="connsiteX6" fmla="*/ 7500 w 10000"/>
                    <a:gd name="connsiteY6" fmla="*/ 7791 h 10000"/>
                    <a:gd name="connsiteX7" fmla="*/ 4933 w 10000"/>
                    <a:gd name="connsiteY7" fmla="*/ 9139 h 10000"/>
                    <a:gd name="connsiteX8" fmla="*/ 2500 w 10000"/>
                    <a:gd name="connsiteY8" fmla="*/ 10000 h 10000"/>
                    <a:gd name="connsiteX9" fmla="*/ 884 w 10000"/>
                    <a:gd name="connsiteY9" fmla="*/ 9969 h 10000"/>
                    <a:gd name="connsiteX10" fmla="*/ 1332 w 10000"/>
                    <a:gd name="connsiteY10" fmla="*/ 5742 h 10000"/>
                    <a:gd name="connsiteX11" fmla="*/ 0 w 10000"/>
                    <a:gd name="connsiteY11" fmla="*/ 57 h 10000"/>
                    <a:gd name="connsiteX0" fmla="*/ 0 w 10000"/>
                    <a:gd name="connsiteY0" fmla="*/ 57 h 10000"/>
                    <a:gd name="connsiteX1" fmla="*/ 2214 w 10000"/>
                    <a:gd name="connsiteY1" fmla="*/ 1477 h 10000"/>
                    <a:gd name="connsiteX2" fmla="*/ 4692 w 10000"/>
                    <a:gd name="connsiteY2" fmla="*/ 1241 h 10000"/>
                    <a:gd name="connsiteX3" fmla="*/ 6795 w 10000"/>
                    <a:gd name="connsiteY3" fmla="*/ 4181 h 10000"/>
                    <a:gd name="connsiteX4" fmla="*/ 10000 w 10000"/>
                    <a:gd name="connsiteY4" fmla="*/ 57 h 10000"/>
                    <a:gd name="connsiteX5" fmla="*/ 10000 w 10000"/>
                    <a:gd name="connsiteY5" fmla="*/ 8895 h 10000"/>
                    <a:gd name="connsiteX6" fmla="*/ 7500 w 10000"/>
                    <a:gd name="connsiteY6" fmla="*/ 7791 h 10000"/>
                    <a:gd name="connsiteX7" fmla="*/ 4933 w 10000"/>
                    <a:gd name="connsiteY7" fmla="*/ 9139 h 10000"/>
                    <a:gd name="connsiteX8" fmla="*/ 2500 w 10000"/>
                    <a:gd name="connsiteY8" fmla="*/ 10000 h 10000"/>
                    <a:gd name="connsiteX9" fmla="*/ 884 w 10000"/>
                    <a:gd name="connsiteY9" fmla="*/ 9969 h 10000"/>
                    <a:gd name="connsiteX10" fmla="*/ 1332 w 10000"/>
                    <a:gd name="connsiteY10" fmla="*/ 5742 h 10000"/>
                    <a:gd name="connsiteX11" fmla="*/ 0 w 10000"/>
                    <a:gd name="connsiteY11" fmla="*/ 57 h 10000"/>
                    <a:gd name="connsiteX0" fmla="*/ 0 w 10000"/>
                    <a:gd name="connsiteY0" fmla="*/ 57 h 10580"/>
                    <a:gd name="connsiteX1" fmla="*/ 2214 w 10000"/>
                    <a:gd name="connsiteY1" fmla="*/ 1477 h 10580"/>
                    <a:gd name="connsiteX2" fmla="*/ 4692 w 10000"/>
                    <a:gd name="connsiteY2" fmla="*/ 1241 h 10580"/>
                    <a:gd name="connsiteX3" fmla="*/ 6795 w 10000"/>
                    <a:gd name="connsiteY3" fmla="*/ 4181 h 10580"/>
                    <a:gd name="connsiteX4" fmla="*/ 10000 w 10000"/>
                    <a:gd name="connsiteY4" fmla="*/ 57 h 10580"/>
                    <a:gd name="connsiteX5" fmla="*/ 10000 w 10000"/>
                    <a:gd name="connsiteY5" fmla="*/ 8895 h 10580"/>
                    <a:gd name="connsiteX6" fmla="*/ 6353 w 10000"/>
                    <a:gd name="connsiteY6" fmla="*/ 10580 h 10580"/>
                    <a:gd name="connsiteX7" fmla="*/ 4933 w 10000"/>
                    <a:gd name="connsiteY7" fmla="*/ 9139 h 10580"/>
                    <a:gd name="connsiteX8" fmla="*/ 2500 w 10000"/>
                    <a:gd name="connsiteY8" fmla="*/ 10000 h 10580"/>
                    <a:gd name="connsiteX9" fmla="*/ 884 w 10000"/>
                    <a:gd name="connsiteY9" fmla="*/ 9969 h 10580"/>
                    <a:gd name="connsiteX10" fmla="*/ 1332 w 10000"/>
                    <a:gd name="connsiteY10" fmla="*/ 5742 h 10580"/>
                    <a:gd name="connsiteX11" fmla="*/ 0 w 10000"/>
                    <a:gd name="connsiteY11" fmla="*/ 57 h 10580"/>
                    <a:gd name="connsiteX0" fmla="*/ 0 w 10000"/>
                    <a:gd name="connsiteY0" fmla="*/ 57 h 10832"/>
                    <a:gd name="connsiteX1" fmla="*/ 2214 w 10000"/>
                    <a:gd name="connsiteY1" fmla="*/ 1477 h 10832"/>
                    <a:gd name="connsiteX2" fmla="*/ 4692 w 10000"/>
                    <a:gd name="connsiteY2" fmla="*/ 1241 h 10832"/>
                    <a:gd name="connsiteX3" fmla="*/ 6795 w 10000"/>
                    <a:gd name="connsiteY3" fmla="*/ 4181 h 10832"/>
                    <a:gd name="connsiteX4" fmla="*/ 10000 w 10000"/>
                    <a:gd name="connsiteY4" fmla="*/ 57 h 10832"/>
                    <a:gd name="connsiteX5" fmla="*/ 9253 w 10000"/>
                    <a:gd name="connsiteY5" fmla="*/ 10832 h 10832"/>
                    <a:gd name="connsiteX6" fmla="*/ 6353 w 10000"/>
                    <a:gd name="connsiteY6" fmla="*/ 10580 h 10832"/>
                    <a:gd name="connsiteX7" fmla="*/ 4933 w 10000"/>
                    <a:gd name="connsiteY7" fmla="*/ 9139 h 10832"/>
                    <a:gd name="connsiteX8" fmla="*/ 2500 w 10000"/>
                    <a:gd name="connsiteY8" fmla="*/ 10000 h 10832"/>
                    <a:gd name="connsiteX9" fmla="*/ 884 w 10000"/>
                    <a:gd name="connsiteY9" fmla="*/ 9969 h 10832"/>
                    <a:gd name="connsiteX10" fmla="*/ 1332 w 10000"/>
                    <a:gd name="connsiteY10" fmla="*/ 5742 h 10832"/>
                    <a:gd name="connsiteX11" fmla="*/ 0 w 10000"/>
                    <a:gd name="connsiteY11" fmla="*/ 57 h 10832"/>
                    <a:gd name="connsiteX0" fmla="*/ 0 w 10000"/>
                    <a:gd name="connsiteY0" fmla="*/ 57 h 10832"/>
                    <a:gd name="connsiteX1" fmla="*/ 2214 w 10000"/>
                    <a:gd name="connsiteY1" fmla="*/ 1477 h 10832"/>
                    <a:gd name="connsiteX2" fmla="*/ 4692 w 10000"/>
                    <a:gd name="connsiteY2" fmla="*/ 1241 h 10832"/>
                    <a:gd name="connsiteX3" fmla="*/ 6795 w 10000"/>
                    <a:gd name="connsiteY3" fmla="*/ 4181 h 10832"/>
                    <a:gd name="connsiteX4" fmla="*/ 10000 w 10000"/>
                    <a:gd name="connsiteY4" fmla="*/ 57 h 10832"/>
                    <a:gd name="connsiteX5" fmla="*/ 9253 w 10000"/>
                    <a:gd name="connsiteY5" fmla="*/ 10832 h 10832"/>
                    <a:gd name="connsiteX6" fmla="*/ 6353 w 10000"/>
                    <a:gd name="connsiteY6" fmla="*/ 10580 h 10832"/>
                    <a:gd name="connsiteX7" fmla="*/ 4933 w 10000"/>
                    <a:gd name="connsiteY7" fmla="*/ 9139 h 10832"/>
                    <a:gd name="connsiteX8" fmla="*/ 2500 w 10000"/>
                    <a:gd name="connsiteY8" fmla="*/ 10000 h 10832"/>
                    <a:gd name="connsiteX9" fmla="*/ 884 w 10000"/>
                    <a:gd name="connsiteY9" fmla="*/ 9969 h 10832"/>
                    <a:gd name="connsiteX10" fmla="*/ 1332 w 10000"/>
                    <a:gd name="connsiteY10" fmla="*/ 5742 h 10832"/>
                    <a:gd name="connsiteX11" fmla="*/ 0 w 10000"/>
                    <a:gd name="connsiteY11" fmla="*/ 57 h 10832"/>
                    <a:gd name="connsiteX0" fmla="*/ 0 w 9253"/>
                    <a:gd name="connsiteY0" fmla="*/ 0 h 10775"/>
                    <a:gd name="connsiteX1" fmla="*/ 2214 w 9253"/>
                    <a:gd name="connsiteY1" fmla="*/ 1420 h 10775"/>
                    <a:gd name="connsiteX2" fmla="*/ 4692 w 9253"/>
                    <a:gd name="connsiteY2" fmla="*/ 1184 h 10775"/>
                    <a:gd name="connsiteX3" fmla="*/ 6795 w 9253"/>
                    <a:gd name="connsiteY3" fmla="*/ 4124 h 10775"/>
                    <a:gd name="connsiteX4" fmla="*/ 8122 w 9253"/>
                    <a:gd name="connsiteY4" fmla="*/ 6873 h 10775"/>
                    <a:gd name="connsiteX5" fmla="*/ 9253 w 9253"/>
                    <a:gd name="connsiteY5" fmla="*/ 10775 h 10775"/>
                    <a:gd name="connsiteX6" fmla="*/ 6353 w 9253"/>
                    <a:gd name="connsiteY6" fmla="*/ 10523 h 10775"/>
                    <a:gd name="connsiteX7" fmla="*/ 4933 w 9253"/>
                    <a:gd name="connsiteY7" fmla="*/ 9082 h 10775"/>
                    <a:gd name="connsiteX8" fmla="*/ 2500 w 9253"/>
                    <a:gd name="connsiteY8" fmla="*/ 9943 h 10775"/>
                    <a:gd name="connsiteX9" fmla="*/ 884 w 9253"/>
                    <a:gd name="connsiteY9" fmla="*/ 9912 h 10775"/>
                    <a:gd name="connsiteX10" fmla="*/ 1332 w 9253"/>
                    <a:gd name="connsiteY10" fmla="*/ 5685 h 10775"/>
                    <a:gd name="connsiteX11" fmla="*/ 0 w 9253"/>
                    <a:gd name="connsiteY11" fmla="*/ 0 h 10775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44 w 10000"/>
                    <a:gd name="connsiteY3" fmla="*/ 3827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44 w 10000"/>
                    <a:gd name="connsiteY3" fmla="*/ 3827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76 w 10000"/>
                    <a:gd name="connsiteY3" fmla="*/ 300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56 w 10000"/>
                    <a:gd name="connsiteY3" fmla="*/ 2673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56 w 10000"/>
                    <a:gd name="connsiteY3" fmla="*/ 2673 h 10000"/>
                    <a:gd name="connsiteX4" fmla="*/ 7322 w 10000"/>
                    <a:gd name="connsiteY4" fmla="*/ 4065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56 w 10000"/>
                    <a:gd name="connsiteY3" fmla="*/ 2673 h 10000"/>
                    <a:gd name="connsiteX4" fmla="*/ 7322 w 10000"/>
                    <a:gd name="connsiteY4" fmla="*/ 4065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8778"/>
                    <a:gd name="connsiteY0" fmla="*/ 0 h 9814"/>
                    <a:gd name="connsiteX1" fmla="*/ 2393 w 8778"/>
                    <a:gd name="connsiteY1" fmla="*/ 1318 h 9814"/>
                    <a:gd name="connsiteX2" fmla="*/ 5071 w 8778"/>
                    <a:gd name="connsiteY2" fmla="*/ 1099 h 9814"/>
                    <a:gd name="connsiteX3" fmla="*/ 7322 w 8778"/>
                    <a:gd name="connsiteY3" fmla="*/ 4065 h 9814"/>
                    <a:gd name="connsiteX4" fmla="*/ 8778 w 8778"/>
                    <a:gd name="connsiteY4" fmla="*/ 6379 h 9814"/>
                    <a:gd name="connsiteX5" fmla="*/ 6866 w 8778"/>
                    <a:gd name="connsiteY5" fmla="*/ 9766 h 9814"/>
                    <a:gd name="connsiteX6" fmla="*/ 5331 w 8778"/>
                    <a:gd name="connsiteY6" fmla="*/ 8429 h 9814"/>
                    <a:gd name="connsiteX7" fmla="*/ 2702 w 8778"/>
                    <a:gd name="connsiteY7" fmla="*/ 9228 h 9814"/>
                    <a:gd name="connsiteX8" fmla="*/ 955 w 8778"/>
                    <a:gd name="connsiteY8" fmla="*/ 9199 h 9814"/>
                    <a:gd name="connsiteX9" fmla="*/ 1440 w 8778"/>
                    <a:gd name="connsiteY9" fmla="*/ 5276 h 9814"/>
                    <a:gd name="connsiteX10" fmla="*/ 0 w 8778"/>
                    <a:gd name="connsiteY10" fmla="*/ 0 h 9814"/>
                    <a:gd name="connsiteX0" fmla="*/ 0 w 8457"/>
                    <a:gd name="connsiteY0" fmla="*/ 0 h 10114"/>
                    <a:gd name="connsiteX1" fmla="*/ 2726 w 8457"/>
                    <a:gd name="connsiteY1" fmla="*/ 1343 h 10114"/>
                    <a:gd name="connsiteX2" fmla="*/ 5777 w 8457"/>
                    <a:gd name="connsiteY2" fmla="*/ 1120 h 10114"/>
                    <a:gd name="connsiteX3" fmla="*/ 8341 w 8457"/>
                    <a:gd name="connsiteY3" fmla="*/ 4142 h 10114"/>
                    <a:gd name="connsiteX4" fmla="*/ 7822 w 8457"/>
                    <a:gd name="connsiteY4" fmla="*/ 9951 h 10114"/>
                    <a:gd name="connsiteX5" fmla="*/ 6073 w 8457"/>
                    <a:gd name="connsiteY5" fmla="*/ 8589 h 10114"/>
                    <a:gd name="connsiteX6" fmla="*/ 3078 w 8457"/>
                    <a:gd name="connsiteY6" fmla="*/ 9403 h 10114"/>
                    <a:gd name="connsiteX7" fmla="*/ 1088 w 8457"/>
                    <a:gd name="connsiteY7" fmla="*/ 9373 h 10114"/>
                    <a:gd name="connsiteX8" fmla="*/ 1640 w 8457"/>
                    <a:gd name="connsiteY8" fmla="*/ 5376 h 10114"/>
                    <a:gd name="connsiteX9" fmla="*/ 0 w 8457"/>
                    <a:gd name="connsiteY9" fmla="*/ 0 h 10114"/>
                    <a:gd name="connsiteX0" fmla="*/ 0 w 9251"/>
                    <a:gd name="connsiteY0" fmla="*/ 0 h 10180"/>
                    <a:gd name="connsiteX1" fmla="*/ 3223 w 9251"/>
                    <a:gd name="connsiteY1" fmla="*/ 1328 h 10180"/>
                    <a:gd name="connsiteX2" fmla="*/ 6831 w 9251"/>
                    <a:gd name="connsiteY2" fmla="*/ 1107 h 10180"/>
                    <a:gd name="connsiteX3" fmla="*/ 9249 w 9251"/>
                    <a:gd name="connsiteY3" fmla="*/ 9839 h 10180"/>
                    <a:gd name="connsiteX4" fmla="*/ 7181 w 9251"/>
                    <a:gd name="connsiteY4" fmla="*/ 8492 h 10180"/>
                    <a:gd name="connsiteX5" fmla="*/ 3640 w 9251"/>
                    <a:gd name="connsiteY5" fmla="*/ 9297 h 10180"/>
                    <a:gd name="connsiteX6" fmla="*/ 1287 w 9251"/>
                    <a:gd name="connsiteY6" fmla="*/ 9267 h 10180"/>
                    <a:gd name="connsiteX7" fmla="*/ 1939 w 9251"/>
                    <a:gd name="connsiteY7" fmla="*/ 5315 h 10180"/>
                    <a:gd name="connsiteX8" fmla="*/ 0 w 9251"/>
                    <a:gd name="connsiteY8" fmla="*/ 0 h 10180"/>
                    <a:gd name="connsiteX0" fmla="*/ 0 w 8297"/>
                    <a:gd name="connsiteY0" fmla="*/ 0 h 9133"/>
                    <a:gd name="connsiteX1" fmla="*/ 3484 w 8297"/>
                    <a:gd name="connsiteY1" fmla="*/ 1305 h 9133"/>
                    <a:gd name="connsiteX2" fmla="*/ 7384 w 8297"/>
                    <a:gd name="connsiteY2" fmla="*/ 1087 h 9133"/>
                    <a:gd name="connsiteX3" fmla="*/ 8228 w 8297"/>
                    <a:gd name="connsiteY3" fmla="*/ 8239 h 9133"/>
                    <a:gd name="connsiteX4" fmla="*/ 7762 w 8297"/>
                    <a:gd name="connsiteY4" fmla="*/ 8342 h 9133"/>
                    <a:gd name="connsiteX5" fmla="*/ 3935 w 8297"/>
                    <a:gd name="connsiteY5" fmla="*/ 9133 h 9133"/>
                    <a:gd name="connsiteX6" fmla="*/ 1391 w 8297"/>
                    <a:gd name="connsiteY6" fmla="*/ 9103 h 9133"/>
                    <a:gd name="connsiteX7" fmla="*/ 2096 w 8297"/>
                    <a:gd name="connsiteY7" fmla="*/ 5221 h 9133"/>
                    <a:gd name="connsiteX8" fmla="*/ 0 w 8297"/>
                    <a:gd name="connsiteY8" fmla="*/ 0 h 9133"/>
                    <a:gd name="connsiteX0" fmla="*/ 0 w 10054"/>
                    <a:gd name="connsiteY0" fmla="*/ 0 h 10000"/>
                    <a:gd name="connsiteX1" fmla="*/ 4199 w 10054"/>
                    <a:gd name="connsiteY1" fmla="*/ 1429 h 10000"/>
                    <a:gd name="connsiteX2" fmla="*/ 8155 w 10054"/>
                    <a:gd name="connsiteY2" fmla="*/ 1296 h 10000"/>
                    <a:gd name="connsiteX3" fmla="*/ 9917 w 10054"/>
                    <a:gd name="connsiteY3" fmla="*/ 9021 h 10000"/>
                    <a:gd name="connsiteX4" fmla="*/ 9355 w 10054"/>
                    <a:gd name="connsiteY4" fmla="*/ 9134 h 10000"/>
                    <a:gd name="connsiteX5" fmla="*/ 4743 w 10054"/>
                    <a:gd name="connsiteY5" fmla="*/ 10000 h 10000"/>
                    <a:gd name="connsiteX6" fmla="*/ 1677 w 10054"/>
                    <a:gd name="connsiteY6" fmla="*/ 9967 h 10000"/>
                    <a:gd name="connsiteX7" fmla="*/ 2526 w 10054"/>
                    <a:gd name="connsiteY7" fmla="*/ 5717 h 10000"/>
                    <a:gd name="connsiteX8" fmla="*/ 0 w 10054"/>
                    <a:gd name="connsiteY8" fmla="*/ 0 h 10000"/>
                    <a:gd name="connsiteX0" fmla="*/ 0 w 10054"/>
                    <a:gd name="connsiteY0" fmla="*/ 0 h 10000"/>
                    <a:gd name="connsiteX1" fmla="*/ 4199 w 10054"/>
                    <a:gd name="connsiteY1" fmla="*/ 1429 h 10000"/>
                    <a:gd name="connsiteX2" fmla="*/ 8155 w 10054"/>
                    <a:gd name="connsiteY2" fmla="*/ 1296 h 10000"/>
                    <a:gd name="connsiteX3" fmla="*/ 9917 w 10054"/>
                    <a:gd name="connsiteY3" fmla="*/ 9021 h 10000"/>
                    <a:gd name="connsiteX4" fmla="*/ 9355 w 10054"/>
                    <a:gd name="connsiteY4" fmla="*/ 9134 h 10000"/>
                    <a:gd name="connsiteX5" fmla="*/ 4743 w 10054"/>
                    <a:gd name="connsiteY5" fmla="*/ 10000 h 10000"/>
                    <a:gd name="connsiteX6" fmla="*/ 1677 w 10054"/>
                    <a:gd name="connsiteY6" fmla="*/ 9967 h 10000"/>
                    <a:gd name="connsiteX7" fmla="*/ 2526 w 10054"/>
                    <a:gd name="connsiteY7" fmla="*/ 5717 h 10000"/>
                    <a:gd name="connsiteX8" fmla="*/ 0 w 10054"/>
                    <a:gd name="connsiteY8" fmla="*/ 0 h 10000"/>
                    <a:gd name="connsiteX0" fmla="*/ 0 w 10076"/>
                    <a:gd name="connsiteY0" fmla="*/ 0 h 10000"/>
                    <a:gd name="connsiteX1" fmla="*/ 4199 w 10076"/>
                    <a:gd name="connsiteY1" fmla="*/ 1429 h 10000"/>
                    <a:gd name="connsiteX2" fmla="*/ 8155 w 10076"/>
                    <a:gd name="connsiteY2" fmla="*/ 1296 h 10000"/>
                    <a:gd name="connsiteX3" fmla="*/ 7854 w 10076"/>
                    <a:gd name="connsiteY3" fmla="*/ 4963 h 10000"/>
                    <a:gd name="connsiteX4" fmla="*/ 9917 w 10076"/>
                    <a:gd name="connsiteY4" fmla="*/ 9021 h 10000"/>
                    <a:gd name="connsiteX5" fmla="*/ 9355 w 10076"/>
                    <a:gd name="connsiteY5" fmla="*/ 9134 h 10000"/>
                    <a:gd name="connsiteX6" fmla="*/ 4743 w 10076"/>
                    <a:gd name="connsiteY6" fmla="*/ 10000 h 10000"/>
                    <a:gd name="connsiteX7" fmla="*/ 1677 w 10076"/>
                    <a:gd name="connsiteY7" fmla="*/ 9967 h 10000"/>
                    <a:gd name="connsiteX8" fmla="*/ 2526 w 10076"/>
                    <a:gd name="connsiteY8" fmla="*/ 5717 h 10000"/>
                    <a:gd name="connsiteX9" fmla="*/ 0 w 10076"/>
                    <a:gd name="connsiteY9" fmla="*/ 0 h 10000"/>
                    <a:gd name="connsiteX0" fmla="*/ 0 w 10076"/>
                    <a:gd name="connsiteY0" fmla="*/ 0 h 10000"/>
                    <a:gd name="connsiteX1" fmla="*/ 4199 w 10076"/>
                    <a:gd name="connsiteY1" fmla="*/ 1429 h 10000"/>
                    <a:gd name="connsiteX2" fmla="*/ 8155 w 10076"/>
                    <a:gd name="connsiteY2" fmla="*/ 1296 h 10000"/>
                    <a:gd name="connsiteX3" fmla="*/ 7854 w 10076"/>
                    <a:gd name="connsiteY3" fmla="*/ 4963 h 10000"/>
                    <a:gd name="connsiteX4" fmla="*/ 9917 w 10076"/>
                    <a:gd name="connsiteY4" fmla="*/ 9021 h 10000"/>
                    <a:gd name="connsiteX5" fmla="*/ 9355 w 10076"/>
                    <a:gd name="connsiteY5" fmla="*/ 9134 h 10000"/>
                    <a:gd name="connsiteX6" fmla="*/ 4743 w 10076"/>
                    <a:gd name="connsiteY6" fmla="*/ 10000 h 10000"/>
                    <a:gd name="connsiteX7" fmla="*/ 1677 w 10076"/>
                    <a:gd name="connsiteY7" fmla="*/ 9967 h 10000"/>
                    <a:gd name="connsiteX8" fmla="*/ 2526 w 10076"/>
                    <a:gd name="connsiteY8" fmla="*/ 5717 h 10000"/>
                    <a:gd name="connsiteX9" fmla="*/ 0 w 10076"/>
                    <a:gd name="connsiteY9" fmla="*/ 0 h 10000"/>
                    <a:gd name="connsiteX0" fmla="*/ 0 w 10076"/>
                    <a:gd name="connsiteY0" fmla="*/ 0 h 10000"/>
                    <a:gd name="connsiteX1" fmla="*/ 4199 w 10076"/>
                    <a:gd name="connsiteY1" fmla="*/ 1429 h 10000"/>
                    <a:gd name="connsiteX2" fmla="*/ 7942 w 10076"/>
                    <a:gd name="connsiteY2" fmla="*/ 1015 h 10000"/>
                    <a:gd name="connsiteX3" fmla="*/ 7854 w 10076"/>
                    <a:gd name="connsiteY3" fmla="*/ 4963 h 10000"/>
                    <a:gd name="connsiteX4" fmla="*/ 9917 w 10076"/>
                    <a:gd name="connsiteY4" fmla="*/ 9021 h 10000"/>
                    <a:gd name="connsiteX5" fmla="*/ 9355 w 10076"/>
                    <a:gd name="connsiteY5" fmla="*/ 9134 h 10000"/>
                    <a:gd name="connsiteX6" fmla="*/ 4743 w 10076"/>
                    <a:gd name="connsiteY6" fmla="*/ 10000 h 10000"/>
                    <a:gd name="connsiteX7" fmla="*/ 1677 w 10076"/>
                    <a:gd name="connsiteY7" fmla="*/ 9967 h 10000"/>
                    <a:gd name="connsiteX8" fmla="*/ 2526 w 10076"/>
                    <a:gd name="connsiteY8" fmla="*/ 5717 h 10000"/>
                    <a:gd name="connsiteX9" fmla="*/ 0 w 10076"/>
                    <a:gd name="connsiteY9" fmla="*/ 0 h 10000"/>
                    <a:gd name="connsiteX0" fmla="*/ 0 w 10060"/>
                    <a:gd name="connsiteY0" fmla="*/ 0 h 9967"/>
                    <a:gd name="connsiteX1" fmla="*/ 4199 w 10060"/>
                    <a:gd name="connsiteY1" fmla="*/ 1429 h 9967"/>
                    <a:gd name="connsiteX2" fmla="*/ 7942 w 10060"/>
                    <a:gd name="connsiteY2" fmla="*/ 1015 h 9967"/>
                    <a:gd name="connsiteX3" fmla="*/ 7854 w 10060"/>
                    <a:gd name="connsiteY3" fmla="*/ 4963 h 9967"/>
                    <a:gd name="connsiteX4" fmla="*/ 9917 w 10060"/>
                    <a:gd name="connsiteY4" fmla="*/ 9021 h 9967"/>
                    <a:gd name="connsiteX5" fmla="*/ 9355 w 10060"/>
                    <a:gd name="connsiteY5" fmla="*/ 9134 h 9967"/>
                    <a:gd name="connsiteX6" fmla="*/ 5119 w 10060"/>
                    <a:gd name="connsiteY6" fmla="*/ 9447 h 9967"/>
                    <a:gd name="connsiteX7" fmla="*/ 1677 w 10060"/>
                    <a:gd name="connsiteY7" fmla="*/ 9967 h 9967"/>
                    <a:gd name="connsiteX8" fmla="*/ 2526 w 10060"/>
                    <a:gd name="connsiteY8" fmla="*/ 5717 h 9967"/>
                    <a:gd name="connsiteX9" fmla="*/ 0 w 10060"/>
                    <a:gd name="connsiteY9" fmla="*/ 0 h 9967"/>
                    <a:gd name="connsiteX0" fmla="*/ 0 w 9883"/>
                    <a:gd name="connsiteY0" fmla="*/ 0 h 10000"/>
                    <a:gd name="connsiteX1" fmla="*/ 4174 w 9883"/>
                    <a:gd name="connsiteY1" fmla="*/ 1434 h 10000"/>
                    <a:gd name="connsiteX2" fmla="*/ 7895 w 9883"/>
                    <a:gd name="connsiteY2" fmla="*/ 1018 h 10000"/>
                    <a:gd name="connsiteX3" fmla="*/ 7807 w 9883"/>
                    <a:gd name="connsiteY3" fmla="*/ 4979 h 10000"/>
                    <a:gd name="connsiteX4" fmla="*/ 9858 w 9883"/>
                    <a:gd name="connsiteY4" fmla="*/ 9051 h 10000"/>
                    <a:gd name="connsiteX5" fmla="*/ 8692 w 9883"/>
                    <a:gd name="connsiteY5" fmla="*/ 8860 h 10000"/>
                    <a:gd name="connsiteX6" fmla="*/ 5088 w 9883"/>
                    <a:gd name="connsiteY6" fmla="*/ 9478 h 10000"/>
                    <a:gd name="connsiteX7" fmla="*/ 1667 w 9883"/>
                    <a:gd name="connsiteY7" fmla="*/ 10000 h 10000"/>
                    <a:gd name="connsiteX8" fmla="*/ 2511 w 9883"/>
                    <a:gd name="connsiteY8" fmla="*/ 5736 h 10000"/>
                    <a:gd name="connsiteX9" fmla="*/ 0 w 9883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7988 w 10000"/>
                    <a:gd name="connsiteY2" fmla="*/ 1018 h 10000"/>
                    <a:gd name="connsiteX3" fmla="*/ 7899 w 10000"/>
                    <a:gd name="connsiteY3" fmla="*/ 4979 h 10000"/>
                    <a:gd name="connsiteX4" fmla="*/ 9975 w 10000"/>
                    <a:gd name="connsiteY4" fmla="*/ 9051 h 10000"/>
                    <a:gd name="connsiteX5" fmla="*/ 8795 w 10000"/>
                    <a:gd name="connsiteY5" fmla="*/ 8860 h 10000"/>
                    <a:gd name="connsiteX6" fmla="*/ 5148 w 10000"/>
                    <a:gd name="connsiteY6" fmla="*/ 9478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9999"/>
                    <a:gd name="connsiteY0" fmla="*/ 0 h 10000"/>
                    <a:gd name="connsiteX1" fmla="*/ 4223 w 9999"/>
                    <a:gd name="connsiteY1" fmla="*/ 1434 h 10000"/>
                    <a:gd name="connsiteX2" fmla="*/ 7988 w 9999"/>
                    <a:gd name="connsiteY2" fmla="*/ 1018 h 10000"/>
                    <a:gd name="connsiteX3" fmla="*/ 7899 w 9999"/>
                    <a:gd name="connsiteY3" fmla="*/ 4979 h 10000"/>
                    <a:gd name="connsiteX4" fmla="*/ 9975 w 9999"/>
                    <a:gd name="connsiteY4" fmla="*/ 9051 h 10000"/>
                    <a:gd name="connsiteX5" fmla="*/ 8795 w 9999"/>
                    <a:gd name="connsiteY5" fmla="*/ 8860 h 10000"/>
                    <a:gd name="connsiteX6" fmla="*/ 5213 w 9999"/>
                    <a:gd name="connsiteY6" fmla="*/ 9774 h 10000"/>
                    <a:gd name="connsiteX7" fmla="*/ 1687 w 9999"/>
                    <a:gd name="connsiteY7" fmla="*/ 10000 h 10000"/>
                    <a:gd name="connsiteX8" fmla="*/ 2541 w 9999"/>
                    <a:gd name="connsiteY8" fmla="*/ 5736 h 10000"/>
                    <a:gd name="connsiteX9" fmla="*/ 0 w 9999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7989 w 10000"/>
                    <a:gd name="connsiteY2" fmla="*/ 1018 h 10000"/>
                    <a:gd name="connsiteX3" fmla="*/ 7900 w 10000"/>
                    <a:gd name="connsiteY3" fmla="*/ 4979 h 10000"/>
                    <a:gd name="connsiteX4" fmla="*/ 9976 w 10000"/>
                    <a:gd name="connsiteY4" fmla="*/ 9051 h 10000"/>
                    <a:gd name="connsiteX5" fmla="*/ 8796 w 10000"/>
                    <a:gd name="connsiteY5" fmla="*/ 8860 h 10000"/>
                    <a:gd name="connsiteX6" fmla="*/ 5214 w 10000"/>
                    <a:gd name="connsiteY6" fmla="*/ 9774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6253 w 10000"/>
                    <a:gd name="connsiteY2" fmla="*/ 1339 h 10000"/>
                    <a:gd name="connsiteX3" fmla="*/ 7900 w 10000"/>
                    <a:gd name="connsiteY3" fmla="*/ 4979 h 10000"/>
                    <a:gd name="connsiteX4" fmla="*/ 9976 w 10000"/>
                    <a:gd name="connsiteY4" fmla="*/ 9051 h 10000"/>
                    <a:gd name="connsiteX5" fmla="*/ 8796 w 10000"/>
                    <a:gd name="connsiteY5" fmla="*/ 8860 h 10000"/>
                    <a:gd name="connsiteX6" fmla="*/ 5214 w 10000"/>
                    <a:gd name="connsiteY6" fmla="*/ 9774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6341 w 10000"/>
                    <a:gd name="connsiteY2" fmla="*/ 1244 h 10000"/>
                    <a:gd name="connsiteX3" fmla="*/ 7900 w 10000"/>
                    <a:gd name="connsiteY3" fmla="*/ 4979 h 10000"/>
                    <a:gd name="connsiteX4" fmla="*/ 9976 w 10000"/>
                    <a:gd name="connsiteY4" fmla="*/ 9051 h 10000"/>
                    <a:gd name="connsiteX5" fmla="*/ 8796 w 10000"/>
                    <a:gd name="connsiteY5" fmla="*/ 8860 h 10000"/>
                    <a:gd name="connsiteX6" fmla="*/ 5214 w 10000"/>
                    <a:gd name="connsiteY6" fmla="*/ 9774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10054"/>
                    <a:gd name="connsiteY0" fmla="*/ 0 h 10000"/>
                    <a:gd name="connsiteX1" fmla="*/ 4223 w 10054"/>
                    <a:gd name="connsiteY1" fmla="*/ 1434 h 10000"/>
                    <a:gd name="connsiteX2" fmla="*/ 6341 w 10054"/>
                    <a:gd name="connsiteY2" fmla="*/ 1244 h 10000"/>
                    <a:gd name="connsiteX3" fmla="*/ 6889 w 10054"/>
                    <a:gd name="connsiteY3" fmla="*/ 5119 h 10000"/>
                    <a:gd name="connsiteX4" fmla="*/ 9976 w 10054"/>
                    <a:gd name="connsiteY4" fmla="*/ 9051 h 10000"/>
                    <a:gd name="connsiteX5" fmla="*/ 8796 w 10054"/>
                    <a:gd name="connsiteY5" fmla="*/ 8860 h 10000"/>
                    <a:gd name="connsiteX6" fmla="*/ 5214 w 10054"/>
                    <a:gd name="connsiteY6" fmla="*/ 9774 h 10000"/>
                    <a:gd name="connsiteX7" fmla="*/ 1687 w 10054"/>
                    <a:gd name="connsiteY7" fmla="*/ 10000 h 10000"/>
                    <a:gd name="connsiteX8" fmla="*/ 2541 w 10054"/>
                    <a:gd name="connsiteY8" fmla="*/ 5736 h 10000"/>
                    <a:gd name="connsiteX9" fmla="*/ 0 w 10054"/>
                    <a:gd name="connsiteY9" fmla="*/ 0 h 10000"/>
                    <a:gd name="connsiteX0" fmla="*/ 0 w 10054"/>
                    <a:gd name="connsiteY0" fmla="*/ 0 h 9774"/>
                    <a:gd name="connsiteX1" fmla="*/ 4223 w 10054"/>
                    <a:gd name="connsiteY1" fmla="*/ 1434 h 9774"/>
                    <a:gd name="connsiteX2" fmla="*/ 6341 w 10054"/>
                    <a:gd name="connsiteY2" fmla="*/ 1244 h 9774"/>
                    <a:gd name="connsiteX3" fmla="*/ 6889 w 10054"/>
                    <a:gd name="connsiteY3" fmla="*/ 5119 h 9774"/>
                    <a:gd name="connsiteX4" fmla="*/ 9976 w 10054"/>
                    <a:gd name="connsiteY4" fmla="*/ 9051 h 9774"/>
                    <a:gd name="connsiteX5" fmla="*/ 8796 w 10054"/>
                    <a:gd name="connsiteY5" fmla="*/ 8860 h 9774"/>
                    <a:gd name="connsiteX6" fmla="*/ 5214 w 10054"/>
                    <a:gd name="connsiteY6" fmla="*/ 9774 h 9774"/>
                    <a:gd name="connsiteX7" fmla="*/ 1952 w 10054"/>
                    <a:gd name="connsiteY7" fmla="*/ 9334 h 9774"/>
                    <a:gd name="connsiteX8" fmla="*/ 2541 w 10054"/>
                    <a:gd name="connsiteY8" fmla="*/ 5736 h 9774"/>
                    <a:gd name="connsiteX9" fmla="*/ 0 w 10054"/>
                    <a:gd name="connsiteY9" fmla="*/ 0 h 9774"/>
                    <a:gd name="connsiteX0" fmla="*/ 0 w 9999"/>
                    <a:gd name="connsiteY0" fmla="*/ 0 h 10000"/>
                    <a:gd name="connsiteX1" fmla="*/ 4200 w 9999"/>
                    <a:gd name="connsiteY1" fmla="*/ 1467 h 10000"/>
                    <a:gd name="connsiteX2" fmla="*/ 6300 w 9999"/>
                    <a:gd name="connsiteY2" fmla="*/ 1763 h 10000"/>
                    <a:gd name="connsiteX3" fmla="*/ 6852 w 9999"/>
                    <a:gd name="connsiteY3" fmla="*/ 5237 h 10000"/>
                    <a:gd name="connsiteX4" fmla="*/ 9922 w 9999"/>
                    <a:gd name="connsiteY4" fmla="*/ 9260 h 10000"/>
                    <a:gd name="connsiteX5" fmla="*/ 8749 w 9999"/>
                    <a:gd name="connsiteY5" fmla="*/ 9065 h 10000"/>
                    <a:gd name="connsiteX6" fmla="*/ 5186 w 9999"/>
                    <a:gd name="connsiteY6" fmla="*/ 10000 h 10000"/>
                    <a:gd name="connsiteX7" fmla="*/ 1942 w 9999"/>
                    <a:gd name="connsiteY7" fmla="*/ 9550 h 10000"/>
                    <a:gd name="connsiteX8" fmla="*/ 2527 w 9999"/>
                    <a:gd name="connsiteY8" fmla="*/ 5869 h 10000"/>
                    <a:gd name="connsiteX9" fmla="*/ 0 w 9999"/>
                    <a:gd name="connsiteY9" fmla="*/ 0 h 10000"/>
                    <a:gd name="connsiteX0" fmla="*/ 0 w 9998"/>
                    <a:gd name="connsiteY0" fmla="*/ 0 h 10000"/>
                    <a:gd name="connsiteX1" fmla="*/ 4200 w 9998"/>
                    <a:gd name="connsiteY1" fmla="*/ 1467 h 10000"/>
                    <a:gd name="connsiteX2" fmla="*/ 6301 w 9998"/>
                    <a:gd name="connsiteY2" fmla="*/ 1763 h 10000"/>
                    <a:gd name="connsiteX3" fmla="*/ 6885 w 9998"/>
                    <a:gd name="connsiteY3" fmla="*/ 5242 h 10000"/>
                    <a:gd name="connsiteX4" fmla="*/ 9923 w 9998"/>
                    <a:gd name="connsiteY4" fmla="*/ 9260 h 10000"/>
                    <a:gd name="connsiteX5" fmla="*/ 8750 w 9998"/>
                    <a:gd name="connsiteY5" fmla="*/ 9065 h 10000"/>
                    <a:gd name="connsiteX6" fmla="*/ 5187 w 9998"/>
                    <a:gd name="connsiteY6" fmla="*/ 10000 h 10000"/>
                    <a:gd name="connsiteX7" fmla="*/ 1942 w 9998"/>
                    <a:gd name="connsiteY7" fmla="*/ 9550 h 10000"/>
                    <a:gd name="connsiteX8" fmla="*/ 2527 w 9998"/>
                    <a:gd name="connsiteY8" fmla="*/ 5869 h 10000"/>
                    <a:gd name="connsiteX9" fmla="*/ 0 w 9998"/>
                    <a:gd name="connsiteY9" fmla="*/ 0 h 10000"/>
                    <a:gd name="connsiteX0" fmla="*/ 0 w 10000"/>
                    <a:gd name="connsiteY0" fmla="*/ 0 h 10512"/>
                    <a:gd name="connsiteX1" fmla="*/ 4201 w 10000"/>
                    <a:gd name="connsiteY1" fmla="*/ 1467 h 10512"/>
                    <a:gd name="connsiteX2" fmla="*/ 6302 w 10000"/>
                    <a:gd name="connsiteY2" fmla="*/ 1763 h 10512"/>
                    <a:gd name="connsiteX3" fmla="*/ 6886 w 10000"/>
                    <a:gd name="connsiteY3" fmla="*/ 5242 h 10512"/>
                    <a:gd name="connsiteX4" fmla="*/ 9925 w 10000"/>
                    <a:gd name="connsiteY4" fmla="*/ 9260 h 10512"/>
                    <a:gd name="connsiteX5" fmla="*/ 8752 w 10000"/>
                    <a:gd name="connsiteY5" fmla="*/ 9065 h 10512"/>
                    <a:gd name="connsiteX6" fmla="*/ 5188 w 10000"/>
                    <a:gd name="connsiteY6" fmla="*/ 10000 h 10512"/>
                    <a:gd name="connsiteX7" fmla="*/ 1997 w 10000"/>
                    <a:gd name="connsiteY7" fmla="*/ 10512 h 10512"/>
                    <a:gd name="connsiteX8" fmla="*/ 2528 w 10000"/>
                    <a:gd name="connsiteY8" fmla="*/ 5869 h 10512"/>
                    <a:gd name="connsiteX9" fmla="*/ 0 w 10000"/>
                    <a:gd name="connsiteY9" fmla="*/ 0 h 10512"/>
                    <a:gd name="connsiteX0" fmla="*/ 0 w 10000"/>
                    <a:gd name="connsiteY0" fmla="*/ 0 h 10512"/>
                    <a:gd name="connsiteX1" fmla="*/ 4201 w 10000"/>
                    <a:gd name="connsiteY1" fmla="*/ 1467 h 10512"/>
                    <a:gd name="connsiteX2" fmla="*/ 6302 w 10000"/>
                    <a:gd name="connsiteY2" fmla="*/ 1763 h 10512"/>
                    <a:gd name="connsiteX3" fmla="*/ 6886 w 10000"/>
                    <a:gd name="connsiteY3" fmla="*/ 5242 h 10512"/>
                    <a:gd name="connsiteX4" fmla="*/ 9925 w 10000"/>
                    <a:gd name="connsiteY4" fmla="*/ 9260 h 10512"/>
                    <a:gd name="connsiteX5" fmla="*/ 8752 w 10000"/>
                    <a:gd name="connsiteY5" fmla="*/ 9065 h 10512"/>
                    <a:gd name="connsiteX6" fmla="*/ 5246 w 10000"/>
                    <a:gd name="connsiteY6" fmla="*/ 10431 h 10512"/>
                    <a:gd name="connsiteX7" fmla="*/ 1997 w 10000"/>
                    <a:gd name="connsiteY7" fmla="*/ 10512 h 10512"/>
                    <a:gd name="connsiteX8" fmla="*/ 2528 w 10000"/>
                    <a:gd name="connsiteY8" fmla="*/ 5869 h 10512"/>
                    <a:gd name="connsiteX9" fmla="*/ 0 w 10000"/>
                    <a:gd name="connsiteY9" fmla="*/ 0 h 10512"/>
                    <a:gd name="connsiteX0" fmla="*/ 0 w 10000"/>
                    <a:gd name="connsiteY0" fmla="*/ 0 h 10512"/>
                    <a:gd name="connsiteX1" fmla="*/ 4201 w 10000"/>
                    <a:gd name="connsiteY1" fmla="*/ 1467 h 10512"/>
                    <a:gd name="connsiteX2" fmla="*/ 6302 w 10000"/>
                    <a:gd name="connsiteY2" fmla="*/ 1763 h 10512"/>
                    <a:gd name="connsiteX3" fmla="*/ 6886 w 10000"/>
                    <a:gd name="connsiteY3" fmla="*/ 5242 h 10512"/>
                    <a:gd name="connsiteX4" fmla="*/ 9925 w 10000"/>
                    <a:gd name="connsiteY4" fmla="*/ 9260 h 10512"/>
                    <a:gd name="connsiteX5" fmla="*/ 8752 w 10000"/>
                    <a:gd name="connsiteY5" fmla="*/ 9065 h 10512"/>
                    <a:gd name="connsiteX6" fmla="*/ 5246 w 10000"/>
                    <a:gd name="connsiteY6" fmla="*/ 10431 h 10512"/>
                    <a:gd name="connsiteX7" fmla="*/ 1997 w 10000"/>
                    <a:gd name="connsiteY7" fmla="*/ 10512 h 10512"/>
                    <a:gd name="connsiteX8" fmla="*/ 2528 w 10000"/>
                    <a:gd name="connsiteY8" fmla="*/ 5869 h 10512"/>
                    <a:gd name="connsiteX9" fmla="*/ 0 w 10000"/>
                    <a:gd name="connsiteY9" fmla="*/ 0 h 10512"/>
                    <a:gd name="connsiteX0" fmla="*/ 0 w 10061"/>
                    <a:gd name="connsiteY0" fmla="*/ 0 h 10512"/>
                    <a:gd name="connsiteX1" fmla="*/ 4201 w 10061"/>
                    <a:gd name="connsiteY1" fmla="*/ 1467 h 10512"/>
                    <a:gd name="connsiteX2" fmla="*/ 6302 w 10061"/>
                    <a:gd name="connsiteY2" fmla="*/ 1763 h 10512"/>
                    <a:gd name="connsiteX3" fmla="*/ 6886 w 10061"/>
                    <a:gd name="connsiteY3" fmla="*/ 5242 h 10512"/>
                    <a:gd name="connsiteX4" fmla="*/ 9925 w 10061"/>
                    <a:gd name="connsiteY4" fmla="*/ 9260 h 10512"/>
                    <a:gd name="connsiteX5" fmla="*/ 8752 w 10061"/>
                    <a:gd name="connsiteY5" fmla="*/ 9065 h 10512"/>
                    <a:gd name="connsiteX6" fmla="*/ 5246 w 10061"/>
                    <a:gd name="connsiteY6" fmla="*/ 10431 h 10512"/>
                    <a:gd name="connsiteX7" fmla="*/ 1997 w 10061"/>
                    <a:gd name="connsiteY7" fmla="*/ 10512 h 10512"/>
                    <a:gd name="connsiteX8" fmla="*/ 2528 w 10061"/>
                    <a:gd name="connsiteY8" fmla="*/ 5869 h 10512"/>
                    <a:gd name="connsiteX9" fmla="*/ 0 w 10061"/>
                    <a:gd name="connsiteY9" fmla="*/ 0 h 10512"/>
                    <a:gd name="connsiteX0" fmla="*/ 0 w 10056"/>
                    <a:gd name="connsiteY0" fmla="*/ 0 h 10512"/>
                    <a:gd name="connsiteX1" fmla="*/ 4201 w 10056"/>
                    <a:gd name="connsiteY1" fmla="*/ 1467 h 10512"/>
                    <a:gd name="connsiteX2" fmla="*/ 6302 w 10056"/>
                    <a:gd name="connsiteY2" fmla="*/ 1763 h 10512"/>
                    <a:gd name="connsiteX3" fmla="*/ 6886 w 10056"/>
                    <a:gd name="connsiteY3" fmla="*/ 5242 h 10512"/>
                    <a:gd name="connsiteX4" fmla="*/ 9925 w 10056"/>
                    <a:gd name="connsiteY4" fmla="*/ 9260 h 10512"/>
                    <a:gd name="connsiteX5" fmla="*/ 8731 w 10056"/>
                    <a:gd name="connsiteY5" fmla="*/ 9275 h 10512"/>
                    <a:gd name="connsiteX6" fmla="*/ 5246 w 10056"/>
                    <a:gd name="connsiteY6" fmla="*/ 10431 h 10512"/>
                    <a:gd name="connsiteX7" fmla="*/ 1997 w 10056"/>
                    <a:gd name="connsiteY7" fmla="*/ 10512 h 10512"/>
                    <a:gd name="connsiteX8" fmla="*/ 2528 w 10056"/>
                    <a:gd name="connsiteY8" fmla="*/ 5869 h 10512"/>
                    <a:gd name="connsiteX9" fmla="*/ 0 w 10056"/>
                    <a:gd name="connsiteY9" fmla="*/ 0 h 10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056" h="10512">
                      <a:moveTo>
                        <a:pt x="0" y="0"/>
                      </a:moveTo>
                      <a:cubicBezTo>
                        <a:pt x="804" y="344"/>
                        <a:pt x="3151" y="1173"/>
                        <a:pt x="4201" y="1467"/>
                      </a:cubicBezTo>
                      <a:cubicBezTo>
                        <a:pt x="5252" y="1761"/>
                        <a:pt x="5855" y="1134"/>
                        <a:pt x="6302" y="1763"/>
                      </a:cubicBezTo>
                      <a:cubicBezTo>
                        <a:pt x="6749" y="2392"/>
                        <a:pt x="6218" y="3499"/>
                        <a:pt x="6886" y="5242"/>
                      </a:cubicBezTo>
                      <a:cubicBezTo>
                        <a:pt x="7180" y="6565"/>
                        <a:pt x="9618" y="8588"/>
                        <a:pt x="9925" y="9260"/>
                      </a:cubicBezTo>
                      <a:cubicBezTo>
                        <a:pt x="10233" y="9932"/>
                        <a:pt x="10065" y="9035"/>
                        <a:pt x="8731" y="9275"/>
                      </a:cubicBezTo>
                      <a:cubicBezTo>
                        <a:pt x="7397" y="9515"/>
                        <a:pt x="7925" y="10036"/>
                        <a:pt x="5246" y="10431"/>
                      </a:cubicBezTo>
                      <a:cubicBezTo>
                        <a:pt x="2078" y="10347"/>
                        <a:pt x="3462" y="10425"/>
                        <a:pt x="1997" y="10512"/>
                      </a:cubicBezTo>
                      <a:cubicBezTo>
                        <a:pt x="3065" y="8724"/>
                        <a:pt x="2533" y="7094"/>
                        <a:pt x="2528" y="5869"/>
                      </a:cubicBezTo>
                      <a:cubicBezTo>
                        <a:pt x="2533" y="4053"/>
                        <a:pt x="709" y="2150"/>
                        <a:pt x="0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  <a:alpha val="54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84" name="그룹 83"/>
                <p:cNvGrpSpPr/>
                <p:nvPr/>
              </p:nvGrpSpPr>
              <p:grpSpPr>
                <a:xfrm>
                  <a:off x="6801671" y="3758888"/>
                  <a:ext cx="1230969" cy="734504"/>
                  <a:chOff x="1536739" y="3675336"/>
                  <a:chExt cx="1031930" cy="615740"/>
                </a:xfrm>
              </p:grpSpPr>
              <p:sp>
                <p:nvSpPr>
                  <p:cNvPr id="90" name="직사각형 89"/>
                  <p:cNvSpPr/>
                  <p:nvPr/>
                </p:nvSpPr>
                <p:spPr>
                  <a:xfrm rot="7177615">
                    <a:off x="2106482" y="3392875"/>
                    <a:ext cx="179726" cy="744648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1" name="직사각형 90"/>
                  <p:cNvSpPr/>
                  <p:nvPr/>
                </p:nvSpPr>
                <p:spPr>
                  <a:xfrm rot="7177615">
                    <a:off x="1802756" y="3815634"/>
                    <a:ext cx="209425" cy="74146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2" name="직사각형 91"/>
                  <p:cNvSpPr/>
                  <p:nvPr/>
                </p:nvSpPr>
                <p:spPr>
                  <a:xfrm rot="7177615">
                    <a:off x="1784880" y="3704814"/>
                    <a:ext cx="209425" cy="320006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3" name="직사각형 92"/>
                  <p:cNvSpPr/>
                  <p:nvPr/>
                </p:nvSpPr>
                <p:spPr>
                  <a:xfrm rot="7177615">
                    <a:off x="2121643" y="3907927"/>
                    <a:ext cx="201423" cy="320006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85" name="그룹 84"/>
                <p:cNvGrpSpPr/>
                <p:nvPr/>
              </p:nvGrpSpPr>
              <p:grpSpPr>
                <a:xfrm>
                  <a:off x="6293765" y="2012148"/>
                  <a:ext cx="705256" cy="869696"/>
                  <a:chOff x="1123027" y="2252541"/>
                  <a:chExt cx="574461" cy="708405"/>
                </a:xfrm>
              </p:grpSpPr>
              <p:sp>
                <p:nvSpPr>
                  <p:cNvPr id="87" name="직사각형 86"/>
                  <p:cNvSpPr/>
                  <p:nvPr/>
                </p:nvSpPr>
                <p:spPr>
                  <a:xfrm rot="2397051">
                    <a:off x="1123027" y="2252541"/>
                    <a:ext cx="165000" cy="502545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8" name="직사각형 87"/>
                  <p:cNvSpPr/>
                  <p:nvPr/>
                </p:nvSpPr>
                <p:spPr>
                  <a:xfrm rot="2397051">
                    <a:off x="1343571" y="2342892"/>
                    <a:ext cx="165000" cy="502545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9" name="직사각형 88"/>
                  <p:cNvSpPr/>
                  <p:nvPr/>
                </p:nvSpPr>
                <p:spPr>
                  <a:xfrm rot="2397051">
                    <a:off x="1532488" y="2458401"/>
                    <a:ext cx="165000" cy="502545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86" name="순서도: 천공 테이프 4"/>
                <p:cNvSpPr/>
                <p:nvPr/>
              </p:nvSpPr>
              <p:spPr>
                <a:xfrm rot="20836251">
                  <a:off x="8032213" y="1451480"/>
                  <a:ext cx="2979531" cy="3102757"/>
                </a:xfrm>
                <a:custGeom>
                  <a:avLst/>
                  <a:gdLst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5000 w 10000"/>
                    <a:gd name="connsiteY7" fmla="*/ 9000 h 10000"/>
                    <a:gd name="connsiteX8" fmla="*/ 2500 w 10000"/>
                    <a:gd name="connsiteY8" fmla="*/ 10000 h 10000"/>
                    <a:gd name="connsiteX9" fmla="*/ 0 w 10000"/>
                    <a:gd name="connsiteY9" fmla="*/ 9000 h 10000"/>
                    <a:gd name="connsiteX10" fmla="*/ 0 w 10000"/>
                    <a:gd name="connsiteY10" fmla="*/ 1000 h 10000"/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5000 w 10000"/>
                    <a:gd name="connsiteY7" fmla="*/ 9000 h 10000"/>
                    <a:gd name="connsiteX8" fmla="*/ 2500 w 10000"/>
                    <a:gd name="connsiteY8" fmla="*/ 10000 h 10000"/>
                    <a:gd name="connsiteX9" fmla="*/ 0 w 10000"/>
                    <a:gd name="connsiteY9" fmla="*/ 9000 h 10000"/>
                    <a:gd name="connsiteX10" fmla="*/ 1332 w 10000"/>
                    <a:gd name="connsiteY10" fmla="*/ 6145 h 10000"/>
                    <a:gd name="connsiteX11" fmla="*/ 0 w 10000"/>
                    <a:gd name="connsiteY11" fmla="*/ 1000 h 10000"/>
                    <a:gd name="connsiteX0" fmla="*/ 0 w 10000"/>
                    <a:gd name="connsiteY0" fmla="*/ 1000 h 10292"/>
                    <a:gd name="connsiteX1" fmla="*/ 2500 w 10000"/>
                    <a:gd name="connsiteY1" fmla="*/ 2000 h 10292"/>
                    <a:gd name="connsiteX2" fmla="*/ 5000 w 10000"/>
                    <a:gd name="connsiteY2" fmla="*/ 1000 h 10292"/>
                    <a:gd name="connsiteX3" fmla="*/ 7500 w 10000"/>
                    <a:gd name="connsiteY3" fmla="*/ 0 h 10292"/>
                    <a:gd name="connsiteX4" fmla="*/ 10000 w 10000"/>
                    <a:gd name="connsiteY4" fmla="*/ 1000 h 10292"/>
                    <a:gd name="connsiteX5" fmla="*/ 10000 w 10000"/>
                    <a:gd name="connsiteY5" fmla="*/ 9000 h 10292"/>
                    <a:gd name="connsiteX6" fmla="*/ 7500 w 10000"/>
                    <a:gd name="connsiteY6" fmla="*/ 8000 h 10292"/>
                    <a:gd name="connsiteX7" fmla="*/ 5000 w 10000"/>
                    <a:gd name="connsiteY7" fmla="*/ 9000 h 10292"/>
                    <a:gd name="connsiteX8" fmla="*/ 2500 w 10000"/>
                    <a:gd name="connsiteY8" fmla="*/ 10000 h 10292"/>
                    <a:gd name="connsiteX9" fmla="*/ 884 w 10000"/>
                    <a:gd name="connsiteY9" fmla="*/ 9972 h 10292"/>
                    <a:gd name="connsiteX10" fmla="*/ 1332 w 10000"/>
                    <a:gd name="connsiteY10" fmla="*/ 6145 h 10292"/>
                    <a:gd name="connsiteX11" fmla="*/ 0 w 10000"/>
                    <a:gd name="connsiteY11" fmla="*/ 1000 h 10292"/>
                    <a:gd name="connsiteX0" fmla="*/ 0 w 10000"/>
                    <a:gd name="connsiteY0" fmla="*/ 1000 h 10292"/>
                    <a:gd name="connsiteX1" fmla="*/ 2500 w 10000"/>
                    <a:gd name="connsiteY1" fmla="*/ 2000 h 10292"/>
                    <a:gd name="connsiteX2" fmla="*/ 5000 w 10000"/>
                    <a:gd name="connsiteY2" fmla="*/ 1000 h 10292"/>
                    <a:gd name="connsiteX3" fmla="*/ 7500 w 10000"/>
                    <a:gd name="connsiteY3" fmla="*/ 0 h 10292"/>
                    <a:gd name="connsiteX4" fmla="*/ 10000 w 10000"/>
                    <a:gd name="connsiteY4" fmla="*/ 1000 h 10292"/>
                    <a:gd name="connsiteX5" fmla="*/ 10000 w 10000"/>
                    <a:gd name="connsiteY5" fmla="*/ 9000 h 10292"/>
                    <a:gd name="connsiteX6" fmla="*/ 7500 w 10000"/>
                    <a:gd name="connsiteY6" fmla="*/ 8000 h 10292"/>
                    <a:gd name="connsiteX7" fmla="*/ 5000 w 10000"/>
                    <a:gd name="connsiteY7" fmla="*/ 9000 h 10292"/>
                    <a:gd name="connsiteX8" fmla="*/ 2500 w 10000"/>
                    <a:gd name="connsiteY8" fmla="*/ 10000 h 10292"/>
                    <a:gd name="connsiteX9" fmla="*/ 884 w 10000"/>
                    <a:gd name="connsiteY9" fmla="*/ 9972 h 10292"/>
                    <a:gd name="connsiteX10" fmla="*/ 1332 w 10000"/>
                    <a:gd name="connsiteY10" fmla="*/ 6145 h 10292"/>
                    <a:gd name="connsiteX11" fmla="*/ 0 w 10000"/>
                    <a:gd name="connsiteY11" fmla="*/ 1000 h 10292"/>
                    <a:gd name="connsiteX0" fmla="*/ 0 w 10000"/>
                    <a:gd name="connsiteY0" fmla="*/ 1000 h 10292"/>
                    <a:gd name="connsiteX1" fmla="*/ 2500 w 10000"/>
                    <a:gd name="connsiteY1" fmla="*/ 2000 h 10292"/>
                    <a:gd name="connsiteX2" fmla="*/ 5000 w 10000"/>
                    <a:gd name="connsiteY2" fmla="*/ 1000 h 10292"/>
                    <a:gd name="connsiteX3" fmla="*/ 7500 w 10000"/>
                    <a:gd name="connsiteY3" fmla="*/ 0 h 10292"/>
                    <a:gd name="connsiteX4" fmla="*/ 10000 w 10000"/>
                    <a:gd name="connsiteY4" fmla="*/ 1000 h 10292"/>
                    <a:gd name="connsiteX5" fmla="*/ 10000 w 10000"/>
                    <a:gd name="connsiteY5" fmla="*/ 9000 h 10292"/>
                    <a:gd name="connsiteX6" fmla="*/ 7500 w 10000"/>
                    <a:gd name="connsiteY6" fmla="*/ 8000 h 10292"/>
                    <a:gd name="connsiteX7" fmla="*/ 5000 w 10000"/>
                    <a:gd name="connsiteY7" fmla="*/ 9000 h 10292"/>
                    <a:gd name="connsiteX8" fmla="*/ 2500 w 10000"/>
                    <a:gd name="connsiteY8" fmla="*/ 10000 h 10292"/>
                    <a:gd name="connsiteX9" fmla="*/ 884 w 10000"/>
                    <a:gd name="connsiteY9" fmla="*/ 9972 h 10292"/>
                    <a:gd name="connsiteX10" fmla="*/ 1332 w 10000"/>
                    <a:gd name="connsiteY10" fmla="*/ 6145 h 10292"/>
                    <a:gd name="connsiteX11" fmla="*/ 0 w 10000"/>
                    <a:gd name="connsiteY11" fmla="*/ 1000 h 10292"/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5000 w 10000"/>
                    <a:gd name="connsiteY7" fmla="*/ 9000 h 10000"/>
                    <a:gd name="connsiteX8" fmla="*/ 2500 w 10000"/>
                    <a:gd name="connsiteY8" fmla="*/ 10000 h 10000"/>
                    <a:gd name="connsiteX9" fmla="*/ 884 w 10000"/>
                    <a:gd name="connsiteY9" fmla="*/ 9972 h 10000"/>
                    <a:gd name="connsiteX10" fmla="*/ 1332 w 10000"/>
                    <a:gd name="connsiteY10" fmla="*/ 6145 h 10000"/>
                    <a:gd name="connsiteX11" fmla="*/ 0 w 10000"/>
                    <a:gd name="connsiteY11" fmla="*/ 1000 h 10000"/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4933 w 10000"/>
                    <a:gd name="connsiteY7" fmla="*/ 9221 h 10000"/>
                    <a:gd name="connsiteX8" fmla="*/ 2500 w 10000"/>
                    <a:gd name="connsiteY8" fmla="*/ 10000 h 10000"/>
                    <a:gd name="connsiteX9" fmla="*/ 884 w 10000"/>
                    <a:gd name="connsiteY9" fmla="*/ 9972 h 10000"/>
                    <a:gd name="connsiteX10" fmla="*/ 1332 w 10000"/>
                    <a:gd name="connsiteY10" fmla="*/ 6145 h 10000"/>
                    <a:gd name="connsiteX11" fmla="*/ 0 w 10000"/>
                    <a:gd name="connsiteY11" fmla="*/ 1000 h 10000"/>
                    <a:gd name="connsiteX0" fmla="*/ 0 w 10000"/>
                    <a:gd name="connsiteY0" fmla="*/ 89 h 9089"/>
                    <a:gd name="connsiteX1" fmla="*/ 2500 w 10000"/>
                    <a:gd name="connsiteY1" fmla="*/ 1089 h 9089"/>
                    <a:gd name="connsiteX2" fmla="*/ 5000 w 10000"/>
                    <a:gd name="connsiteY2" fmla="*/ 89 h 9089"/>
                    <a:gd name="connsiteX3" fmla="*/ 6795 w 10000"/>
                    <a:gd name="connsiteY3" fmla="*/ 3822 h 9089"/>
                    <a:gd name="connsiteX4" fmla="*/ 10000 w 10000"/>
                    <a:gd name="connsiteY4" fmla="*/ 89 h 9089"/>
                    <a:gd name="connsiteX5" fmla="*/ 10000 w 10000"/>
                    <a:gd name="connsiteY5" fmla="*/ 8089 h 9089"/>
                    <a:gd name="connsiteX6" fmla="*/ 7500 w 10000"/>
                    <a:gd name="connsiteY6" fmla="*/ 7089 h 9089"/>
                    <a:gd name="connsiteX7" fmla="*/ 4933 w 10000"/>
                    <a:gd name="connsiteY7" fmla="*/ 8310 h 9089"/>
                    <a:gd name="connsiteX8" fmla="*/ 2500 w 10000"/>
                    <a:gd name="connsiteY8" fmla="*/ 9089 h 9089"/>
                    <a:gd name="connsiteX9" fmla="*/ 884 w 10000"/>
                    <a:gd name="connsiteY9" fmla="*/ 9061 h 9089"/>
                    <a:gd name="connsiteX10" fmla="*/ 1332 w 10000"/>
                    <a:gd name="connsiteY10" fmla="*/ 5234 h 9089"/>
                    <a:gd name="connsiteX11" fmla="*/ 0 w 10000"/>
                    <a:gd name="connsiteY11" fmla="*/ 89 h 9089"/>
                    <a:gd name="connsiteX0" fmla="*/ 0 w 10000"/>
                    <a:gd name="connsiteY0" fmla="*/ 57 h 9959"/>
                    <a:gd name="connsiteX1" fmla="*/ 2500 w 10000"/>
                    <a:gd name="connsiteY1" fmla="*/ 1157 h 9959"/>
                    <a:gd name="connsiteX2" fmla="*/ 4692 w 10000"/>
                    <a:gd name="connsiteY2" fmla="*/ 1236 h 9959"/>
                    <a:gd name="connsiteX3" fmla="*/ 6795 w 10000"/>
                    <a:gd name="connsiteY3" fmla="*/ 4164 h 9959"/>
                    <a:gd name="connsiteX4" fmla="*/ 10000 w 10000"/>
                    <a:gd name="connsiteY4" fmla="*/ 57 h 9959"/>
                    <a:gd name="connsiteX5" fmla="*/ 10000 w 10000"/>
                    <a:gd name="connsiteY5" fmla="*/ 8859 h 9959"/>
                    <a:gd name="connsiteX6" fmla="*/ 7500 w 10000"/>
                    <a:gd name="connsiteY6" fmla="*/ 7759 h 9959"/>
                    <a:gd name="connsiteX7" fmla="*/ 4933 w 10000"/>
                    <a:gd name="connsiteY7" fmla="*/ 9102 h 9959"/>
                    <a:gd name="connsiteX8" fmla="*/ 2500 w 10000"/>
                    <a:gd name="connsiteY8" fmla="*/ 9959 h 9959"/>
                    <a:gd name="connsiteX9" fmla="*/ 884 w 10000"/>
                    <a:gd name="connsiteY9" fmla="*/ 9928 h 9959"/>
                    <a:gd name="connsiteX10" fmla="*/ 1332 w 10000"/>
                    <a:gd name="connsiteY10" fmla="*/ 5718 h 9959"/>
                    <a:gd name="connsiteX11" fmla="*/ 0 w 10000"/>
                    <a:gd name="connsiteY11" fmla="*/ 57 h 9959"/>
                    <a:gd name="connsiteX0" fmla="*/ 0 w 10000"/>
                    <a:gd name="connsiteY0" fmla="*/ 57 h 10000"/>
                    <a:gd name="connsiteX1" fmla="*/ 2214 w 10000"/>
                    <a:gd name="connsiteY1" fmla="*/ 1477 h 10000"/>
                    <a:gd name="connsiteX2" fmla="*/ 4692 w 10000"/>
                    <a:gd name="connsiteY2" fmla="*/ 1241 h 10000"/>
                    <a:gd name="connsiteX3" fmla="*/ 6795 w 10000"/>
                    <a:gd name="connsiteY3" fmla="*/ 4181 h 10000"/>
                    <a:gd name="connsiteX4" fmla="*/ 10000 w 10000"/>
                    <a:gd name="connsiteY4" fmla="*/ 57 h 10000"/>
                    <a:gd name="connsiteX5" fmla="*/ 10000 w 10000"/>
                    <a:gd name="connsiteY5" fmla="*/ 8895 h 10000"/>
                    <a:gd name="connsiteX6" fmla="*/ 7500 w 10000"/>
                    <a:gd name="connsiteY6" fmla="*/ 7791 h 10000"/>
                    <a:gd name="connsiteX7" fmla="*/ 4933 w 10000"/>
                    <a:gd name="connsiteY7" fmla="*/ 9139 h 10000"/>
                    <a:gd name="connsiteX8" fmla="*/ 2500 w 10000"/>
                    <a:gd name="connsiteY8" fmla="*/ 10000 h 10000"/>
                    <a:gd name="connsiteX9" fmla="*/ 884 w 10000"/>
                    <a:gd name="connsiteY9" fmla="*/ 9969 h 10000"/>
                    <a:gd name="connsiteX10" fmla="*/ 1332 w 10000"/>
                    <a:gd name="connsiteY10" fmla="*/ 5742 h 10000"/>
                    <a:gd name="connsiteX11" fmla="*/ 0 w 10000"/>
                    <a:gd name="connsiteY11" fmla="*/ 57 h 10000"/>
                    <a:gd name="connsiteX0" fmla="*/ 0 w 10000"/>
                    <a:gd name="connsiteY0" fmla="*/ 57 h 10000"/>
                    <a:gd name="connsiteX1" fmla="*/ 2214 w 10000"/>
                    <a:gd name="connsiteY1" fmla="*/ 1477 h 10000"/>
                    <a:gd name="connsiteX2" fmla="*/ 4692 w 10000"/>
                    <a:gd name="connsiteY2" fmla="*/ 1241 h 10000"/>
                    <a:gd name="connsiteX3" fmla="*/ 6795 w 10000"/>
                    <a:gd name="connsiteY3" fmla="*/ 4181 h 10000"/>
                    <a:gd name="connsiteX4" fmla="*/ 10000 w 10000"/>
                    <a:gd name="connsiteY4" fmla="*/ 57 h 10000"/>
                    <a:gd name="connsiteX5" fmla="*/ 10000 w 10000"/>
                    <a:gd name="connsiteY5" fmla="*/ 8895 h 10000"/>
                    <a:gd name="connsiteX6" fmla="*/ 7500 w 10000"/>
                    <a:gd name="connsiteY6" fmla="*/ 7791 h 10000"/>
                    <a:gd name="connsiteX7" fmla="*/ 4933 w 10000"/>
                    <a:gd name="connsiteY7" fmla="*/ 9139 h 10000"/>
                    <a:gd name="connsiteX8" fmla="*/ 2500 w 10000"/>
                    <a:gd name="connsiteY8" fmla="*/ 10000 h 10000"/>
                    <a:gd name="connsiteX9" fmla="*/ 884 w 10000"/>
                    <a:gd name="connsiteY9" fmla="*/ 9969 h 10000"/>
                    <a:gd name="connsiteX10" fmla="*/ 1332 w 10000"/>
                    <a:gd name="connsiteY10" fmla="*/ 5742 h 10000"/>
                    <a:gd name="connsiteX11" fmla="*/ 0 w 10000"/>
                    <a:gd name="connsiteY11" fmla="*/ 57 h 10000"/>
                    <a:gd name="connsiteX0" fmla="*/ 0 w 10000"/>
                    <a:gd name="connsiteY0" fmla="*/ 57 h 10580"/>
                    <a:gd name="connsiteX1" fmla="*/ 2214 w 10000"/>
                    <a:gd name="connsiteY1" fmla="*/ 1477 h 10580"/>
                    <a:gd name="connsiteX2" fmla="*/ 4692 w 10000"/>
                    <a:gd name="connsiteY2" fmla="*/ 1241 h 10580"/>
                    <a:gd name="connsiteX3" fmla="*/ 6795 w 10000"/>
                    <a:gd name="connsiteY3" fmla="*/ 4181 h 10580"/>
                    <a:gd name="connsiteX4" fmla="*/ 10000 w 10000"/>
                    <a:gd name="connsiteY4" fmla="*/ 57 h 10580"/>
                    <a:gd name="connsiteX5" fmla="*/ 10000 w 10000"/>
                    <a:gd name="connsiteY5" fmla="*/ 8895 h 10580"/>
                    <a:gd name="connsiteX6" fmla="*/ 6353 w 10000"/>
                    <a:gd name="connsiteY6" fmla="*/ 10580 h 10580"/>
                    <a:gd name="connsiteX7" fmla="*/ 4933 w 10000"/>
                    <a:gd name="connsiteY7" fmla="*/ 9139 h 10580"/>
                    <a:gd name="connsiteX8" fmla="*/ 2500 w 10000"/>
                    <a:gd name="connsiteY8" fmla="*/ 10000 h 10580"/>
                    <a:gd name="connsiteX9" fmla="*/ 884 w 10000"/>
                    <a:gd name="connsiteY9" fmla="*/ 9969 h 10580"/>
                    <a:gd name="connsiteX10" fmla="*/ 1332 w 10000"/>
                    <a:gd name="connsiteY10" fmla="*/ 5742 h 10580"/>
                    <a:gd name="connsiteX11" fmla="*/ 0 w 10000"/>
                    <a:gd name="connsiteY11" fmla="*/ 57 h 10580"/>
                    <a:gd name="connsiteX0" fmla="*/ 0 w 10000"/>
                    <a:gd name="connsiteY0" fmla="*/ 57 h 10832"/>
                    <a:gd name="connsiteX1" fmla="*/ 2214 w 10000"/>
                    <a:gd name="connsiteY1" fmla="*/ 1477 h 10832"/>
                    <a:gd name="connsiteX2" fmla="*/ 4692 w 10000"/>
                    <a:gd name="connsiteY2" fmla="*/ 1241 h 10832"/>
                    <a:gd name="connsiteX3" fmla="*/ 6795 w 10000"/>
                    <a:gd name="connsiteY3" fmla="*/ 4181 h 10832"/>
                    <a:gd name="connsiteX4" fmla="*/ 10000 w 10000"/>
                    <a:gd name="connsiteY4" fmla="*/ 57 h 10832"/>
                    <a:gd name="connsiteX5" fmla="*/ 9253 w 10000"/>
                    <a:gd name="connsiteY5" fmla="*/ 10832 h 10832"/>
                    <a:gd name="connsiteX6" fmla="*/ 6353 w 10000"/>
                    <a:gd name="connsiteY6" fmla="*/ 10580 h 10832"/>
                    <a:gd name="connsiteX7" fmla="*/ 4933 w 10000"/>
                    <a:gd name="connsiteY7" fmla="*/ 9139 h 10832"/>
                    <a:gd name="connsiteX8" fmla="*/ 2500 w 10000"/>
                    <a:gd name="connsiteY8" fmla="*/ 10000 h 10832"/>
                    <a:gd name="connsiteX9" fmla="*/ 884 w 10000"/>
                    <a:gd name="connsiteY9" fmla="*/ 9969 h 10832"/>
                    <a:gd name="connsiteX10" fmla="*/ 1332 w 10000"/>
                    <a:gd name="connsiteY10" fmla="*/ 5742 h 10832"/>
                    <a:gd name="connsiteX11" fmla="*/ 0 w 10000"/>
                    <a:gd name="connsiteY11" fmla="*/ 57 h 10832"/>
                    <a:gd name="connsiteX0" fmla="*/ 0 w 10000"/>
                    <a:gd name="connsiteY0" fmla="*/ 57 h 10832"/>
                    <a:gd name="connsiteX1" fmla="*/ 2214 w 10000"/>
                    <a:gd name="connsiteY1" fmla="*/ 1477 h 10832"/>
                    <a:gd name="connsiteX2" fmla="*/ 4692 w 10000"/>
                    <a:gd name="connsiteY2" fmla="*/ 1241 h 10832"/>
                    <a:gd name="connsiteX3" fmla="*/ 6795 w 10000"/>
                    <a:gd name="connsiteY3" fmla="*/ 4181 h 10832"/>
                    <a:gd name="connsiteX4" fmla="*/ 10000 w 10000"/>
                    <a:gd name="connsiteY4" fmla="*/ 57 h 10832"/>
                    <a:gd name="connsiteX5" fmla="*/ 9253 w 10000"/>
                    <a:gd name="connsiteY5" fmla="*/ 10832 h 10832"/>
                    <a:gd name="connsiteX6" fmla="*/ 6353 w 10000"/>
                    <a:gd name="connsiteY6" fmla="*/ 10580 h 10832"/>
                    <a:gd name="connsiteX7" fmla="*/ 4933 w 10000"/>
                    <a:gd name="connsiteY7" fmla="*/ 9139 h 10832"/>
                    <a:gd name="connsiteX8" fmla="*/ 2500 w 10000"/>
                    <a:gd name="connsiteY8" fmla="*/ 10000 h 10832"/>
                    <a:gd name="connsiteX9" fmla="*/ 884 w 10000"/>
                    <a:gd name="connsiteY9" fmla="*/ 9969 h 10832"/>
                    <a:gd name="connsiteX10" fmla="*/ 1332 w 10000"/>
                    <a:gd name="connsiteY10" fmla="*/ 5742 h 10832"/>
                    <a:gd name="connsiteX11" fmla="*/ 0 w 10000"/>
                    <a:gd name="connsiteY11" fmla="*/ 57 h 10832"/>
                    <a:gd name="connsiteX0" fmla="*/ 0 w 9253"/>
                    <a:gd name="connsiteY0" fmla="*/ 0 h 10775"/>
                    <a:gd name="connsiteX1" fmla="*/ 2214 w 9253"/>
                    <a:gd name="connsiteY1" fmla="*/ 1420 h 10775"/>
                    <a:gd name="connsiteX2" fmla="*/ 4692 w 9253"/>
                    <a:gd name="connsiteY2" fmla="*/ 1184 h 10775"/>
                    <a:gd name="connsiteX3" fmla="*/ 6795 w 9253"/>
                    <a:gd name="connsiteY3" fmla="*/ 4124 h 10775"/>
                    <a:gd name="connsiteX4" fmla="*/ 8122 w 9253"/>
                    <a:gd name="connsiteY4" fmla="*/ 6873 h 10775"/>
                    <a:gd name="connsiteX5" fmla="*/ 9253 w 9253"/>
                    <a:gd name="connsiteY5" fmla="*/ 10775 h 10775"/>
                    <a:gd name="connsiteX6" fmla="*/ 6353 w 9253"/>
                    <a:gd name="connsiteY6" fmla="*/ 10523 h 10775"/>
                    <a:gd name="connsiteX7" fmla="*/ 4933 w 9253"/>
                    <a:gd name="connsiteY7" fmla="*/ 9082 h 10775"/>
                    <a:gd name="connsiteX8" fmla="*/ 2500 w 9253"/>
                    <a:gd name="connsiteY8" fmla="*/ 9943 h 10775"/>
                    <a:gd name="connsiteX9" fmla="*/ 884 w 9253"/>
                    <a:gd name="connsiteY9" fmla="*/ 9912 h 10775"/>
                    <a:gd name="connsiteX10" fmla="*/ 1332 w 9253"/>
                    <a:gd name="connsiteY10" fmla="*/ 5685 h 10775"/>
                    <a:gd name="connsiteX11" fmla="*/ 0 w 9253"/>
                    <a:gd name="connsiteY11" fmla="*/ 0 h 10775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44 w 10000"/>
                    <a:gd name="connsiteY3" fmla="*/ 3827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44 w 10000"/>
                    <a:gd name="connsiteY3" fmla="*/ 3827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76 w 10000"/>
                    <a:gd name="connsiteY3" fmla="*/ 300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56 w 10000"/>
                    <a:gd name="connsiteY3" fmla="*/ 2673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56 w 10000"/>
                    <a:gd name="connsiteY3" fmla="*/ 2673 h 10000"/>
                    <a:gd name="connsiteX4" fmla="*/ 7322 w 10000"/>
                    <a:gd name="connsiteY4" fmla="*/ 4065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56 w 10000"/>
                    <a:gd name="connsiteY3" fmla="*/ 2673 h 10000"/>
                    <a:gd name="connsiteX4" fmla="*/ 7322 w 10000"/>
                    <a:gd name="connsiteY4" fmla="*/ 4065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8778"/>
                    <a:gd name="connsiteY0" fmla="*/ 0 h 9814"/>
                    <a:gd name="connsiteX1" fmla="*/ 2393 w 8778"/>
                    <a:gd name="connsiteY1" fmla="*/ 1318 h 9814"/>
                    <a:gd name="connsiteX2" fmla="*/ 5071 w 8778"/>
                    <a:gd name="connsiteY2" fmla="*/ 1099 h 9814"/>
                    <a:gd name="connsiteX3" fmla="*/ 7322 w 8778"/>
                    <a:gd name="connsiteY3" fmla="*/ 4065 h 9814"/>
                    <a:gd name="connsiteX4" fmla="*/ 8778 w 8778"/>
                    <a:gd name="connsiteY4" fmla="*/ 6379 h 9814"/>
                    <a:gd name="connsiteX5" fmla="*/ 6866 w 8778"/>
                    <a:gd name="connsiteY5" fmla="*/ 9766 h 9814"/>
                    <a:gd name="connsiteX6" fmla="*/ 5331 w 8778"/>
                    <a:gd name="connsiteY6" fmla="*/ 8429 h 9814"/>
                    <a:gd name="connsiteX7" fmla="*/ 2702 w 8778"/>
                    <a:gd name="connsiteY7" fmla="*/ 9228 h 9814"/>
                    <a:gd name="connsiteX8" fmla="*/ 955 w 8778"/>
                    <a:gd name="connsiteY8" fmla="*/ 9199 h 9814"/>
                    <a:gd name="connsiteX9" fmla="*/ 1440 w 8778"/>
                    <a:gd name="connsiteY9" fmla="*/ 5276 h 9814"/>
                    <a:gd name="connsiteX10" fmla="*/ 0 w 8778"/>
                    <a:gd name="connsiteY10" fmla="*/ 0 h 9814"/>
                    <a:gd name="connsiteX0" fmla="*/ 0 w 8457"/>
                    <a:gd name="connsiteY0" fmla="*/ 0 h 10114"/>
                    <a:gd name="connsiteX1" fmla="*/ 2726 w 8457"/>
                    <a:gd name="connsiteY1" fmla="*/ 1343 h 10114"/>
                    <a:gd name="connsiteX2" fmla="*/ 5777 w 8457"/>
                    <a:gd name="connsiteY2" fmla="*/ 1120 h 10114"/>
                    <a:gd name="connsiteX3" fmla="*/ 8341 w 8457"/>
                    <a:gd name="connsiteY3" fmla="*/ 4142 h 10114"/>
                    <a:gd name="connsiteX4" fmla="*/ 7822 w 8457"/>
                    <a:gd name="connsiteY4" fmla="*/ 9951 h 10114"/>
                    <a:gd name="connsiteX5" fmla="*/ 6073 w 8457"/>
                    <a:gd name="connsiteY5" fmla="*/ 8589 h 10114"/>
                    <a:gd name="connsiteX6" fmla="*/ 3078 w 8457"/>
                    <a:gd name="connsiteY6" fmla="*/ 9403 h 10114"/>
                    <a:gd name="connsiteX7" fmla="*/ 1088 w 8457"/>
                    <a:gd name="connsiteY7" fmla="*/ 9373 h 10114"/>
                    <a:gd name="connsiteX8" fmla="*/ 1640 w 8457"/>
                    <a:gd name="connsiteY8" fmla="*/ 5376 h 10114"/>
                    <a:gd name="connsiteX9" fmla="*/ 0 w 8457"/>
                    <a:gd name="connsiteY9" fmla="*/ 0 h 10114"/>
                    <a:gd name="connsiteX0" fmla="*/ 0 w 9251"/>
                    <a:gd name="connsiteY0" fmla="*/ 0 h 10180"/>
                    <a:gd name="connsiteX1" fmla="*/ 3223 w 9251"/>
                    <a:gd name="connsiteY1" fmla="*/ 1328 h 10180"/>
                    <a:gd name="connsiteX2" fmla="*/ 6831 w 9251"/>
                    <a:gd name="connsiteY2" fmla="*/ 1107 h 10180"/>
                    <a:gd name="connsiteX3" fmla="*/ 9249 w 9251"/>
                    <a:gd name="connsiteY3" fmla="*/ 9839 h 10180"/>
                    <a:gd name="connsiteX4" fmla="*/ 7181 w 9251"/>
                    <a:gd name="connsiteY4" fmla="*/ 8492 h 10180"/>
                    <a:gd name="connsiteX5" fmla="*/ 3640 w 9251"/>
                    <a:gd name="connsiteY5" fmla="*/ 9297 h 10180"/>
                    <a:gd name="connsiteX6" fmla="*/ 1287 w 9251"/>
                    <a:gd name="connsiteY6" fmla="*/ 9267 h 10180"/>
                    <a:gd name="connsiteX7" fmla="*/ 1939 w 9251"/>
                    <a:gd name="connsiteY7" fmla="*/ 5315 h 10180"/>
                    <a:gd name="connsiteX8" fmla="*/ 0 w 9251"/>
                    <a:gd name="connsiteY8" fmla="*/ 0 h 10180"/>
                    <a:gd name="connsiteX0" fmla="*/ 0 w 8297"/>
                    <a:gd name="connsiteY0" fmla="*/ 0 h 9133"/>
                    <a:gd name="connsiteX1" fmla="*/ 3484 w 8297"/>
                    <a:gd name="connsiteY1" fmla="*/ 1305 h 9133"/>
                    <a:gd name="connsiteX2" fmla="*/ 7384 w 8297"/>
                    <a:gd name="connsiteY2" fmla="*/ 1087 h 9133"/>
                    <a:gd name="connsiteX3" fmla="*/ 8228 w 8297"/>
                    <a:gd name="connsiteY3" fmla="*/ 8239 h 9133"/>
                    <a:gd name="connsiteX4" fmla="*/ 7762 w 8297"/>
                    <a:gd name="connsiteY4" fmla="*/ 8342 h 9133"/>
                    <a:gd name="connsiteX5" fmla="*/ 3935 w 8297"/>
                    <a:gd name="connsiteY5" fmla="*/ 9133 h 9133"/>
                    <a:gd name="connsiteX6" fmla="*/ 1391 w 8297"/>
                    <a:gd name="connsiteY6" fmla="*/ 9103 h 9133"/>
                    <a:gd name="connsiteX7" fmla="*/ 2096 w 8297"/>
                    <a:gd name="connsiteY7" fmla="*/ 5221 h 9133"/>
                    <a:gd name="connsiteX8" fmla="*/ 0 w 8297"/>
                    <a:gd name="connsiteY8" fmla="*/ 0 h 9133"/>
                    <a:gd name="connsiteX0" fmla="*/ 0 w 10054"/>
                    <a:gd name="connsiteY0" fmla="*/ 0 h 10000"/>
                    <a:gd name="connsiteX1" fmla="*/ 4199 w 10054"/>
                    <a:gd name="connsiteY1" fmla="*/ 1429 h 10000"/>
                    <a:gd name="connsiteX2" fmla="*/ 8155 w 10054"/>
                    <a:gd name="connsiteY2" fmla="*/ 1296 h 10000"/>
                    <a:gd name="connsiteX3" fmla="*/ 9917 w 10054"/>
                    <a:gd name="connsiteY3" fmla="*/ 9021 h 10000"/>
                    <a:gd name="connsiteX4" fmla="*/ 9355 w 10054"/>
                    <a:gd name="connsiteY4" fmla="*/ 9134 h 10000"/>
                    <a:gd name="connsiteX5" fmla="*/ 4743 w 10054"/>
                    <a:gd name="connsiteY5" fmla="*/ 10000 h 10000"/>
                    <a:gd name="connsiteX6" fmla="*/ 1677 w 10054"/>
                    <a:gd name="connsiteY6" fmla="*/ 9967 h 10000"/>
                    <a:gd name="connsiteX7" fmla="*/ 2526 w 10054"/>
                    <a:gd name="connsiteY7" fmla="*/ 5717 h 10000"/>
                    <a:gd name="connsiteX8" fmla="*/ 0 w 10054"/>
                    <a:gd name="connsiteY8" fmla="*/ 0 h 10000"/>
                    <a:gd name="connsiteX0" fmla="*/ 0 w 10054"/>
                    <a:gd name="connsiteY0" fmla="*/ 0 h 10000"/>
                    <a:gd name="connsiteX1" fmla="*/ 4199 w 10054"/>
                    <a:gd name="connsiteY1" fmla="*/ 1429 h 10000"/>
                    <a:gd name="connsiteX2" fmla="*/ 8155 w 10054"/>
                    <a:gd name="connsiteY2" fmla="*/ 1296 h 10000"/>
                    <a:gd name="connsiteX3" fmla="*/ 9917 w 10054"/>
                    <a:gd name="connsiteY3" fmla="*/ 9021 h 10000"/>
                    <a:gd name="connsiteX4" fmla="*/ 9355 w 10054"/>
                    <a:gd name="connsiteY4" fmla="*/ 9134 h 10000"/>
                    <a:gd name="connsiteX5" fmla="*/ 4743 w 10054"/>
                    <a:gd name="connsiteY5" fmla="*/ 10000 h 10000"/>
                    <a:gd name="connsiteX6" fmla="*/ 1677 w 10054"/>
                    <a:gd name="connsiteY6" fmla="*/ 9967 h 10000"/>
                    <a:gd name="connsiteX7" fmla="*/ 2526 w 10054"/>
                    <a:gd name="connsiteY7" fmla="*/ 5717 h 10000"/>
                    <a:gd name="connsiteX8" fmla="*/ 0 w 10054"/>
                    <a:gd name="connsiteY8" fmla="*/ 0 h 10000"/>
                    <a:gd name="connsiteX0" fmla="*/ 0 w 10076"/>
                    <a:gd name="connsiteY0" fmla="*/ 0 h 10000"/>
                    <a:gd name="connsiteX1" fmla="*/ 4199 w 10076"/>
                    <a:gd name="connsiteY1" fmla="*/ 1429 h 10000"/>
                    <a:gd name="connsiteX2" fmla="*/ 8155 w 10076"/>
                    <a:gd name="connsiteY2" fmla="*/ 1296 h 10000"/>
                    <a:gd name="connsiteX3" fmla="*/ 7854 w 10076"/>
                    <a:gd name="connsiteY3" fmla="*/ 4963 h 10000"/>
                    <a:gd name="connsiteX4" fmla="*/ 9917 w 10076"/>
                    <a:gd name="connsiteY4" fmla="*/ 9021 h 10000"/>
                    <a:gd name="connsiteX5" fmla="*/ 9355 w 10076"/>
                    <a:gd name="connsiteY5" fmla="*/ 9134 h 10000"/>
                    <a:gd name="connsiteX6" fmla="*/ 4743 w 10076"/>
                    <a:gd name="connsiteY6" fmla="*/ 10000 h 10000"/>
                    <a:gd name="connsiteX7" fmla="*/ 1677 w 10076"/>
                    <a:gd name="connsiteY7" fmla="*/ 9967 h 10000"/>
                    <a:gd name="connsiteX8" fmla="*/ 2526 w 10076"/>
                    <a:gd name="connsiteY8" fmla="*/ 5717 h 10000"/>
                    <a:gd name="connsiteX9" fmla="*/ 0 w 10076"/>
                    <a:gd name="connsiteY9" fmla="*/ 0 h 10000"/>
                    <a:gd name="connsiteX0" fmla="*/ 0 w 10076"/>
                    <a:gd name="connsiteY0" fmla="*/ 0 h 10000"/>
                    <a:gd name="connsiteX1" fmla="*/ 4199 w 10076"/>
                    <a:gd name="connsiteY1" fmla="*/ 1429 h 10000"/>
                    <a:gd name="connsiteX2" fmla="*/ 8155 w 10076"/>
                    <a:gd name="connsiteY2" fmla="*/ 1296 h 10000"/>
                    <a:gd name="connsiteX3" fmla="*/ 7854 w 10076"/>
                    <a:gd name="connsiteY3" fmla="*/ 4963 h 10000"/>
                    <a:gd name="connsiteX4" fmla="*/ 9917 w 10076"/>
                    <a:gd name="connsiteY4" fmla="*/ 9021 h 10000"/>
                    <a:gd name="connsiteX5" fmla="*/ 9355 w 10076"/>
                    <a:gd name="connsiteY5" fmla="*/ 9134 h 10000"/>
                    <a:gd name="connsiteX6" fmla="*/ 4743 w 10076"/>
                    <a:gd name="connsiteY6" fmla="*/ 10000 h 10000"/>
                    <a:gd name="connsiteX7" fmla="*/ 1677 w 10076"/>
                    <a:gd name="connsiteY7" fmla="*/ 9967 h 10000"/>
                    <a:gd name="connsiteX8" fmla="*/ 2526 w 10076"/>
                    <a:gd name="connsiteY8" fmla="*/ 5717 h 10000"/>
                    <a:gd name="connsiteX9" fmla="*/ 0 w 10076"/>
                    <a:gd name="connsiteY9" fmla="*/ 0 h 10000"/>
                    <a:gd name="connsiteX0" fmla="*/ 0 w 10076"/>
                    <a:gd name="connsiteY0" fmla="*/ 0 h 10000"/>
                    <a:gd name="connsiteX1" fmla="*/ 4199 w 10076"/>
                    <a:gd name="connsiteY1" fmla="*/ 1429 h 10000"/>
                    <a:gd name="connsiteX2" fmla="*/ 7942 w 10076"/>
                    <a:gd name="connsiteY2" fmla="*/ 1015 h 10000"/>
                    <a:gd name="connsiteX3" fmla="*/ 7854 w 10076"/>
                    <a:gd name="connsiteY3" fmla="*/ 4963 h 10000"/>
                    <a:gd name="connsiteX4" fmla="*/ 9917 w 10076"/>
                    <a:gd name="connsiteY4" fmla="*/ 9021 h 10000"/>
                    <a:gd name="connsiteX5" fmla="*/ 9355 w 10076"/>
                    <a:gd name="connsiteY5" fmla="*/ 9134 h 10000"/>
                    <a:gd name="connsiteX6" fmla="*/ 4743 w 10076"/>
                    <a:gd name="connsiteY6" fmla="*/ 10000 h 10000"/>
                    <a:gd name="connsiteX7" fmla="*/ 1677 w 10076"/>
                    <a:gd name="connsiteY7" fmla="*/ 9967 h 10000"/>
                    <a:gd name="connsiteX8" fmla="*/ 2526 w 10076"/>
                    <a:gd name="connsiteY8" fmla="*/ 5717 h 10000"/>
                    <a:gd name="connsiteX9" fmla="*/ 0 w 10076"/>
                    <a:gd name="connsiteY9" fmla="*/ 0 h 10000"/>
                    <a:gd name="connsiteX0" fmla="*/ 0 w 10060"/>
                    <a:gd name="connsiteY0" fmla="*/ 0 h 9967"/>
                    <a:gd name="connsiteX1" fmla="*/ 4199 w 10060"/>
                    <a:gd name="connsiteY1" fmla="*/ 1429 h 9967"/>
                    <a:gd name="connsiteX2" fmla="*/ 7942 w 10060"/>
                    <a:gd name="connsiteY2" fmla="*/ 1015 h 9967"/>
                    <a:gd name="connsiteX3" fmla="*/ 7854 w 10060"/>
                    <a:gd name="connsiteY3" fmla="*/ 4963 h 9967"/>
                    <a:gd name="connsiteX4" fmla="*/ 9917 w 10060"/>
                    <a:gd name="connsiteY4" fmla="*/ 9021 h 9967"/>
                    <a:gd name="connsiteX5" fmla="*/ 9355 w 10060"/>
                    <a:gd name="connsiteY5" fmla="*/ 9134 h 9967"/>
                    <a:gd name="connsiteX6" fmla="*/ 5119 w 10060"/>
                    <a:gd name="connsiteY6" fmla="*/ 9447 h 9967"/>
                    <a:gd name="connsiteX7" fmla="*/ 1677 w 10060"/>
                    <a:gd name="connsiteY7" fmla="*/ 9967 h 9967"/>
                    <a:gd name="connsiteX8" fmla="*/ 2526 w 10060"/>
                    <a:gd name="connsiteY8" fmla="*/ 5717 h 9967"/>
                    <a:gd name="connsiteX9" fmla="*/ 0 w 10060"/>
                    <a:gd name="connsiteY9" fmla="*/ 0 h 9967"/>
                    <a:gd name="connsiteX0" fmla="*/ 0 w 9883"/>
                    <a:gd name="connsiteY0" fmla="*/ 0 h 10000"/>
                    <a:gd name="connsiteX1" fmla="*/ 4174 w 9883"/>
                    <a:gd name="connsiteY1" fmla="*/ 1434 h 10000"/>
                    <a:gd name="connsiteX2" fmla="*/ 7895 w 9883"/>
                    <a:gd name="connsiteY2" fmla="*/ 1018 h 10000"/>
                    <a:gd name="connsiteX3" fmla="*/ 7807 w 9883"/>
                    <a:gd name="connsiteY3" fmla="*/ 4979 h 10000"/>
                    <a:gd name="connsiteX4" fmla="*/ 9858 w 9883"/>
                    <a:gd name="connsiteY4" fmla="*/ 9051 h 10000"/>
                    <a:gd name="connsiteX5" fmla="*/ 8692 w 9883"/>
                    <a:gd name="connsiteY5" fmla="*/ 8860 h 10000"/>
                    <a:gd name="connsiteX6" fmla="*/ 5088 w 9883"/>
                    <a:gd name="connsiteY6" fmla="*/ 9478 h 10000"/>
                    <a:gd name="connsiteX7" fmla="*/ 1667 w 9883"/>
                    <a:gd name="connsiteY7" fmla="*/ 10000 h 10000"/>
                    <a:gd name="connsiteX8" fmla="*/ 2511 w 9883"/>
                    <a:gd name="connsiteY8" fmla="*/ 5736 h 10000"/>
                    <a:gd name="connsiteX9" fmla="*/ 0 w 9883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7988 w 10000"/>
                    <a:gd name="connsiteY2" fmla="*/ 1018 h 10000"/>
                    <a:gd name="connsiteX3" fmla="*/ 7899 w 10000"/>
                    <a:gd name="connsiteY3" fmla="*/ 4979 h 10000"/>
                    <a:gd name="connsiteX4" fmla="*/ 9975 w 10000"/>
                    <a:gd name="connsiteY4" fmla="*/ 9051 h 10000"/>
                    <a:gd name="connsiteX5" fmla="*/ 8795 w 10000"/>
                    <a:gd name="connsiteY5" fmla="*/ 8860 h 10000"/>
                    <a:gd name="connsiteX6" fmla="*/ 5148 w 10000"/>
                    <a:gd name="connsiteY6" fmla="*/ 9478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9999"/>
                    <a:gd name="connsiteY0" fmla="*/ 0 h 10000"/>
                    <a:gd name="connsiteX1" fmla="*/ 4223 w 9999"/>
                    <a:gd name="connsiteY1" fmla="*/ 1434 h 10000"/>
                    <a:gd name="connsiteX2" fmla="*/ 7988 w 9999"/>
                    <a:gd name="connsiteY2" fmla="*/ 1018 h 10000"/>
                    <a:gd name="connsiteX3" fmla="*/ 7899 w 9999"/>
                    <a:gd name="connsiteY3" fmla="*/ 4979 h 10000"/>
                    <a:gd name="connsiteX4" fmla="*/ 9975 w 9999"/>
                    <a:gd name="connsiteY4" fmla="*/ 9051 h 10000"/>
                    <a:gd name="connsiteX5" fmla="*/ 8795 w 9999"/>
                    <a:gd name="connsiteY5" fmla="*/ 8860 h 10000"/>
                    <a:gd name="connsiteX6" fmla="*/ 5213 w 9999"/>
                    <a:gd name="connsiteY6" fmla="*/ 9774 h 10000"/>
                    <a:gd name="connsiteX7" fmla="*/ 1687 w 9999"/>
                    <a:gd name="connsiteY7" fmla="*/ 10000 h 10000"/>
                    <a:gd name="connsiteX8" fmla="*/ 2541 w 9999"/>
                    <a:gd name="connsiteY8" fmla="*/ 5736 h 10000"/>
                    <a:gd name="connsiteX9" fmla="*/ 0 w 9999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7989 w 10000"/>
                    <a:gd name="connsiteY2" fmla="*/ 1018 h 10000"/>
                    <a:gd name="connsiteX3" fmla="*/ 7900 w 10000"/>
                    <a:gd name="connsiteY3" fmla="*/ 4979 h 10000"/>
                    <a:gd name="connsiteX4" fmla="*/ 9976 w 10000"/>
                    <a:gd name="connsiteY4" fmla="*/ 9051 h 10000"/>
                    <a:gd name="connsiteX5" fmla="*/ 8796 w 10000"/>
                    <a:gd name="connsiteY5" fmla="*/ 8860 h 10000"/>
                    <a:gd name="connsiteX6" fmla="*/ 5214 w 10000"/>
                    <a:gd name="connsiteY6" fmla="*/ 9774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6253 w 10000"/>
                    <a:gd name="connsiteY2" fmla="*/ 1339 h 10000"/>
                    <a:gd name="connsiteX3" fmla="*/ 7900 w 10000"/>
                    <a:gd name="connsiteY3" fmla="*/ 4979 h 10000"/>
                    <a:gd name="connsiteX4" fmla="*/ 9976 w 10000"/>
                    <a:gd name="connsiteY4" fmla="*/ 9051 h 10000"/>
                    <a:gd name="connsiteX5" fmla="*/ 8796 w 10000"/>
                    <a:gd name="connsiteY5" fmla="*/ 8860 h 10000"/>
                    <a:gd name="connsiteX6" fmla="*/ 5214 w 10000"/>
                    <a:gd name="connsiteY6" fmla="*/ 9774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6341 w 10000"/>
                    <a:gd name="connsiteY2" fmla="*/ 1244 h 10000"/>
                    <a:gd name="connsiteX3" fmla="*/ 7900 w 10000"/>
                    <a:gd name="connsiteY3" fmla="*/ 4979 h 10000"/>
                    <a:gd name="connsiteX4" fmla="*/ 9976 w 10000"/>
                    <a:gd name="connsiteY4" fmla="*/ 9051 h 10000"/>
                    <a:gd name="connsiteX5" fmla="*/ 8796 w 10000"/>
                    <a:gd name="connsiteY5" fmla="*/ 8860 h 10000"/>
                    <a:gd name="connsiteX6" fmla="*/ 5214 w 10000"/>
                    <a:gd name="connsiteY6" fmla="*/ 9774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10054"/>
                    <a:gd name="connsiteY0" fmla="*/ 0 h 10000"/>
                    <a:gd name="connsiteX1" fmla="*/ 4223 w 10054"/>
                    <a:gd name="connsiteY1" fmla="*/ 1434 h 10000"/>
                    <a:gd name="connsiteX2" fmla="*/ 6341 w 10054"/>
                    <a:gd name="connsiteY2" fmla="*/ 1244 h 10000"/>
                    <a:gd name="connsiteX3" fmla="*/ 6889 w 10054"/>
                    <a:gd name="connsiteY3" fmla="*/ 5119 h 10000"/>
                    <a:gd name="connsiteX4" fmla="*/ 9976 w 10054"/>
                    <a:gd name="connsiteY4" fmla="*/ 9051 h 10000"/>
                    <a:gd name="connsiteX5" fmla="*/ 8796 w 10054"/>
                    <a:gd name="connsiteY5" fmla="*/ 8860 h 10000"/>
                    <a:gd name="connsiteX6" fmla="*/ 5214 w 10054"/>
                    <a:gd name="connsiteY6" fmla="*/ 9774 h 10000"/>
                    <a:gd name="connsiteX7" fmla="*/ 1687 w 10054"/>
                    <a:gd name="connsiteY7" fmla="*/ 10000 h 10000"/>
                    <a:gd name="connsiteX8" fmla="*/ 2541 w 10054"/>
                    <a:gd name="connsiteY8" fmla="*/ 5736 h 10000"/>
                    <a:gd name="connsiteX9" fmla="*/ 0 w 10054"/>
                    <a:gd name="connsiteY9" fmla="*/ 0 h 10000"/>
                    <a:gd name="connsiteX0" fmla="*/ 0 w 10054"/>
                    <a:gd name="connsiteY0" fmla="*/ 0 h 9774"/>
                    <a:gd name="connsiteX1" fmla="*/ 4223 w 10054"/>
                    <a:gd name="connsiteY1" fmla="*/ 1434 h 9774"/>
                    <a:gd name="connsiteX2" fmla="*/ 6341 w 10054"/>
                    <a:gd name="connsiteY2" fmla="*/ 1244 h 9774"/>
                    <a:gd name="connsiteX3" fmla="*/ 6889 w 10054"/>
                    <a:gd name="connsiteY3" fmla="*/ 5119 h 9774"/>
                    <a:gd name="connsiteX4" fmla="*/ 9976 w 10054"/>
                    <a:gd name="connsiteY4" fmla="*/ 9051 h 9774"/>
                    <a:gd name="connsiteX5" fmla="*/ 8796 w 10054"/>
                    <a:gd name="connsiteY5" fmla="*/ 8860 h 9774"/>
                    <a:gd name="connsiteX6" fmla="*/ 5214 w 10054"/>
                    <a:gd name="connsiteY6" fmla="*/ 9774 h 9774"/>
                    <a:gd name="connsiteX7" fmla="*/ 1952 w 10054"/>
                    <a:gd name="connsiteY7" fmla="*/ 9334 h 9774"/>
                    <a:gd name="connsiteX8" fmla="*/ 2541 w 10054"/>
                    <a:gd name="connsiteY8" fmla="*/ 5736 h 9774"/>
                    <a:gd name="connsiteX9" fmla="*/ 0 w 10054"/>
                    <a:gd name="connsiteY9" fmla="*/ 0 h 9774"/>
                    <a:gd name="connsiteX0" fmla="*/ 0 w 9999"/>
                    <a:gd name="connsiteY0" fmla="*/ 0 h 10000"/>
                    <a:gd name="connsiteX1" fmla="*/ 4200 w 9999"/>
                    <a:gd name="connsiteY1" fmla="*/ 1467 h 10000"/>
                    <a:gd name="connsiteX2" fmla="*/ 6300 w 9999"/>
                    <a:gd name="connsiteY2" fmla="*/ 1763 h 10000"/>
                    <a:gd name="connsiteX3" fmla="*/ 6852 w 9999"/>
                    <a:gd name="connsiteY3" fmla="*/ 5237 h 10000"/>
                    <a:gd name="connsiteX4" fmla="*/ 9922 w 9999"/>
                    <a:gd name="connsiteY4" fmla="*/ 9260 h 10000"/>
                    <a:gd name="connsiteX5" fmla="*/ 8749 w 9999"/>
                    <a:gd name="connsiteY5" fmla="*/ 9065 h 10000"/>
                    <a:gd name="connsiteX6" fmla="*/ 5186 w 9999"/>
                    <a:gd name="connsiteY6" fmla="*/ 10000 h 10000"/>
                    <a:gd name="connsiteX7" fmla="*/ 1942 w 9999"/>
                    <a:gd name="connsiteY7" fmla="*/ 9550 h 10000"/>
                    <a:gd name="connsiteX8" fmla="*/ 2527 w 9999"/>
                    <a:gd name="connsiteY8" fmla="*/ 5869 h 10000"/>
                    <a:gd name="connsiteX9" fmla="*/ 0 w 9999"/>
                    <a:gd name="connsiteY9" fmla="*/ 0 h 10000"/>
                    <a:gd name="connsiteX0" fmla="*/ 0 w 9998"/>
                    <a:gd name="connsiteY0" fmla="*/ 0 h 10000"/>
                    <a:gd name="connsiteX1" fmla="*/ 4200 w 9998"/>
                    <a:gd name="connsiteY1" fmla="*/ 1467 h 10000"/>
                    <a:gd name="connsiteX2" fmla="*/ 6301 w 9998"/>
                    <a:gd name="connsiteY2" fmla="*/ 1763 h 10000"/>
                    <a:gd name="connsiteX3" fmla="*/ 6885 w 9998"/>
                    <a:gd name="connsiteY3" fmla="*/ 5242 h 10000"/>
                    <a:gd name="connsiteX4" fmla="*/ 9923 w 9998"/>
                    <a:gd name="connsiteY4" fmla="*/ 9260 h 10000"/>
                    <a:gd name="connsiteX5" fmla="*/ 8750 w 9998"/>
                    <a:gd name="connsiteY5" fmla="*/ 9065 h 10000"/>
                    <a:gd name="connsiteX6" fmla="*/ 5187 w 9998"/>
                    <a:gd name="connsiteY6" fmla="*/ 10000 h 10000"/>
                    <a:gd name="connsiteX7" fmla="*/ 1942 w 9998"/>
                    <a:gd name="connsiteY7" fmla="*/ 9550 h 10000"/>
                    <a:gd name="connsiteX8" fmla="*/ 2527 w 9998"/>
                    <a:gd name="connsiteY8" fmla="*/ 5869 h 10000"/>
                    <a:gd name="connsiteX9" fmla="*/ 0 w 9998"/>
                    <a:gd name="connsiteY9" fmla="*/ 0 h 10000"/>
                    <a:gd name="connsiteX0" fmla="*/ 0 w 10000"/>
                    <a:gd name="connsiteY0" fmla="*/ 0 h 10000"/>
                    <a:gd name="connsiteX1" fmla="*/ 4201 w 10000"/>
                    <a:gd name="connsiteY1" fmla="*/ 1467 h 10000"/>
                    <a:gd name="connsiteX2" fmla="*/ 4639 w 10000"/>
                    <a:gd name="connsiteY2" fmla="*/ 3741 h 10000"/>
                    <a:gd name="connsiteX3" fmla="*/ 6886 w 10000"/>
                    <a:gd name="connsiteY3" fmla="*/ 5242 h 10000"/>
                    <a:gd name="connsiteX4" fmla="*/ 9925 w 10000"/>
                    <a:gd name="connsiteY4" fmla="*/ 9260 h 10000"/>
                    <a:gd name="connsiteX5" fmla="*/ 8752 w 10000"/>
                    <a:gd name="connsiteY5" fmla="*/ 9065 h 10000"/>
                    <a:gd name="connsiteX6" fmla="*/ 5188 w 10000"/>
                    <a:gd name="connsiteY6" fmla="*/ 10000 h 10000"/>
                    <a:gd name="connsiteX7" fmla="*/ 1942 w 10000"/>
                    <a:gd name="connsiteY7" fmla="*/ 9550 h 10000"/>
                    <a:gd name="connsiteX8" fmla="*/ 2528 w 10000"/>
                    <a:gd name="connsiteY8" fmla="*/ 5869 h 10000"/>
                    <a:gd name="connsiteX9" fmla="*/ 0 w 10000"/>
                    <a:gd name="connsiteY9" fmla="*/ 0 h 10000"/>
                    <a:gd name="connsiteX0" fmla="*/ 0 w 10000"/>
                    <a:gd name="connsiteY0" fmla="*/ 0 h 10000"/>
                    <a:gd name="connsiteX1" fmla="*/ 2740 w 10000"/>
                    <a:gd name="connsiteY1" fmla="*/ 2526 h 10000"/>
                    <a:gd name="connsiteX2" fmla="*/ 4639 w 10000"/>
                    <a:gd name="connsiteY2" fmla="*/ 3741 h 10000"/>
                    <a:gd name="connsiteX3" fmla="*/ 6886 w 10000"/>
                    <a:gd name="connsiteY3" fmla="*/ 5242 h 10000"/>
                    <a:gd name="connsiteX4" fmla="*/ 9925 w 10000"/>
                    <a:gd name="connsiteY4" fmla="*/ 9260 h 10000"/>
                    <a:gd name="connsiteX5" fmla="*/ 8752 w 10000"/>
                    <a:gd name="connsiteY5" fmla="*/ 9065 h 10000"/>
                    <a:gd name="connsiteX6" fmla="*/ 5188 w 10000"/>
                    <a:gd name="connsiteY6" fmla="*/ 10000 h 10000"/>
                    <a:gd name="connsiteX7" fmla="*/ 1942 w 10000"/>
                    <a:gd name="connsiteY7" fmla="*/ 9550 h 10000"/>
                    <a:gd name="connsiteX8" fmla="*/ 2528 w 10000"/>
                    <a:gd name="connsiteY8" fmla="*/ 5869 h 10000"/>
                    <a:gd name="connsiteX9" fmla="*/ 0 w 10000"/>
                    <a:gd name="connsiteY9" fmla="*/ 0 h 10000"/>
                    <a:gd name="connsiteX0" fmla="*/ 0 w 9794"/>
                    <a:gd name="connsiteY0" fmla="*/ 0 h 9413"/>
                    <a:gd name="connsiteX1" fmla="*/ 2534 w 9794"/>
                    <a:gd name="connsiteY1" fmla="*/ 1939 h 9413"/>
                    <a:gd name="connsiteX2" fmla="*/ 4433 w 9794"/>
                    <a:gd name="connsiteY2" fmla="*/ 3154 h 9413"/>
                    <a:gd name="connsiteX3" fmla="*/ 6680 w 9794"/>
                    <a:gd name="connsiteY3" fmla="*/ 4655 h 9413"/>
                    <a:gd name="connsiteX4" fmla="*/ 9719 w 9794"/>
                    <a:gd name="connsiteY4" fmla="*/ 8673 h 9413"/>
                    <a:gd name="connsiteX5" fmla="*/ 8546 w 9794"/>
                    <a:gd name="connsiteY5" fmla="*/ 8478 h 9413"/>
                    <a:gd name="connsiteX6" fmla="*/ 4982 w 9794"/>
                    <a:gd name="connsiteY6" fmla="*/ 9413 h 9413"/>
                    <a:gd name="connsiteX7" fmla="*/ 1736 w 9794"/>
                    <a:gd name="connsiteY7" fmla="*/ 8963 h 9413"/>
                    <a:gd name="connsiteX8" fmla="*/ 2322 w 9794"/>
                    <a:gd name="connsiteY8" fmla="*/ 5282 h 9413"/>
                    <a:gd name="connsiteX9" fmla="*/ 0 w 9794"/>
                    <a:gd name="connsiteY9" fmla="*/ 0 h 9413"/>
                    <a:gd name="connsiteX0" fmla="*/ 0 w 10000"/>
                    <a:gd name="connsiteY0" fmla="*/ 6 h 10006"/>
                    <a:gd name="connsiteX1" fmla="*/ 2587 w 10000"/>
                    <a:gd name="connsiteY1" fmla="*/ 2066 h 10006"/>
                    <a:gd name="connsiteX2" fmla="*/ 4526 w 10000"/>
                    <a:gd name="connsiteY2" fmla="*/ 3357 h 10006"/>
                    <a:gd name="connsiteX3" fmla="*/ 6821 w 10000"/>
                    <a:gd name="connsiteY3" fmla="*/ 4951 h 10006"/>
                    <a:gd name="connsiteX4" fmla="*/ 9923 w 10000"/>
                    <a:gd name="connsiteY4" fmla="*/ 9220 h 10006"/>
                    <a:gd name="connsiteX5" fmla="*/ 8726 w 10000"/>
                    <a:gd name="connsiteY5" fmla="*/ 9013 h 10006"/>
                    <a:gd name="connsiteX6" fmla="*/ 5087 w 10000"/>
                    <a:gd name="connsiteY6" fmla="*/ 10006 h 10006"/>
                    <a:gd name="connsiteX7" fmla="*/ 1773 w 10000"/>
                    <a:gd name="connsiteY7" fmla="*/ 9528 h 10006"/>
                    <a:gd name="connsiteX8" fmla="*/ 2371 w 10000"/>
                    <a:gd name="connsiteY8" fmla="*/ 5617 h 10006"/>
                    <a:gd name="connsiteX9" fmla="*/ 0 w 10000"/>
                    <a:gd name="connsiteY9" fmla="*/ 6 h 10006"/>
                    <a:gd name="connsiteX0" fmla="*/ 0 w 10116"/>
                    <a:gd name="connsiteY0" fmla="*/ 6 h 10006"/>
                    <a:gd name="connsiteX1" fmla="*/ 2587 w 10116"/>
                    <a:gd name="connsiteY1" fmla="*/ 2066 h 10006"/>
                    <a:gd name="connsiteX2" fmla="*/ 4526 w 10116"/>
                    <a:gd name="connsiteY2" fmla="*/ 3357 h 10006"/>
                    <a:gd name="connsiteX3" fmla="*/ 4991 w 10116"/>
                    <a:gd name="connsiteY3" fmla="*/ 4945 h 10006"/>
                    <a:gd name="connsiteX4" fmla="*/ 9923 w 10116"/>
                    <a:gd name="connsiteY4" fmla="*/ 9220 h 10006"/>
                    <a:gd name="connsiteX5" fmla="*/ 8726 w 10116"/>
                    <a:gd name="connsiteY5" fmla="*/ 9013 h 10006"/>
                    <a:gd name="connsiteX6" fmla="*/ 5087 w 10116"/>
                    <a:gd name="connsiteY6" fmla="*/ 10006 h 10006"/>
                    <a:gd name="connsiteX7" fmla="*/ 1773 w 10116"/>
                    <a:gd name="connsiteY7" fmla="*/ 9528 h 10006"/>
                    <a:gd name="connsiteX8" fmla="*/ 2371 w 10116"/>
                    <a:gd name="connsiteY8" fmla="*/ 5617 h 10006"/>
                    <a:gd name="connsiteX9" fmla="*/ 0 w 10116"/>
                    <a:gd name="connsiteY9" fmla="*/ 6 h 10006"/>
                    <a:gd name="connsiteX0" fmla="*/ 0 w 10116"/>
                    <a:gd name="connsiteY0" fmla="*/ 6 h 10006"/>
                    <a:gd name="connsiteX1" fmla="*/ 2587 w 10116"/>
                    <a:gd name="connsiteY1" fmla="*/ 2066 h 10006"/>
                    <a:gd name="connsiteX2" fmla="*/ 4526 w 10116"/>
                    <a:gd name="connsiteY2" fmla="*/ 3357 h 10006"/>
                    <a:gd name="connsiteX3" fmla="*/ 4991 w 10116"/>
                    <a:gd name="connsiteY3" fmla="*/ 4945 h 10006"/>
                    <a:gd name="connsiteX4" fmla="*/ 9923 w 10116"/>
                    <a:gd name="connsiteY4" fmla="*/ 9220 h 10006"/>
                    <a:gd name="connsiteX5" fmla="*/ 8726 w 10116"/>
                    <a:gd name="connsiteY5" fmla="*/ 9013 h 10006"/>
                    <a:gd name="connsiteX6" fmla="*/ 5087 w 10116"/>
                    <a:gd name="connsiteY6" fmla="*/ 10006 h 10006"/>
                    <a:gd name="connsiteX7" fmla="*/ 1773 w 10116"/>
                    <a:gd name="connsiteY7" fmla="*/ 9528 h 10006"/>
                    <a:gd name="connsiteX8" fmla="*/ 2371 w 10116"/>
                    <a:gd name="connsiteY8" fmla="*/ 5617 h 10006"/>
                    <a:gd name="connsiteX9" fmla="*/ 0 w 10116"/>
                    <a:gd name="connsiteY9" fmla="*/ 6 h 10006"/>
                    <a:gd name="connsiteX0" fmla="*/ 0 w 8726"/>
                    <a:gd name="connsiteY0" fmla="*/ 6 h 10006"/>
                    <a:gd name="connsiteX1" fmla="*/ 2587 w 8726"/>
                    <a:gd name="connsiteY1" fmla="*/ 2066 h 10006"/>
                    <a:gd name="connsiteX2" fmla="*/ 4526 w 8726"/>
                    <a:gd name="connsiteY2" fmla="*/ 3357 h 10006"/>
                    <a:gd name="connsiteX3" fmla="*/ 4991 w 8726"/>
                    <a:gd name="connsiteY3" fmla="*/ 4945 h 10006"/>
                    <a:gd name="connsiteX4" fmla="*/ 8726 w 8726"/>
                    <a:gd name="connsiteY4" fmla="*/ 9013 h 10006"/>
                    <a:gd name="connsiteX5" fmla="*/ 5087 w 8726"/>
                    <a:gd name="connsiteY5" fmla="*/ 10006 h 10006"/>
                    <a:gd name="connsiteX6" fmla="*/ 1773 w 8726"/>
                    <a:gd name="connsiteY6" fmla="*/ 9528 h 10006"/>
                    <a:gd name="connsiteX7" fmla="*/ 2371 w 8726"/>
                    <a:gd name="connsiteY7" fmla="*/ 5617 h 10006"/>
                    <a:gd name="connsiteX8" fmla="*/ 0 w 8726"/>
                    <a:gd name="connsiteY8" fmla="*/ 6 h 10006"/>
                    <a:gd name="connsiteX0" fmla="*/ 0 w 10000"/>
                    <a:gd name="connsiteY0" fmla="*/ 6 h 9522"/>
                    <a:gd name="connsiteX1" fmla="*/ 2965 w 10000"/>
                    <a:gd name="connsiteY1" fmla="*/ 2065 h 9522"/>
                    <a:gd name="connsiteX2" fmla="*/ 5187 w 10000"/>
                    <a:gd name="connsiteY2" fmla="*/ 3355 h 9522"/>
                    <a:gd name="connsiteX3" fmla="*/ 5720 w 10000"/>
                    <a:gd name="connsiteY3" fmla="*/ 4942 h 9522"/>
                    <a:gd name="connsiteX4" fmla="*/ 10000 w 10000"/>
                    <a:gd name="connsiteY4" fmla="*/ 9008 h 9522"/>
                    <a:gd name="connsiteX5" fmla="*/ 5848 w 10000"/>
                    <a:gd name="connsiteY5" fmla="*/ 8021 h 9522"/>
                    <a:gd name="connsiteX6" fmla="*/ 2032 w 10000"/>
                    <a:gd name="connsiteY6" fmla="*/ 9522 h 9522"/>
                    <a:gd name="connsiteX7" fmla="*/ 2717 w 10000"/>
                    <a:gd name="connsiteY7" fmla="*/ 5614 h 9522"/>
                    <a:gd name="connsiteX8" fmla="*/ 0 w 10000"/>
                    <a:gd name="connsiteY8" fmla="*/ 6 h 9522"/>
                    <a:gd name="connsiteX0" fmla="*/ 0 w 10000"/>
                    <a:gd name="connsiteY0" fmla="*/ 7 h 9553"/>
                    <a:gd name="connsiteX1" fmla="*/ 2965 w 10000"/>
                    <a:gd name="connsiteY1" fmla="*/ 2170 h 9553"/>
                    <a:gd name="connsiteX2" fmla="*/ 5187 w 10000"/>
                    <a:gd name="connsiteY2" fmla="*/ 3524 h 9553"/>
                    <a:gd name="connsiteX3" fmla="*/ 5720 w 10000"/>
                    <a:gd name="connsiteY3" fmla="*/ 5191 h 9553"/>
                    <a:gd name="connsiteX4" fmla="*/ 10000 w 10000"/>
                    <a:gd name="connsiteY4" fmla="*/ 9461 h 9553"/>
                    <a:gd name="connsiteX5" fmla="*/ 5848 w 10000"/>
                    <a:gd name="connsiteY5" fmla="*/ 8425 h 9553"/>
                    <a:gd name="connsiteX6" fmla="*/ 2717 w 10000"/>
                    <a:gd name="connsiteY6" fmla="*/ 5897 h 9553"/>
                    <a:gd name="connsiteX7" fmla="*/ 0 w 10000"/>
                    <a:gd name="connsiteY7" fmla="*/ 7 h 9553"/>
                    <a:gd name="connsiteX0" fmla="*/ 0 w 10000"/>
                    <a:gd name="connsiteY0" fmla="*/ 8 h 10001"/>
                    <a:gd name="connsiteX1" fmla="*/ 2743 w 10000"/>
                    <a:gd name="connsiteY1" fmla="*/ 1972 h 10001"/>
                    <a:gd name="connsiteX2" fmla="*/ 5187 w 10000"/>
                    <a:gd name="connsiteY2" fmla="*/ 3690 h 10001"/>
                    <a:gd name="connsiteX3" fmla="*/ 5720 w 10000"/>
                    <a:gd name="connsiteY3" fmla="*/ 5435 h 10001"/>
                    <a:gd name="connsiteX4" fmla="*/ 10000 w 10000"/>
                    <a:gd name="connsiteY4" fmla="*/ 9905 h 10001"/>
                    <a:gd name="connsiteX5" fmla="*/ 5848 w 10000"/>
                    <a:gd name="connsiteY5" fmla="*/ 8820 h 10001"/>
                    <a:gd name="connsiteX6" fmla="*/ 2717 w 10000"/>
                    <a:gd name="connsiteY6" fmla="*/ 6174 h 10001"/>
                    <a:gd name="connsiteX7" fmla="*/ 0 w 10000"/>
                    <a:gd name="connsiteY7" fmla="*/ 8 h 10001"/>
                    <a:gd name="connsiteX0" fmla="*/ 0 w 10000"/>
                    <a:gd name="connsiteY0" fmla="*/ 8 h 10001"/>
                    <a:gd name="connsiteX1" fmla="*/ 2743 w 10000"/>
                    <a:gd name="connsiteY1" fmla="*/ 1972 h 10001"/>
                    <a:gd name="connsiteX2" fmla="*/ 5187 w 10000"/>
                    <a:gd name="connsiteY2" fmla="*/ 3690 h 10001"/>
                    <a:gd name="connsiteX3" fmla="*/ 5720 w 10000"/>
                    <a:gd name="connsiteY3" fmla="*/ 5435 h 10001"/>
                    <a:gd name="connsiteX4" fmla="*/ 10000 w 10000"/>
                    <a:gd name="connsiteY4" fmla="*/ 9905 h 10001"/>
                    <a:gd name="connsiteX5" fmla="*/ 5848 w 10000"/>
                    <a:gd name="connsiteY5" fmla="*/ 8820 h 10001"/>
                    <a:gd name="connsiteX6" fmla="*/ 2342 w 10000"/>
                    <a:gd name="connsiteY6" fmla="*/ 5501 h 10001"/>
                    <a:gd name="connsiteX7" fmla="*/ 0 w 10000"/>
                    <a:gd name="connsiteY7" fmla="*/ 8 h 10001"/>
                    <a:gd name="connsiteX0" fmla="*/ 0 w 10000"/>
                    <a:gd name="connsiteY0" fmla="*/ 8 h 10001"/>
                    <a:gd name="connsiteX1" fmla="*/ 2743 w 10000"/>
                    <a:gd name="connsiteY1" fmla="*/ 1972 h 10001"/>
                    <a:gd name="connsiteX2" fmla="*/ 5187 w 10000"/>
                    <a:gd name="connsiteY2" fmla="*/ 3690 h 10001"/>
                    <a:gd name="connsiteX3" fmla="*/ 5720 w 10000"/>
                    <a:gd name="connsiteY3" fmla="*/ 5435 h 10001"/>
                    <a:gd name="connsiteX4" fmla="*/ 10000 w 10000"/>
                    <a:gd name="connsiteY4" fmla="*/ 9905 h 10001"/>
                    <a:gd name="connsiteX5" fmla="*/ 5848 w 10000"/>
                    <a:gd name="connsiteY5" fmla="*/ 8820 h 10001"/>
                    <a:gd name="connsiteX6" fmla="*/ 2342 w 10000"/>
                    <a:gd name="connsiteY6" fmla="*/ 5501 h 10001"/>
                    <a:gd name="connsiteX7" fmla="*/ 0 w 10000"/>
                    <a:gd name="connsiteY7" fmla="*/ 8 h 100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000" h="10001">
                      <a:moveTo>
                        <a:pt x="0" y="8"/>
                      </a:moveTo>
                      <a:cubicBezTo>
                        <a:pt x="1441" y="-128"/>
                        <a:pt x="1879" y="1357"/>
                        <a:pt x="2743" y="1972"/>
                      </a:cubicBezTo>
                      <a:cubicBezTo>
                        <a:pt x="3608" y="2585"/>
                        <a:pt x="4691" y="3113"/>
                        <a:pt x="5187" y="3690"/>
                      </a:cubicBezTo>
                      <a:cubicBezTo>
                        <a:pt x="5683" y="4267"/>
                        <a:pt x="4937" y="3401"/>
                        <a:pt x="5720" y="5435"/>
                      </a:cubicBezTo>
                      <a:cubicBezTo>
                        <a:pt x="6522" y="6470"/>
                        <a:pt x="9979" y="9340"/>
                        <a:pt x="10000" y="9905"/>
                      </a:cubicBezTo>
                      <a:cubicBezTo>
                        <a:pt x="10021" y="10469"/>
                        <a:pt x="8982" y="8359"/>
                        <a:pt x="5848" y="8820"/>
                      </a:cubicBezTo>
                      <a:cubicBezTo>
                        <a:pt x="4634" y="8198"/>
                        <a:pt x="2529" y="7348"/>
                        <a:pt x="2342" y="5501"/>
                      </a:cubicBezTo>
                      <a:cubicBezTo>
                        <a:pt x="2348" y="3381"/>
                        <a:pt x="830" y="2519"/>
                        <a:pt x="0" y="8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  <a:alpha val="48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108" name="그룹 107"/>
            <p:cNvGrpSpPr/>
            <p:nvPr/>
          </p:nvGrpSpPr>
          <p:grpSpPr>
            <a:xfrm rot="234272">
              <a:off x="5525209" y="3092071"/>
              <a:ext cx="66197" cy="83839"/>
              <a:chOff x="515520" y="1345056"/>
              <a:chExt cx="1503806" cy="1444791"/>
            </a:xfrm>
            <a:gradFill>
              <a:gsLst>
                <a:gs pos="0">
                  <a:srgbClr val="FF9900"/>
                </a:gs>
                <a:gs pos="59000">
                  <a:schemeClr val="accent4">
                    <a:lumMod val="60000"/>
                    <a:lumOff val="40000"/>
                  </a:schemeClr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9800000" scaled="0"/>
            </a:gradFill>
          </p:grpSpPr>
          <p:sp>
            <p:nvSpPr>
              <p:cNvPr id="109" name="정오각형 108"/>
              <p:cNvSpPr/>
              <p:nvPr/>
            </p:nvSpPr>
            <p:spPr>
              <a:xfrm rot="20398178">
                <a:off x="515520" y="1345056"/>
                <a:ext cx="1503806" cy="1444791"/>
              </a:xfrm>
              <a:prstGeom prst="pent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10" name="꺾인 연결선 109"/>
              <p:cNvCxnSpPr/>
              <p:nvPr/>
            </p:nvCxnSpPr>
            <p:spPr>
              <a:xfrm flipV="1">
                <a:off x="762000" y="2004060"/>
                <a:ext cx="1173480" cy="487680"/>
              </a:xfrm>
              <a:prstGeom prst="bentConnector3">
                <a:avLst>
                  <a:gd name="adj1" fmla="val 52598"/>
                </a:avLst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" name="직사각형 12"/>
          <p:cNvSpPr/>
          <p:nvPr/>
        </p:nvSpPr>
        <p:spPr>
          <a:xfrm>
            <a:off x="0" y="5009113"/>
            <a:ext cx="12192000" cy="1848887"/>
          </a:xfrm>
          <a:prstGeom prst="rect">
            <a:avLst/>
          </a:prstGeom>
          <a:solidFill>
            <a:srgbClr val="95C4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" name="그룹 1"/>
          <p:cNvGrpSpPr/>
          <p:nvPr/>
        </p:nvGrpSpPr>
        <p:grpSpPr>
          <a:xfrm>
            <a:off x="4522568" y="4505543"/>
            <a:ext cx="2886075" cy="560373"/>
            <a:chOff x="4479466" y="2807710"/>
            <a:chExt cx="2886075" cy="560373"/>
          </a:xfrm>
        </p:grpSpPr>
        <p:sp>
          <p:nvSpPr>
            <p:cNvPr id="5" name="자유형 4"/>
            <p:cNvSpPr/>
            <p:nvPr/>
          </p:nvSpPr>
          <p:spPr>
            <a:xfrm>
              <a:off x="4479466" y="3008135"/>
              <a:ext cx="1078297" cy="323702"/>
            </a:xfrm>
            <a:custGeom>
              <a:avLst/>
              <a:gdLst>
                <a:gd name="connsiteX0" fmla="*/ 5595 w 2510999"/>
                <a:gd name="connsiteY0" fmla="*/ 685800 h 753796"/>
                <a:gd name="connsiteX1" fmla="*/ 15120 w 2510999"/>
                <a:gd name="connsiteY1" fmla="*/ 542925 h 753796"/>
                <a:gd name="connsiteX2" fmla="*/ 62745 w 2510999"/>
                <a:gd name="connsiteY2" fmla="*/ 533400 h 753796"/>
                <a:gd name="connsiteX3" fmla="*/ 72270 w 2510999"/>
                <a:gd name="connsiteY3" fmla="*/ 495300 h 753796"/>
                <a:gd name="connsiteX4" fmla="*/ 167520 w 2510999"/>
                <a:gd name="connsiteY4" fmla="*/ 457200 h 753796"/>
                <a:gd name="connsiteX5" fmla="*/ 224670 w 2510999"/>
                <a:gd name="connsiteY5" fmla="*/ 457200 h 753796"/>
                <a:gd name="connsiteX6" fmla="*/ 310395 w 2510999"/>
                <a:gd name="connsiteY6" fmla="*/ 409575 h 753796"/>
                <a:gd name="connsiteX7" fmla="*/ 367545 w 2510999"/>
                <a:gd name="connsiteY7" fmla="*/ 390525 h 753796"/>
                <a:gd name="connsiteX8" fmla="*/ 396120 w 2510999"/>
                <a:gd name="connsiteY8" fmla="*/ 381000 h 753796"/>
                <a:gd name="connsiteX9" fmla="*/ 424695 w 2510999"/>
                <a:gd name="connsiteY9" fmla="*/ 371475 h 753796"/>
                <a:gd name="connsiteX10" fmla="*/ 481845 w 2510999"/>
                <a:gd name="connsiteY10" fmla="*/ 333375 h 753796"/>
                <a:gd name="connsiteX11" fmla="*/ 529470 w 2510999"/>
                <a:gd name="connsiteY11" fmla="*/ 276225 h 753796"/>
                <a:gd name="connsiteX12" fmla="*/ 558045 w 2510999"/>
                <a:gd name="connsiteY12" fmla="*/ 266700 h 753796"/>
                <a:gd name="connsiteX13" fmla="*/ 577095 w 2510999"/>
                <a:gd name="connsiteY13" fmla="*/ 295275 h 753796"/>
                <a:gd name="connsiteX14" fmla="*/ 691395 w 2510999"/>
                <a:gd name="connsiteY14" fmla="*/ 257175 h 753796"/>
                <a:gd name="connsiteX15" fmla="*/ 719970 w 2510999"/>
                <a:gd name="connsiteY15" fmla="*/ 238125 h 753796"/>
                <a:gd name="connsiteX16" fmla="*/ 796170 w 2510999"/>
                <a:gd name="connsiteY16" fmla="*/ 190500 h 753796"/>
                <a:gd name="connsiteX17" fmla="*/ 824745 w 2510999"/>
                <a:gd name="connsiteY17" fmla="*/ 171450 h 753796"/>
                <a:gd name="connsiteX18" fmla="*/ 881895 w 2510999"/>
                <a:gd name="connsiteY18" fmla="*/ 152400 h 753796"/>
                <a:gd name="connsiteX19" fmla="*/ 910470 w 2510999"/>
                <a:gd name="connsiteY19" fmla="*/ 142875 h 753796"/>
                <a:gd name="connsiteX20" fmla="*/ 939045 w 2510999"/>
                <a:gd name="connsiteY20" fmla="*/ 133350 h 753796"/>
                <a:gd name="connsiteX21" fmla="*/ 967620 w 2510999"/>
                <a:gd name="connsiteY21" fmla="*/ 123825 h 753796"/>
                <a:gd name="connsiteX22" fmla="*/ 996195 w 2510999"/>
                <a:gd name="connsiteY22" fmla="*/ 104775 h 753796"/>
                <a:gd name="connsiteX23" fmla="*/ 1091445 w 2510999"/>
                <a:gd name="connsiteY23" fmla="*/ 76200 h 753796"/>
                <a:gd name="connsiteX24" fmla="*/ 1148595 w 2510999"/>
                <a:gd name="connsiteY24" fmla="*/ 47625 h 753796"/>
                <a:gd name="connsiteX25" fmla="*/ 1177170 w 2510999"/>
                <a:gd name="connsiteY25" fmla="*/ 66675 h 753796"/>
                <a:gd name="connsiteX26" fmla="*/ 1234320 w 2510999"/>
                <a:gd name="connsiteY26" fmla="*/ 85725 h 753796"/>
                <a:gd name="connsiteX27" fmla="*/ 1262895 w 2510999"/>
                <a:gd name="connsiteY27" fmla="*/ 95250 h 753796"/>
                <a:gd name="connsiteX28" fmla="*/ 1291470 w 2510999"/>
                <a:gd name="connsiteY28" fmla="*/ 104775 h 753796"/>
                <a:gd name="connsiteX29" fmla="*/ 1329570 w 2510999"/>
                <a:gd name="connsiteY29" fmla="*/ 114300 h 753796"/>
                <a:gd name="connsiteX30" fmla="*/ 1462920 w 2510999"/>
                <a:gd name="connsiteY30" fmla="*/ 95250 h 753796"/>
                <a:gd name="connsiteX31" fmla="*/ 1520070 w 2510999"/>
                <a:gd name="connsiteY31" fmla="*/ 57150 h 753796"/>
                <a:gd name="connsiteX32" fmla="*/ 1577220 w 2510999"/>
                <a:gd name="connsiteY32" fmla="*/ 9525 h 753796"/>
                <a:gd name="connsiteX33" fmla="*/ 1605795 w 2510999"/>
                <a:gd name="connsiteY33" fmla="*/ 0 h 753796"/>
                <a:gd name="connsiteX34" fmla="*/ 1662945 w 2510999"/>
                <a:gd name="connsiteY34" fmla="*/ 28575 h 753796"/>
                <a:gd name="connsiteX35" fmla="*/ 1691520 w 2510999"/>
                <a:gd name="connsiteY35" fmla="*/ 85725 h 753796"/>
                <a:gd name="connsiteX36" fmla="*/ 1767720 w 2510999"/>
                <a:gd name="connsiteY36" fmla="*/ 104775 h 753796"/>
                <a:gd name="connsiteX37" fmla="*/ 1796295 w 2510999"/>
                <a:gd name="connsiteY37" fmla="*/ 133350 h 753796"/>
                <a:gd name="connsiteX38" fmla="*/ 1843920 w 2510999"/>
                <a:gd name="connsiteY38" fmla="*/ 190500 h 753796"/>
                <a:gd name="connsiteX39" fmla="*/ 1891545 w 2510999"/>
                <a:gd name="connsiteY39" fmla="*/ 200025 h 753796"/>
                <a:gd name="connsiteX40" fmla="*/ 1920120 w 2510999"/>
                <a:gd name="connsiteY40" fmla="*/ 209550 h 753796"/>
                <a:gd name="connsiteX41" fmla="*/ 1977270 w 2510999"/>
                <a:gd name="connsiteY41" fmla="*/ 257175 h 753796"/>
                <a:gd name="connsiteX42" fmla="*/ 2005845 w 2510999"/>
                <a:gd name="connsiteY42" fmla="*/ 276225 h 753796"/>
                <a:gd name="connsiteX43" fmla="*/ 2053470 w 2510999"/>
                <a:gd name="connsiteY43" fmla="*/ 323850 h 753796"/>
                <a:gd name="connsiteX44" fmla="*/ 2091570 w 2510999"/>
                <a:gd name="connsiteY44" fmla="*/ 381000 h 753796"/>
                <a:gd name="connsiteX45" fmla="*/ 2148720 w 2510999"/>
                <a:gd name="connsiteY45" fmla="*/ 438150 h 753796"/>
                <a:gd name="connsiteX46" fmla="*/ 2186820 w 2510999"/>
                <a:gd name="connsiteY46" fmla="*/ 495300 h 753796"/>
                <a:gd name="connsiteX47" fmla="*/ 2205870 w 2510999"/>
                <a:gd name="connsiteY47" fmla="*/ 523875 h 753796"/>
                <a:gd name="connsiteX48" fmla="*/ 2234445 w 2510999"/>
                <a:gd name="connsiteY48" fmla="*/ 552450 h 753796"/>
                <a:gd name="connsiteX49" fmla="*/ 2253495 w 2510999"/>
                <a:gd name="connsiteY49" fmla="*/ 581025 h 753796"/>
                <a:gd name="connsiteX50" fmla="*/ 2282070 w 2510999"/>
                <a:gd name="connsiteY50" fmla="*/ 600075 h 753796"/>
                <a:gd name="connsiteX51" fmla="*/ 2367795 w 2510999"/>
                <a:gd name="connsiteY51" fmla="*/ 666750 h 753796"/>
                <a:gd name="connsiteX52" fmla="*/ 2405895 w 2510999"/>
                <a:gd name="connsiteY52" fmla="*/ 657225 h 753796"/>
                <a:gd name="connsiteX53" fmla="*/ 2434470 w 2510999"/>
                <a:gd name="connsiteY53" fmla="*/ 628650 h 753796"/>
                <a:gd name="connsiteX54" fmla="*/ 2463045 w 2510999"/>
                <a:gd name="connsiteY54" fmla="*/ 685800 h 753796"/>
                <a:gd name="connsiteX55" fmla="*/ 2491620 w 2510999"/>
                <a:gd name="connsiteY55" fmla="*/ 704850 h 753796"/>
                <a:gd name="connsiteX56" fmla="*/ 2510670 w 2510999"/>
                <a:gd name="connsiteY56" fmla="*/ 733425 h 753796"/>
                <a:gd name="connsiteX57" fmla="*/ 2453520 w 2510999"/>
                <a:gd name="connsiteY57" fmla="*/ 733425 h 753796"/>
                <a:gd name="connsiteX58" fmla="*/ 2272545 w 2510999"/>
                <a:gd name="connsiteY58" fmla="*/ 742950 h 753796"/>
                <a:gd name="connsiteX59" fmla="*/ 2110620 w 2510999"/>
                <a:gd name="connsiteY59" fmla="*/ 752475 h 753796"/>
                <a:gd name="connsiteX60" fmla="*/ 1920120 w 2510999"/>
                <a:gd name="connsiteY60" fmla="*/ 742950 h 753796"/>
                <a:gd name="connsiteX61" fmla="*/ 1891545 w 2510999"/>
                <a:gd name="connsiteY61" fmla="*/ 733425 h 753796"/>
                <a:gd name="connsiteX62" fmla="*/ 1501020 w 2510999"/>
                <a:gd name="connsiteY62" fmla="*/ 733425 h 753796"/>
                <a:gd name="connsiteX63" fmla="*/ 1224795 w 2510999"/>
                <a:gd name="connsiteY63" fmla="*/ 742950 h 753796"/>
                <a:gd name="connsiteX64" fmla="*/ 1024770 w 2510999"/>
                <a:gd name="connsiteY64" fmla="*/ 742950 h 753796"/>
                <a:gd name="connsiteX65" fmla="*/ 996195 w 2510999"/>
                <a:gd name="connsiteY65" fmla="*/ 733425 h 753796"/>
                <a:gd name="connsiteX66" fmla="*/ 929520 w 2510999"/>
                <a:gd name="connsiteY66" fmla="*/ 723900 h 753796"/>
                <a:gd name="connsiteX67" fmla="*/ 215145 w 2510999"/>
                <a:gd name="connsiteY67" fmla="*/ 723900 h 753796"/>
                <a:gd name="connsiteX68" fmla="*/ 186570 w 2510999"/>
                <a:gd name="connsiteY68" fmla="*/ 714375 h 753796"/>
                <a:gd name="connsiteX69" fmla="*/ 72270 w 2510999"/>
                <a:gd name="connsiteY69" fmla="*/ 695325 h 753796"/>
                <a:gd name="connsiteX70" fmla="*/ 5595 w 2510999"/>
                <a:gd name="connsiteY70" fmla="*/ 685800 h 753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2510999" h="753796">
                  <a:moveTo>
                    <a:pt x="5595" y="685800"/>
                  </a:moveTo>
                  <a:cubicBezTo>
                    <a:pt x="-3930" y="660400"/>
                    <a:pt x="-1639" y="587617"/>
                    <a:pt x="15120" y="542925"/>
                  </a:cubicBezTo>
                  <a:cubicBezTo>
                    <a:pt x="20804" y="527766"/>
                    <a:pt x="50308" y="543764"/>
                    <a:pt x="62745" y="533400"/>
                  </a:cubicBezTo>
                  <a:cubicBezTo>
                    <a:pt x="72802" y="525019"/>
                    <a:pt x="67113" y="507332"/>
                    <a:pt x="72270" y="495300"/>
                  </a:cubicBezTo>
                  <a:cubicBezTo>
                    <a:pt x="92972" y="446995"/>
                    <a:pt x="108016" y="464638"/>
                    <a:pt x="167520" y="457200"/>
                  </a:cubicBezTo>
                  <a:cubicBezTo>
                    <a:pt x="243720" y="431800"/>
                    <a:pt x="148470" y="457200"/>
                    <a:pt x="224670" y="457200"/>
                  </a:cubicBezTo>
                  <a:cubicBezTo>
                    <a:pt x="253395" y="457200"/>
                    <a:pt x="294078" y="415014"/>
                    <a:pt x="310395" y="409575"/>
                  </a:cubicBezTo>
                  <a:lnTo>
                    <a:pt x="367545" y="390525"/>
                  </a:lnTo>
                  <a:lnTo>
                    <a:pt x="396120" y="381000"/>
                  </a:lnTo>
                  <a:cubicBezTo>
                    <a:pt x="405645" y="377825"/>
                    <a:pt x="416341" y="377044"/>
                    <a:pt x="424695" y="371475"/>
                  </a:cubicBezTo>
                  <a:lnTo>
                    <a:pt x="481845" y="333375"/>
                  </a:lnTo>
                  <a:cubicBezTo>
                    <a:pt x="495902" y="312290"/>
                    <a:pt x="507468" y="290893"/>
                    <a:pt x="529470" y="276225"/>
                  </a:cubicBezTo>
                  <a:cubicBezTo>
                    <a:pt x="537824" y="270656"/>
                    <a:pt x="548520" y="269875"/>
                    <a:pt x="558045" y="266700"/>
                  </a:cubicBezTo>
                  <a:cubicBezTo>
                    <a:pt x="564395" y="276225"/>
                    <a:pt x="565803" y="293393"/>
                    <a:pt x="577095" y="295275"/>
                  </a:cubicBezTo>
                  <a:cubicBezTo>
                    <a:pt x="703261" y="316303"/>
                    <a:pt x="647641" y="300929"/>
                    <a:pt x="691395" y="257175"/>
                  </a:cubicBezTo>
                  <a:cubicBezTo>
                    <a:pt x="699490" y="249080"/>
                    <a:pt x="710445" y="244475"/>
                    <a:pt x="719970" y="238125"/>
                  </a:cubicBezTo>
                  <a:cubicBezTo>
                    <a:pt x="765667" y="169579"/>
                    <a:pt x="700956" y="253976"/>
                    <a:pt x="796170" y="190500"/>
                  </a:cubicBezTo>
                  <a:cubicBezTo>
                    <a:pt x="805695" y="184150"/>
                    <a:pt x="814284" y="176099"/>
                    <a:pt x="824745" y="171450"/>
                  </a:cubicBezTo>
                  <a:cubicBezTo>
                    <a:pt x="843095" y="163295"/>
                    <a:pt x="862845" y="158750"/>
                    <a:pt x="881895" y="152400"/>
                  </a:cubicBezTo>
                  <a:lnTo>
                    <a:pt x="910470" y="142875"/>
                  </a:lnTo>
                  <a:lnTo>
                    <a:pt x="939045" y="133350"/>
                  </a:lnTo>
                  <a:cubicBezTo>
                    <a:pt x="948570" y="130175"/>
                    <a:pt x="959266" y="129394"/>
                    <a:pt x="967620" y="123825"/>
                  </a:cubicBezTo>
                  <a:cubicBezTo>
                    <a:pt x="977145" y="117475"/>
                    <a:pt x="985673" y="109284"/>
                    <a:pt x="996195" y="104775"/>
                  </a:cubicBezTo>
                  <a:cubicBezTo>
                    <a:pt x="1033467" y="88801"/>
                    <a:pt x="1053029" y="101811"/>
                    <a:pt x="1091445" y="76200"/>
                  </a:cubicBezTo>
                  <a:cubicBezTo>
                    <a:pt x="1128374" y="51581"/>
                    <a:pt x="1109160" y="60770"/>
                    <a:pt x="1148595" y="47625"/>
                  </a:cubicBezTo>
                  <a:cubicBezTo>
                    <a:pt x="1158120" y="53975"/>
                    <a:pt x="1166709" y="62026"/>
                    <a:pt x="1177170" y="66675"/>
                  </a:cubicBezTo>
                  <a:cubicBezTo>
                    <a:pt x="1195520" y="74830"/>
                    <a:pt x="1215270" y="79375"/>
                    <a:pt x="1234320" y="85725"/>
                  </a:cubicBezTo>
                  <a:lnTo>
                    <a:pt x="1262895" y="95250"/>
                  </a:lnTo>
                  <a:cubicBezTo>
                    <a:pt x="1272420" y="98425"/>
                    <a:pt x="1281730" y="102340"/>
                    <a:pt x="1291470" y="104775"/>
                  </a:cubicBezTo>
                  <a:lnTo>
                    <a:pt x="1329570" y="114300"/>
                  </a:lnTo>
                  <a:cubicBezTo>
                    <a:pt x="1341033" y="113258"/>
                    <a:pt x="1430653" y="113176"/>
                    <a:pt x="1462920" y="95250"/>
                  </a:cubicBezTo>
                  <a:cubicBezTo>
                    <a:pt x="1482934" y="84131"/>
                    <a:pt x="1503881" y="73339"/>
                    <a:pt x="1520070" y="57150"/>
                  </a:cubicBezTo>
                  <a:cubicBezTo>
                    <a:pt x="1541136" y="36084"/>
                    <a:pt x="1550698" y="22786"/>
                    <a:pt x="1577220" y="9525"/>
                  </a:cubicBezTo>
                  <a:cubicBezTo>
                    <a:pt x="1586200" y="5035"/>
                    <a:pt x="1596270" y="3175"/>
                    <a:pt x="1605795" y="0"/>
                  </a:cubicBezTo>
                  <a:cubicBezTo>
                    <a:pt x="1624619" y="6275"/>
                    <a:pt x="1649516" y="11789"/>
                    <a:pt x="1662945" y="28575"/>
                  </a:cubicBezTo>
                  <a:cubicBezTo>
                    <a:pt x="1693621" y="66920"/>
                    <a:pt x="1646912" y="50039"/>
                    <a:pt x="1691520" y="85725"/>
                  </a:cubicBezTo>
                  <a:cubicBezTo>
                    <a:pt x="1701283" y="93535"/>
                    <a:pt x="1765348" y="104301"/>
                    <a:pt x="1767720" y="104775"/>
                  </a:cubicBezTo>
                  <a:cubicBezTo>
                    <a:pt x="1777245" y="114300"/>
                    <a:pt x="1787671" y="123002"/>
                    <a:pt x="1796295" y="133350"/>
                  </a:cubicBezTo>
                  <a:cubicBezTo>
                    <a:pt x="1811924" y="152105"/>
                    <a:pt x="1820068" y="178574"/>
                    <a:pt x="1843920" y="190500"/>
                  </a:cubicBezTo>
                  <a:cubicBezTo>
                    <a:pt x="1858400" y="197740"/>
                    <a:pt x="1875839" y="196098"/>
                    <a:pt x="1891545" y="200025"/>
                  </a:cubicBezTo>
                  <a:cubicBezTo>
                    <a:pt x="1901285" y="202460"/>
                    <a:pt x="1911140" y="205060"/>
                    <a:pt x="1920120" y="209550"/>
                  </a:cubicBezTo>
                  <a:cubicBezTo>
                    <a:pt x="1955593" y="227287"/>
                    <a:pt x="1945672" y="230843"/>
                    <a:pt x="1977270" y="257175"/>
                  </a:cubicBezTo>
                  <a:cubicBezTo>
                    <a:pt x="1986064" y="264504"/>
                    <a:pt x="1996320" y="269875"/>
                    <a:pt x="2005845" y="276225"/>
                  </a:cubicBezTo>
                  <a:cubicBezTo>
                    <a:pt x="2082045" y="390525"/>
                    <a:pt x="1964570" y="222250"/>
                    <a:pt x="2053470" y="323850"/>
                  </a:cubicBezTo>
                  <a:cubicBezTo>
                    <a:pt x="2068547" y="341080"/>
                    <a:pt x="2075381" y="364811"/>
                    <a:pt x="2091570" y="381000"/>
                  </a:cubicBezTo>
                  <a:cubicBezTo>
                    <a:pt x="2110620" y="400050"/>
                    <a:pt x="2133776" y="415734"/>
                    <a:pt x="2148720" y="438150"/>
                  </a:cubicBezTo>
                  <a:lnTo>
                    <a:pt x="2186820" y="495300"/>
                  </a:lnTo>
                  <a:cubicBezTo>
                    <a:pt x="2193170" y="504825"/>
                    <a:pt x="2197775" y="515780"/>
                    <a:pt x="2205870" y="523875"/>
                  </a:cubicBezTo>
                  <a:cubicBezTo>
                    <a:pt x="2215395" y="533400"/>
                    <a:pt x="2225821" y="542102"/>
                    <a:pt x="2234445" y="552450"/>
                  </a:cubicBezTo>
                  <a:cubicBezTo>
                    <a:pt x="2241774" y="561244"/>
                    <a:pt x="2245400" y="572930"/>
                    <a:pt x="2253495" y="581025"/>
                  </a:cubicBezTo>
                  <a:cubicBezTo>
                    <a:pt x="2261590" y="589120"/>
                    <a:pt x="2273514" y="592470"/>
                    <a:pt x="2282070" y="600075"/>
                  </a:cubicBezTo>
                  <a:cubicBezTo>
                    <a:pt x="2359169" y="668608"/>
                    <a:pt x="2308873" y="647109"/>
                    <a:pt x="2367795" y="666750"/>
                  </a:cubicBezTo>
                  <a:cubicBezTo>
                    <a:pt x="2380495" y="663575"/>
                    <a:pt x="2394529" y="663720"/>
                    <a:pt x="2405895" y="657225"/>
                  </a:cubicBezTo>
                  <a:cubicBezTo>
                    <a:pt x="2417591" y="650542"/>
                    <a:pt x="2421000" y="628650"/>
                    <a:pt x="2434470" y="628650"/>
                  </a:cubicBezTo>
                  <a:cubicBezTo>
                    <a:pt x="2450529" y="628650"/>
                    <a:pt x="2457408" y="678754"/>
                    <a:pt x="2463045" y="685800"/>
                  </a:cubicBezTo>
                  <a:cubicBezTo>
                    <a:pt x="2470196" y="694739"/>
                    <a:pt x="2482095" y="698500"/>
                    <a:pt x="2491620" y="704850"/>
                  </a:cubicBezTo>
                  <a:cubicBezTo>
                    <a:pt x="2497970" y="714375"/>
                    <a:pt x="2513446" y="722319"/>
                    <a:pt x="2510670" y="733425"/>
                  </a:cubicBezTo>
                  <a:cubicBezTo>
                    <a:pt x="2504808" y="756871"/>
                    <a:pt x="2459382" y="735379"/>
                    <a:pt x="2453520" y="733425"/>
                  </a:cubicBezTo>
                  <a:lnTo>
                    <a:pt x="2272545" y="742950"/>
                  </a:lnTo>
                  <a:cubicBezTo>
                    <a:pt x="2218560" y="745949"/>
                    <a:pt x="2164688" y="752475"/>
                    <a:pt x="2110620" y="752475"/>
                  </a:cubicBezTo>
                  <a:cubicBezTo>
                    <a:pt x="2047041" y="752475"/>
                    <a:pt x="1983620" y="746125"/>
                    <a:pt x="1920120" y="742950"/>
                  </a:cubicBezTo>
                  <a:cubicBezTo>
                    <a:pt x="1910595" y="739775"/>
                    <a:pt x="1901423" y="735221"/>
                    <a:pt x="1891545" y="733425"/>
                  </a:cubicBezTo>
                  <a:cubicBezTo>
                    <a:pt x="1759920" y="709493"/>
                    <a:pt x="1641959" y="728879"/>
                    <a:pt x="1501020" y="733425"/>
                  </a:cubicBezTo>
                  <a:lnTo>
                    <a:pt x="1224795" y="742950"/>
                  </a:lnTo>
                  <a:cubicBezTo>
                    <a:pt x="1127925" y="756789"/>
                    <a:pt x="1152882" y="758022"/>
                    <a:pt x="1024770" y="742950"/>
                  </a:cubicBezTo>
                  <a:cubicBezTo>
                    <a:pt x="1014799" y="741777"/>
                    <a:pt x="1006040" y="735394"/>
                    <a:pt x="996195" y="733425"/>
                  </a:cubicBezTo>
                  <a:cubicBezTo>
                    <a:pt x="974180" y="729022"/>
                    <a:pt x="951745" y="727075"/>
                    <a:pt x="929520" y="723900"/>
                  </a:cubicBezTo>
                  <a:cubicBezTo>
                    <a:pt x="608357" y="740803"/>
                    <a:pt x="698864" y="740297"/>
                    <a:pt x="215145" y="723900"/>
                  </a:cubicBezTo>
                  <a:cubicBezTo>
                    <a:pt x="205111" y="723560"/>
                    <a:pt x="196415" y="716344"/>
                    <a:pt x="186570" y="714375"/>
                  </a:cubicBezTo>
                  <a:cubicBezTo>
                    <a:pt x="148695" y="706800"/>
                    <a:pt x="108913" y="707539"/>
                    <a:pt x="72270" y="695325"/>
                  </a:cubicBezTo>
                  <a:cubicBezTo>
                    <a:pt x="12108" y="675271"/>
                    <a:pt x="15120" y="711200"/>
                    <a:pt x="5595" y="68580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  <a:effectLst>
              <a:reflection blurRad="6350" stA="50000" endA="300" endPos="5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자유형 6"/>
            <p:cNvSpPr/>
            <p:nvPr/>
          </p:nvSpPr>
          <p:spPr>
            <a:xfrm>
              <a:off x="5884847" y="2807710"/>
              <a:ext cx="1480694" cy="560373"/>
            </a:xfrm>
            <a:custGeom>
              <a:avLst/>
              <a:gdLst>
                <a:gd name="connsiteX0" fmla="*/ 0 w 3448050"/>
                <a:gd name="connsiteY0" fmla="*/ 1238250 h 1304925"/>
                <a:gd name="connsiteX1" fmla="*/ 76200 w 3448050"/>
                <a:gd name="connsiteY1" fmla="*/ 1228725 h 1304925"/>
                <a:gd name="connsiteX2" fmla="*/ 104775 w 3448050"/>
                <a:gd name="connsiteY2" fmla="*/ 1219200 h 1304925"/>
                <a:gd name="connsiteX3" fmla="*/ 142875 w 3448050"/>
                <a:gd name="connsiteY3" fmla="*/ 1133475 h 1304925"/>
                <a:gd name="connsiteX4" fmla="*/ 152400 w 3448050"/>
                <a:gd name="connsiteY4" fmla="*/ 1104900 h 1304925"/>
                <a:gd name="connsiteX5" fmla="*/ 190500 w 3448050"/>
                <a:gd name="connsiteY5" fmla="*/ 1047750 h 1304925"/>
                <a:gd name="connsiteX6" fmla="*/ 209550 w 3448050"/>
                <a:gd name="connsiteY6" fmla="*/ 1019175 h 1304925"/>
                <a:gd name="connsiteX7" fmla="*/ 238125 w 3448050"/>
                <a:gd name="connsiteY7" fmla="*/ 933450 h 1304925"/>
                <a:gd name="connsiteX8" fmla="*/ 247650 w 3448050"/>
                <a:gd name="connsiteY8" fmla="*/ 904875 h 1304925"/>
                <a:gd name="connsiteX9" fmla="*/ 295275 w 3448050"/>
                <a:gd name="connsiteY9" fmla="*/ 847725 h 1304925"/>
                <a:gd name="connsiteX10" fmla="*/ 390525 w 3448050"/>
                <a:gd name="connsiteY10" fmla="*/ 857250 h 1304925"/>
                <a:gd name="connsiteX11" fmla="*/ 400050 w 3448050"/>
                <a:gd name="connsiteY11" fmla="*/ 942975 h 1304925"/>
                <a:gd name="connsiteX12" fmla="*/ 428625 w 3448050"/>
                <a:gd name="connsiteY12" fmla="*/ 962025 h 1304925"/>
                <a:gd name="connsiteX13" fmla="*/ 504825 w 3448050"/>
                <a:gd name="connsiteY13" fmla="*/ 952500 h 1304925"/>
                <a:gd name="connsiteX14" fmla="*/ 514350 w 3448050"/>
                <a:gd name="connsiteY14" fmla="*/ 914400 h 1304925"/>
                <a:gd name="connsiteX15" fmla="*/ 542925 w 3448050"/>
                <a:gd name="connsiteY15" fmla="*/ 857250 h 1304925"/>
                <a:gd name="connsiteX16" fmla="*/ 571500 w 3448050"/>
                <a:gd name="connsiteY16" fmla="*/ 847725 h 1304925"/>
                <a:gd name="connsiteX17" fmla="*/ 609600 w 3448050"/>
                <a:gd name="connsiteY17" fmla="*/ 809625 h 1304925"/>
                <a:gd name="connsiteX18" fmla="*/ 666750 w 3448050"/>
                <a:gd name="connsiteY18" fmla="*/ 771525 h 1304925"/>
                <a:gd name="connsiteX19" fmla="*/ 714375 w 3448050"/>
                <a:gd name="connsiteY19" fmla="*/ 714375 h 1304925"/>
                <a:gd name="connsiteX20" fmla="*/ 762000 w 3448050"/>
                <a:gd name="connsiteY20" fmla="*/ 657225 h 1304925"/>
                <a:gd name="connsiteX21" fmla="*/ 847725 w 3448050"/>
                <a:gd name="connsiteY21" fmla="*/ 600075 h 1304925"/>
                <a:gd name="connsiteX22" fmla="*/ 904875 w 3448050"/>
                <a:gd name="connsiteY22" fmla="*/ 561975 h 1304925"/>
                <a:gd name="connsiteX23" fmla="*/ 933450 w 3448050"/>
                <a:gd name="connsiteY23" fmla="*/ 542925 h 1304925"/>
                <a:gd name="connsiteX24" fmla="*/ 971550 w 3448050"/>
                <a:gd name="connsiteY24" fmla="*/ 485775 h 1304925"/>
                <a:gd name="connsiteX25" fmla="*/ 1009650 w 3448050"/>
                <a:gd name="connsiteY25" fmla="*/ 428625 h 1304925"/>
                <a:gd name="connsiteX26" fmla="*/ 1066800 w 3448050"/>
                <a:gd name="connsiteY26" fmla="*/ 390525 h 1304925"/>
                <a:gd name="connsiteX27" fmla="*/ 1095375 w 3448050"/>
                <a:gd name="connsiteY27" fmla="*/ 361950 h 1304925"/>
                <a:gd name="connsiteX28" fmla="*/ 1171575 w 3448050"/>
                <a:gd name="connsiteY28" fmla="*/ 342900 h 1304925"/>
                <a:gd name="connsiteX29" fmla="*/ 1247775 w 3448050"/>
                <a:gd name="connsiteY29" fmla="*/ 257175 h 1304925"/>
                <a:gd name="connsiteX30" fmla="*/ 1304925 w 3448050"/>
                <a:gd name="connsiteY30" fmla="*/ 219075 h 1304925"/>
                <a:gd name="connsiteX31" fmla="*/ 1343025 w 3448050"/>
                <a:gd name="connsiteY31" fmla="*/ 133350 h 1304925"/>
                <a:gd name="connsiteX32" fmla="*/ 1352550 w 3448050"/>
                <a:gd name="connsiteY32" fmla="*/ 104775 h 1304925"/>
                <a:gd name="connsiteX33" fmla="*/ 1381125 w 3448050"/>
                <a:gd name="connsiteY33" fmla="*/ 85725 h 1304925"/>
                <a:gd name="connsiteX34" fmla="*/ 1400175 w 3448050"/>
                <a:gd name="connsiteY34" fmla="*/ 57150 h 1304925"/>
                <a:gd name="connsiteX35" fmla="*/ 1428750 w 3448050"/>
                <a:gd name="connsiteY35" fmla="*/ 0 h 1304925"/>
                <a:gd name="connsiteX36" fmla="*/ 1447800 w 3448050"/>
                <a:gd name="connsiteY36" fmla="*/ 28575 h 1304925"/>
                <a:gd name="connsiteX37" fmla="*/ 1476375 w 3448050"/>
                <a:gd name="connsiteY37" fmla="*/ 114300 h 1304925"/>
                <a:gd name="connsiteX38" fmla="*/ 1504950 w 3448050"/>
                <a:gd name="connsiteY38" fmla="*/ 123825 h 1304925"/>
                <a:gd name="connsiteX39" fmla="*/ 1533525 w 3448050"/>
                <a:gd name="connsiteY39" fmla="*/ 114300 h 1304925"/>
                <a:gd name="connsiteX40" fmla="*/ 1552575 w 3448050"/>
                <a:gd name="connsiteY40" fmla="*/ 85725 h 1304925"/>
                <a:gd name="connsiteX41" fmla="*/ 1581150 w 3448050"/>
                <a:gd name="connsiteY41" fmla="*/ 66675 h 1304925"/>
                <a:gd name="connsiteX42" fmla="*/ 1628775 w 3448050"/>
                <a:gd name="connsiteY42" fmla="*/ 123825 h 1304925"/>
                <a:gd name="connsiteX43" fmla="*/ 1666875 w 3448050"/>
                <a:gd name="connsiteY43" fmla="*/ 180975 h 1304925"/>
                <a:gd name="connsiteX44" fmla="*/ 1695450 w 3448050"/>
                <a:gd name="connsiteY44" fmla="*/ 209550 h 1304925"/>
                <a:gd name="connsiteX45" fmla="*/ 1733550 w 3448050"/>
                <a:gd name="connsiteY45" fmla="*/ 266700 h 1304925"/>
                <a:gd name="connsiteX46" fmla="*/ 1762125 w 3448050"/>
                <a:gd name="connsiteY46" fmla="*/ 285750 h 1304925"/>
                <a:gd name="connsiteX47" fmla="*/ 1790700 w 3448050"/>
                <a:gd name="connsiteY47" fmla="*/ 314325 h 1304925"/>
                <a:gd name="connsiteX48" fmla="*/ 1895475 w 3448050"/>
                <a:gd name="connsiteY48" fmla="*/ 333375 h 1304925"/>
                <a:gd name="connsiteX49" fmla="*/ 1933575 w 3448050"/>
                <a:gd name="connsiteY49" fmla="*/ 342900 h 1304925"/>
                <a:gd name="connsiteX50" fmla="*/ 1962150 w 3448050"/>
                <a:gd name="connsiteY50" fmla="*/ 371475 h 1304925"/>
                <a:gd name="connsiteX51" fmla="*/ 2028825 w 3448050"/>
                <a:gd name="connsiteY51" fmla="*/ 371475 h 1304925"/>
                <a:gd name="connsiteX52" fmla="*/ 2057400 w 3448050"/>
                <a:gd name="connsiteY52" fmla="*/ 361950 h 1304925"/>
                <a:gd name="connsiteX53" fmla="*/ 2114550 w 3448050"/>
                <a:gd name="connsiteY53" fmla="*/ 390525 h 1304925"/>
                <a:gd name="connsiteX54" fmla="*/ 2181225 w 3448050"/>
                <a:gd name="connsiteY54" fmla="*/ 466725 h 1304925"/>
                <a:gd name="connsiteX55" fmla="*/ 2247900 w 3448050"/>
                <a:gd name="connsiteY55" fmla="*/ 552450 h 1304925"/>
                <a:gd name="connsiteX56" fmla="*/ 2276475 w 3448050"/>
                <a:gd name="connsiteY56" fmla="*/ 571500 h 1304925"/>
                <a:gd name="connsiteX57" fmla="*/ 2295525 w 3448050"/>
                <a:gd name="connsiteY57" fmla="*/ 514350 h 1304925"/>
                <a:gd name="connsiteX58" fmla="*/ 2314575 w 3448050"/>
                <a:gd name="connsiteY58" fmla="*/ 485775 h 1304925"/>
                <a:gd name="connsiteX59" fmla="*/ 2333625 w 3448050"/>
                <a:gd name="connsiteY59" fmla="*/ 428625 h 1304925"/>
                <a:gd name="connsiteX60" fmla="*/ 2371725 w 3448050"/>
                <a:gd name="connsiteY60" fmla="*/ 276225 h 1304925"/>
                <a:gd name="connsiteX61" fmla="*/ 2400300 w 3448050"/>
                <a:gd name="connsiteY61" fmla="*/ 266700 h 1304925"/>
                <a:gd name="connsiteX62" fmla="*/ 2457450 w 3448050"/>
                <a:gd name="connsiteY62" fmla="*/ 295275 h 1304925"/>
                <a:gd name="connsiteX63" fmla="*/ 2524125 w 3448050"/>
                <a:gd name="connsiteY63" fmla="*/ 314325 h 1304925"/>
                <a:gd name="connsiteX64" fmla="*/ 2552700 w 3448050"/>
                <a:gd name="connsiteY64" fmla="*/ 333375 h 1304925"/>
                <a:gd name="connsiteX65" fmla="*/ 2581275 w 3448050"/>
                <a:gd name="connsiteY65" fmla="*/ 342900 h 1304925"/>
                <a:gd name="connsiteX66" fmla="*/ 2638425 w 3448050"/>
                <a:gd name="connsiteY66" fmla="*/ 381000 h 1304925"/>
                <a:gd name="connsiteX67" fmla="*/ 2752725 w 3448050"/>
                <a:gd name="connsiteY67" fmla="*/ 419100 h 1304925"/>
                <a:gd name="connsiteX68" fmla="*/ 2781300 w 3448050"/>
                <a:gd name="connsiteY68" fmla="*/ 428625 h 1304925"/>
                <a:gd name="connsiteX69" fmla="*/ 2809875 w 3448050"/>
                <a:gd name="connsiteY69" fmla="*/ 447675 h 1304925"/>
                <a:gd name="connsiteX70" fmla="*/ 2819400 w 3448050"/>
                <a:gd name="connsiteY70" fmla="*/ 476250 h 1304925"/>
                <a:gd name="connsiteX71" fmla="*/ 2857500 w 3448050"/>
                <a:gd name="connsiteY71" fmla="*/ 533400 h 1304925"/>
                <a:gd name="connsiteX72" fmla="*/ 2867025 w 3448050"/>
                <a:gd name="connsiteY72" fmla="*/ 590550 h 1304925"/>
                <a:gd name="connsiteX73" fmla="*/ 2886075 w 3448050"/>
                <a:gd name="connsiteY73" fmla="*/ 657225 h 1304925"/>
                <a:gd name="connsiteX74" fmla="*/ 2895600 w 3448050"/>
                <a:gd name="connsiteY74" fmla="*/ 695325 h 1304925"/>
                <a:gd name="connsiteX75" fmla="*/ 2914650 w 3448050"/>
                <a:gd name="connsiteY75" fmla="*/ 790575 h 1304925"/>
                <a:gd name="connsiteX76" fmla="*/ 2971800 w 3448050"/>
                <a:gd name="connsiteY76" fmla="*/ 819150 h 1304925"/>
                <a:gd name="connsiteX77" fmla="*/ 3048000 w 3448050"/>
                <a:gd name="connsiteY77" fmla="*/ 809625 h 1304925"/>
                <a:gd name="connsiteX78" fmla="*/ 3067050 w 3448050"/>
                <a:gd name="connsiteY78" fmla="*/ 781050 h 1304925"/>
                <a:gd name="connsiteX79" fmla="*/ 3124200 w 3448050"/>
                <a:gd name="connsiteY79" fmla="*/ 819150 h 1304925"/>
                <a:gd name="connsiteX80" fmla="*/ 3152775 w 3448050"/>
                <a:gd name="connsiteY80" fmla="*/ 876300 h 1304925"/>
                <a:gd name="connsiteX81" fmla="*/ 3181350 w 3448050"/>
                <a:gd name="connsiteY81" fmla="*/ 933450 h 1304925"/>
                <a:gd name="connsiteX82" fmla="*/ 3209925 w 3448050"/>
                <a:gd name="connsiteY82" fmla="*/ 952500 h 1304925"/>
                <a:gd name="connsiteX83" fmla="*/ 3267075 w 3448050"/>
                <a:gd name="connsiteY83" fmla="*/ 1000125 h 1304925"/>
                <a:gd name="connsiteX84" fmla="*/ 3286125 w 3448050"/>
                <a:gd name="connsiteY84" fmla="*/ 1028700 h 1304925"/>
                <a:gd name="connsiteX85" fmla="*/ 3295650 w 3448050"/>
                <a:gd name="connsiteY85" fmla="*/ 1057275 h 1304925"/>
                <a:gd name="connsiteX86" fmla="*/ 3324225 w 3448050"/>
                <a:gd name="connsiteY86" fmla="*/ 1076325 h 1304925"/>
                <a:gd name="connsiteX87" fmla="*/ 3381375 w 3448050"/>
                <a:gd name="connsiteY87" fmla="*/ 1133475 h 1304925"/>
                <a:gd name="connsiteX88" fmla="*/ 3429000 w 3448050"/>
                <a:gd name="connsiteY88" fmla="*/ 1219200 h 1304925"/>
                <a:gd name="connsiteX89" fmla="*/ 3448050 w 3448050"/>
                <a:gd name="connsiteY89" fmla="*/ 1247775 h 1304925"/>
                <a:gd name="connsiteX90" fmla="*/ 3400425 w 3448050"/>
                <a:gd name="connsiteY90" fmla="*/ 1285875 h 1304925"/>
                <a:gd name="connsiteX91" fmla="*/ 3048000 w 3448050"/>
                <a:gd name="connsiteY91" fmla="*/ 1295400 h 1304925"/>
                <a:gd name="connsiteX92" fmla="*/ 2819400 w 3448050"/>
                <a:gd name="connsiteY92" fmla="*/ 1304925 h 1304925"/>
                <a:gd name="connsiteX93" fmla="*/ 2667000 w 3448050"/>
                <a:gd name="connsiteY93" fmla="*/ 1295400 h 1304925"/>
                <a:gd name="connsiteX94" fmla="*/ 2505075 w 3448050"/>
                <a:gd name="connsiteY94" fmla="*/ 1276350 h 1304925"/>
                <a:gd name="connsiteX95" fmla="*/ 2295525 w 3448050"/>
                <a:gd name="connsiteY95" fmla="*/ 1266825 h 1304925"/>
                <a:gd name="connsiteX96" fmla="*/ 2200275 w 3448050"/>
                <a:gd name="connsiteY96" fmla="*/ 1257300 h 1304925"/>
                <a:gd name="connsiteX97" fmla="*/ 2171700 w 3448050"/>
                <a:gd name="connsiteY97" fmla="*/ 1247775 h 1304925"/>
                <a:gd name="connsiteX98" fmla="*/ 1781175 w 3448050"/>
                <a:gd name="connsiteY98" fmla="*/ 1266825 h 1304925"/>
                <a:gd name="connsiteX99" fmla="*/ 1495425 w 3448050"/>
                <a:gd name="connsiteY99" fmla="*/ 1266825 h 1304925"/>
                <a:gd name="connsiteX100" fmla="*/ 1466850 w 3448050"/>
                <a:gd name="connsiteY100" fmla="*/ 1257300 h 1304925"/>
                <a:gd name="connsiteX101" fmla="*/ 552450 w 3448050"/>
                <a:gd name="connsiteY101" fmla="*/ 1257300 h 1304925"/>
                <a:gd name="connsiteX102" fmla="*/ 514350 w 3448050"/>
                <a:gd name="connsiteY102" fmla="*/ 1247775 h 1304925"/>
                <a:gd name="connsiteX103" fmla="*/ 371475 w 3448050"/>
                <a:gd name="connsiteY103" fmla="*/ 1228725 h 1304925"/>
                <a:gd name="connsiteX104" fmla="*/ 57150 w 3448050"/>
                <a:gd name="connsiteY104" fmla="*/ 1209675 h 1304925"/>
                <a:gd name="connsiteX105" fmla="*/ 0 w 3448050"/>
                <a:gd name="connsiteY105" fmla="*/ 1238250 h 1304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3448050" h="1304925">
                  <a:moveTo>
                    <a:pt x="0" y="1238250"/>
                  </a:moveTo>
                  <a:cubicBezTo>
                    <a:pt x="25400" y="1235075"/>
                    <a:pt x="51015" y="1233304"/>
                    <a:pt x="76200" y="1228725"/>
                  </a:cubicBezTo>
                  <a:cubicBezTo>
                    <a:pt x="86078" y="1226929"/>
                    <a:pt x="96935" y="1225472"/>
                    <a:pt x="104775" y="1219200"/>
                  </a:cubicBezTo>
                  <a:cubicBezTo>
                    <a:pt x="125358" y="1202733"/>
                    <a:pt x="137054" y="1150938"/>
                    <a:pt x="142875" y="1133475"/>
                  </a:cubicBezTo>
                  <a:cubicBezTo>
                    <a:pt x="146050" y="1123950"/>
                    <a:pt x="146831" y="1113254"/>
                    <a:pt x="152400" y="1104900"/>
                  </a:cubicBezTo>
                  <a:lnTo>
                    <a:pt x="190500" y="1047750"/>
                  </a:lnTo>
                  <a:cubicBezTo>
                    <a:pt x="196850" y="1038225"/>
                    <a:pt x="205930" y="1030035"/>
                    <a:pt x="209550" y="1019175"/>
                  </a:cubicBezTo>
                  <a:lnTo>
                    <a:pt x="238125" y="933450"/>
                  </a:lnTo>
                  <a:cubicBezTo>
                    <a:pt x="241300" y="923925"/>
                    <a:pt x="242081" y="913229"/>
                    <a:pt x="247650" y="904875"/>
                  </a:cubicBezTo>
                  <a:cubicBezTo>
                    <a:pt x="274172" y="865092"/>
                    <a:pt x="258605" y="884395"/>
                    <a:pt x="295275" y="847725"/>
                  </a:cubicBezTo>
                  <a:cubicBezTo>
                    <a:pt x="327025" y="850900"/>
                    <a:pt x="366915" y="835786"/>
                    <a:pt x="390525" y="857250"/>
                  </a:cubicBezTo>
                  <a:cubicBezTo>
                    <a:pt x="411799" y="876590"/>
                    <a:pt x="390225" y="915955"/>
                    <a:pt x="400050" y="942975"/>
                  </a:cubicBezTo>
                  <a:cubicBezTo>
                    <a:pt x="403962" y="953733"/>
                    <a:pt x="419100" y="955675"/>
                    <a:pt x="428625" y="962025"/>
                  </a:cubicBezTo>
                  <a:cubicBezTo>
                    <a:pt x="454368" y="1000640"/>
                    <a:pt x="450164" y="1014970"/>
                    <a:pt x="504825" y="952500"/>
                  </a:cubicBezTo>
                  <a:cubicBezTo>
                    <a:pt x="513445" y="942648"/>
                    <a:pt x="510754" y="926987"/>
                    <a:pt x="514350" y="914400"/>
                  </a:cubicBezTo>
                  <a:cubicBezTo>
                    <a:pt x="519463" y="896506"/>
                    <a:pt x="527464" y="869619"/>
                    <a:pt x="542925" y="857250"/>
                  </a:cubicBezTo>
                  <a:cubicBezTo>
                    <a:pt x="550765" y="850978"/>
                    <a:pt x="561975" y="850900"/>
                    <a:pt x="571500" y="847725"/>
                  </a:cubicBezTo>
                  <a:cubicBezTo>
                    <a:pt x="587664" y="799234"/>
                    <a:pt x="568036" y="832716"/>
                    <a:pt x="609600" y="809625"/>
                  </a:cubicBezTo>
                  <a:cubicBezTo>
                    <a:pt x="629614" y="798506"/>
                    <a:pt x="666750" y="771525"/>
                    <a:pt x="666750" y="771525"/>
                  </a:cubicBezTo>
                  <a:cubicBezTo>
                    <a:pt x="714048" y="700579"/>
                    <a:pt x="653259" y="787714"/>
                    <a:pt x="714375" y="714375"/>
                  </a:cubicBezTo>
                  <a:cubicBezTo>
                    <a:pt x="743340" y="679617"/>
                    <a:pt x="722456" y="687982"/>
                    <a:pt x="762000" y="657225"/>
                  </a:cubicBezTo>
                  <a:lnTo>
                    <a:pt x="847725" y="600075"/>
                  </a:lnTo>
                  <a:lnTo>
                    <a:pt x="904875" y="561975"/>
                  </a:lnTo>
                  <a:lnTo>
                    <a:pt x="933450" y="542925"/>
                  </a:lnTo>
                  <a:cubicBezTo>
                    <a:pt x="951666" y="488276"/>
                    <a:pt x="929930" y="539287"/>
                    <a:pt x="971550" y="485775"/>
                  </a:cubicBezTo>
                  <a:cubicBezTo>
                    <a:pt x="985606" y="467703"/>
                    <a:pt x="990600" y="441325"/>
                    <a:pt x="1009650" y="428625"/>
                  </a:cubicBezTo>
                  <a:cubicBezTo>
                    <a:pt x="1028700" y="415925"/>
                    <a:pt x="1050611" y="406714"/>
                    <a:pt x="1066800" y="390525"/>
                  </a:cubicBezTo>
                  <a:cubicBezTo>
                    <a:pt x="1076325" y="381000"/>
                    <a:pt x="1084167" y="369422"/>
                    <a:pt x="1095375" y="361950"/>
                  </a:cubicBezTo>
                  <a:cubicBezTo>
                    <a:pt x="1107927" y="353582"/>
                    <a:pt x="1164705" y="344274"/>
                    <a:pt x="1171575" y="342900"/>
                  </a:cubicBezTo>
                  <a:cubicBezTo>
                    <a:pt x="1194480" y="308543"/>
                    <a:pt x="1208628" y="283273"/>
                    <a:pt x="1247775" y="257175"/>
                  </a:cubicBezTo>
                  <a:lnTo>
                    <a:pt x="1304925" y="219075"/>
                  </a:lnTo>
                  <a:cubicBezTo>
                    <a:pt x="1335114" y="173792"/>
                    <a:pt x="1320355" y="201360"/>
                    <a:pt x="1343025" y="133350"/>
                  </a:cubicBezTo>
                  <a:cubicBezTo>
                    <a:pt x="1346200" y="123825"/>
                    <a:pt x="1344196" y="110344"/>
                    <a:pt x="1352550" y="104775"/>
                  </a:cubicBezTo>
                  <a:lnTo>
                    <a:pt x="1381125" y="85725"/>
                  </a:lnTo>
                  <a:cubicBezTo>
                    <a:pt x="1387475" y="76200"/>
                    <a:pt x="1395055" y="67389"/>
                    <a:pt x="1400175" y="57150"/>
                  </a:cubicBezTo>
                  <a:cubicBezTo>
                    <a:pt x="1439610" y="-21720"/>
                    <a:pt x="1374155" y="81892"/>
                    <a:pt x="1428750" y="0"/>
                  </a:cubicBezTo>
                  <a:cubicBezTo>
                    <a:pt x="1435100" y="9525"/>
                    <a:pt x="1444180" y="17715"/>
                    <a:pt x="1447800" y="28575"/>
                  </a:cubicBezTo>
                  <a:cubicBezTo>
                    <a:pt x="1458786" y="61532"/>
                    <a:pt x="1446862" y="90690"/>
                    <a:pt x="1476375" y="114300"/>
                  </a:cubicBezTo>
                  <a:cubicBezTo>
                    <a:pt x="1484215" y="120572"/>
                    <a:pt x="1495425" y="120650"/>
                    <a:pt x="1504950" y="123825"/>
                  </a:cubicBezTo>
                  <a:cubicBezTo>
                    <a:pt x="1514475" y="120650"/>
                    <a:pt x="1525685" y="120572"/>
                    <a:pt x="1533525" y="114300"/>
                  </a:cubicBezTo>
                  <a:cubicBezTo>
                    <a:pt x="1542464" y="107149"/>
                    <a:pt x="1544480" y="93820"/>
                    <a:pt x="1552575" y="85725"/>
                  </a:cubicBezTo>
                  <a:cubicBezTo>
                    <a:pt x="1560670" y="77630"/>
                    <a:pt x="1571625" y="73025"/>
                    <a:pt x="1581150" y="66675"/>
                  </a:cubicBezTo>
                  <a:cubicBezTo>
                    <a:pt x="1633151" y="170677"/>
                    <a:pt x="1565947" y="52022"/>
                    <a:pt x="1628775" y="123825"/>
                  </a:cubicBezTo>
                  <a:cubicBezTo>
                    <a:pt x="1643852" y="141055"/>
                    <a:pt x="1650686" y="164786"/>
                    <a:pt x="1666875" y="180975"/>
                  </a:cubicBezTo>
                  <a:cubicBezTo>
                    <a:pt x="1676400" y="190500"/>
                    <a:pt x="1687180" y="198917"/>
                    <a:pt x="1695450" y="209550"/>
                  </a:cubicBezTo>
                  <a:cubicBezTo>
                    <a:pt x="1709506" y="227622"/>
                    <a:pt x="1714500" y="254000"/>
                    <a:pt x="1733550" y="266700"/>
                  </a:cubicBezTo>
                  <a:cubicBezTo>
                    <a:pt x="1743075" y="273050"/>
                    <a:pt x="1753331" y="278421"/>
                    <a:pt x="1762125" y="285750"/>
                  </a:cubicBezTo>
                  <a:cubicBezTo>
                    <a:pt x="1772473" y="294374"/>
                    <a:pt x="1779492" y="306853"/>
                    <a:pt x="1790700" y="314325"/>
                  </a:cubicBezTo>
                  <a:cubicBezTo>
                    <a:pt x="1811136" y="327949"/>
                    <a:pt x="1891975" y="332792"/>
                    <a:pt x="1895475" y="333375"/>
                  </a:cubicBezTo>
                  <a:cubicBezTo>
                    <a:pt x="1908388" y="335527"/>
                    <a:pt x="1920875" y="339725"/>
                    <a:pt x="1933575" y="342900"/>
                  </a:cubicBezTo>
                  <a:cubicBezTo>
                    <a:pt x="1943100" y="352425"/>
                    <a:pt x="1950942" y="364003"/>
                    <a:pt x="1962150" y="371475"/>
                  </a:cubicBezTo>
                  <a:cubicBezTo>
                    <a:pt x="1987420" y="388322"/>
                    <a:pt x="2001486" y="379286"/>
                    <a:pt x="2028825" y="371475"/>
                  </a:cubicBezTo>
                  <a:cubicBezTo>
                    <a:pt x="2038479" y="368717"/>
                    <a:pt x="2047875" y="365125"/>
                    <a:pt x="2057400" y="361950"/>
                  </a:cubicBezTo>
                  <a:cubicBezTo>
                    <a:pt x="2077783" y="368744"/>
                    <a:pt x="2099344" y="373147"/>
                    <a:pt x="2114550" y="390525"/>
                  </a:cubicBezTo>
                  <a:cubicBezTo>
                    <a:pt x="2192338" y="479425"/>
                    <a:pt x="2116931" y="423862"/>
                    <a:pt x="2181225" y="466725"/>
                  </a:cubicBezTo>
                  <a:cubicBezTo>
                    <a:pt x="2207776" y="506551"/>
                    <a:pt x="2214327" y="524472"/>
                    <a:pt x="2247900" y="552450"/>
                  </a:cubicBezTo>
                  <a:cubicBezTo>
                    <a:pt x="2256694" y="559779"/>
                    <a:pt x="2266950" y="565150"/>
                    <a:pt x="2276475" y="571500"/>
                  </a:cubicBezTo>
                  <a:cubicBezTo>
                    <a:pt x="2282825" y="552450"/>
                    <a:pt x="2284386" y="531058"/>
                    <a:pt x="2295525" y="514350"/>
                  </a:cubicBezTo>
                  <a:cubicBezTo>
                    <a:pt x="2301875" y="504825"/>
                    <a:pt x="2309926" y="496236"/>
                    <a:pt x="2314575" y="485775"/>
                  </a:cubicBezTo>
                  <a:cubicBezTo>
                    <a:pt x="2322730" y="467425"/>
                    <a:pt x="2333625" y="428625"/>
                    <a:pt x="2333625" y="428625"/>
                  </a:cubicBezTo>
                  <a:cubicBezTo>
                    <a:pt x="2340810" y="328030"/>
                    <a:pt x="2306882" y="308647"/>
                    <a:pt x="2371725" y="276225"/>
                  </a:cubicBezTo>
                  <a:cubicBezTo>
                    <a:pt x="2380705" y="271735"/>
                    <a:pt x="2390775" y="269875"/>
                    <a:pt x="2400300" y="266700"/>
                  </a:cubicBezTo>
                  <a:cubicBezTo>
                    <a:pt x="2472124" y="290641"/>
                    <a:pt x="2383592" y="258346"/>
                    <a:pt x="2457450" y="295275"/>
                  </a:cubicBezTo>
                  <a:cubicBezTo>
                    <a:pt x="2471115" y="302107"/>
                    <a:pt x="2511918" y="311273"/>
                    <a:pt x="2524125" y="314325"/>
                  </a:cubicBezTo>
                  <a:cubicBezTo>
                    <a:pt x="2533650" y="320675"/>
                    <a:pt x="2542461" y="328255"/>
                    <a:pt x="2552700" y="333375"/>
                  </a:cubicBezTo>
                  <a:cubicBezTo>
                    <a:pt x="2561680" y="337865"/>
                    <a:pt x="2572498" y="338024"/>
                    <a:pt x="2581275" y="342900"/>
                  </a:cubicBezTo>
                  <a:cubicBezTo>
                    <a:pt x="2601289" y="354019"/>
                    <a:pt x="2616705" y="373760"/>
                    <a:pt x="2638425" y="381000"/>
                  </a:cubicBezTo>
                  <a:lnTo>
                    <a:pt x="2752725" y="419100"/>
                  </a:lnTo>
                  <a:cubicBezTo>
                    <a:pt x="2762250" y="422275"/>
                    <a:pt x="2772946" y="423056"/>
                    <a:pt x="2781300" y="428625"/>
                  </a:cubicBezTo>
                  <a:lnTo>
                    <a:pt x="2809875" y="447675"/>
                  </a:lnTo>
                  <a:cubicBezTo>
                    <a:pt x="2813050" y="457200"/>
                    <a:pt x="2813831" y="467896"/>
                    <a:pt x="2819400" y="476250"/>
                  </a:cubicBezTo>
                  <a:cubicBezTo>
                    <a:pt x="2851773" y="524810"/>
                    <a:pt x="2846176" y="482442"/>
                    <a:pt x="2857500" y="533400"/>
                  </a:cubicBezTo>
                  <a:cubicBezTo>
                    <a:pt x="2861690" y="552253"/>
                    <a:pt x="2863237" y="571612"/>
                    <a:pt x="2867025" y="590550"/>
                  </a:cubicBezTo>
                  <a:cubicBezTo>
                    <a:pt x="2876951" y="640178"/>
                    <a:pt x="2873971" y="614860"/>
                    <a:pt x="2886075" y="657225"/>
                  </a:cubicBezTo>
                  <a:cubicBezTo>
                    <a:pt x="2889671" y="669812"/>
                    <a:pt x="2892857" y="682525"/>
                    <a:pt x="2895600" y="695325"/>
                  </a:cubicBezTo>
                  <a:cubicBezTo>
                    <a:pt x="2902384" y="726985"/>
                    <a:pt x="2883933" y="780336"/>
                    <a:pt x="2914650" y="790575"/>
                  </a:cubicBezTo>
                  <a:cubicBezTo>
                    <a:pt x="2954085" y="803720"/>
                    <a:pt x="2934871" y="794531"/>
                    <a:pt x="2971800" y="819150"/>
                  </a:cubicBezTo>
                  <a:cubicBezTo>
                    <a:pt x="2997200" y="815975"/>
                    <a:pt x="3024233" y="819132"/>
                    <a:pt x="3048000" y="809625"/>
                  </a:cubicBezTo>
                  <a:cubicBezTo>
                    <a:pt x="3058629" y="805373"/>
                    <a:pt x="3055691" y="779630"/>
                    <a:pt x="3067050" y="781050"/>
                  </a:cubicBezTo>
                  <a:cubicBezTo>
                    <a:pt x="3089768" y="783890"/>
                    <a:pt x="3124200" y="819150"/>
                    <a:pt x="3124200" y="819150"/>
                  </a:cubicBezTo>
                  <a:cubicBezTo>
                    <a:pt x="3148141" y="890974"/>
                    <a:pt x="3115846" y="802442"/>
                    <a:pt x="3152775" y="876300"/>
                  </a:cubicBezTo>
                  <a:cubicBezTo>
                    <a:pt x="3168269" y="907288"/>
                    <a:pt x="3154053" y="906153"/>
                    <a:pt x="3181350" y="933450"/>
                  </a:cubicBezTo>
                  <a:cubicBezTo>
                    <a:pt x="3189445" y="941545"/>
                    <a:pt x="3201131" y="945171"/>
                    <a:pt x="3209925" y="952500"/>
                  </a:cubicBezTo>
                  <a:cubicBezTo>
                    <a:pt x="3283264" y="1013616"/>
                    <a:pt x="3196129" y="952827"/>
                    <a:pt x="3267075" y="1000125"/>
                  </a:cubicBezTo>
                  <a:cubicBezTo>
                    <a:pt x="3273425" y="1009650"/>
                    <a:pt x="3281005" y="1018461"/>
                    <a:pt x="3286125" y="1028700"/>
                  </a:cubicBezTo>
                  <a:cubicBezTo>
                    <a:pt x="3290615" y="1037680"/>
                    <a:pt x="3289378" y="1049435"/>
                    <a:pt x="3295650" y="1057275"/>
                  </a:cubicBezTo>
                  <a:cubicBezTo>
                    <a:pt x="3302801" y="1066214"/>
                    <a:pt x="3315669" y="1068720"/>
                    <a:pt x="3324225" y="1076325"/>
                  </a:cubicBezTo>
                  <a:cubicBezTo>
                    <a:pt x="3344361" y="1094223"/>
                    <a:pt x="3381375" y="1133475"/>
                    <a:pt x="3381375" y="1133475"/>
                  </a:cubicBezTo>
                  <a:cubicBezTo>
                    <a:pt x="3398140" y="1183770"/>
                    <a:pt x="3385331" y="1153696"/>
                    <a:pt x="3429000" y="1219200"/>
                  </a:cubicBezTo>
                  <a:lnTo>
                    <a:pt x="3448050" y="1247775"/>
                  </a:lnTo>
                  <a:cubicBezTo>
                    <a:pt x="3436887" y="1281264"/>
                    <a:pt x="3445004" y="1283700"/>
                    <a:pt x="3400425" y="1285875"/>
                  </a:cubicBezTo>
                  <a:cubicBezTo>
                    <a:pt x="3283047" y="1291601"/>
                    <a:pt x="3165455" y="1291549"/>
                    <a:pt x="3048000" y="1295400"/>
                  </a:cubicBezTo>
                  <a:lnTo>
                    <a:pt x="2819400" y="1304925"/>
                  </a:lnTo>
                  <a:cubicBezTo>
                    <a:pt x="2768600" y="1301750"/>
                    <a:pt x="2717723" y="1299627"/>
                    <a:pt x="2667000" y="1295400"/>
                  </a:cubicBezTo>
                  <a:cubicBezTo>
                    <a:pt x="2575451" y="1287771"/>
                    <a:pt x="2601438" y="1282567"/>
                    <a:pt x="2505075" y="1276350"/>
                  </a:cubicBezTo>
                  <a:cubicBezTo>
                    <a:pt x="2435298" y="1271848"/>
                    <a:pt x="2365375" y="1270000"/>
                    <a:pt x="2295525" y="1266825"/>
                  </a:cubicBezTo>
                  <a:cubicBezTo>
                    <a:pt x="2263775" y="1263650"/>
                    <a:pt x="2231812" y="1262152"/>
                    <a:pt x="2200275" y="1257300"/>
                  </a:cubicBezTo>
                  <a:cubicBezTo>
                    <a:pt x="2190352" y="1255773"/>
                    <a:pt x="2181738" y="1247547"/>
                    <a:pt x="2171700" y="1247775"/>
                  </a:cubicBezTo>
                  <a:cubicBezTo>
                    <a:pt x="2041404" y="1250736"/>
                    <a:pt x="1781175" y="1266825"/>
                    <a:pt x="1781175" y="1266825"/>
                  </a:cubicBezTo>
                  <a:cubicBezTo>
                    <a:pt x="1653429" y="1285074"/>
                    <a:pt x="1700179" y="1282575"/>
                    <a:pt x="1495425" y="1266825"/>
                  </a:cubicBezTo>
                  <a:cubicBezTo>
                    <a:pt x="1485414" y="1266055"/>
                    <a:pt x="1476375" y="1260475"/>
                    <a:pt x="1466850" y="1257300"/>
                  </a:cubicBezTo>
                  <a:cubicBezTo>
                    <a:pt x="1044136" y="1265589"/>
                    <a:pt x="961266" y="1273986"/>
                    <a:pt x="552450" y="1257300"/>
                  </a:cubicBezTo>
                  <a:cubicBezTo>
                    <a:pt x="539370" y="1256766"/>
                    <a:pt x="527230" y="1250117"/>
                    <a:pt x="514350" y="1247775"/>
                  </a:cubicBezTo>
                  <a:cubicBezTo>
                    <a:pt x="490003" y="1243348"/>
                    <a:pt x="392799" y="1231094"/>
                    <a:pt x="371475" y="1228725"/>
                  </a:cubicBezTo>
                  <a:cubicBezTo>
                    <a:pt x="231091" y="1213127"/>
                    <a:pt x="244886" y="1217837"/>
                    <a:pt x="57150" y="1209675"/>
                  </a:cubicBezTo>
                  <a:lnTo>
                    <a:pt x="0" y="1238250"/>
                  </a:ln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  <a:effectLst>
              <a:reflection blurRad="6350" stA="50000" endA="300" endPos="5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938355" y="399649"/>
            <a:ext cx="571182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b="1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-</a:t>
            </a:r>
            <a:r>
              <a:rPr lang="ko-KR" altLang="en-US" sz="4400" b="1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일본영역참고도</a:t>
            </a:r>
            <a:r>
              <a:rPr lang="en-US" altLang="ko-KR" sz="4400" b="1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(p.78)</a:t>
            </a:r>
            <a:endParaRPr lang="ko-KR" altLang="en-US" sz="4400" b="1" dirty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355" y="1374102"/>
            <a:ext cx="9899974" cy="477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935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5"/>
          <p:cNvGrpSpPr/>
          <p:nvPr/>
        </p:nvGrpSpPr>
        <p:grpSpPr>
          <a:xfrm>
            <a:off x="5600865" y="3091642"/>
            <a:ext cx="1412166" cy="1889380"/>
            <a:chOff x="5525209" y="3015243"/>
            <a:chExt cx="1412166" cy="1889380"/>
          </a:xfrm>
        </p:grpSpPr>
        <p:sp>
          <p:nvSpPr>
            <p:cNvPr id="107" name="모서리가 둥근 직사각형 106"/>
            <p:cNvSpPr/>
            <p:nvPr/>
          </p:nvSpPr>
          <p:spPr>
            <a:xfrm rot="20563056">
              <a:off x="5814427" y="3119733"/>
              <a:ext cx="45719" cy="178489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4">
                    <a:lumMod val="75000"/>
                  </a:schemeClr>
                </a:gs>
                <a:gs pos="71000">
                  <a:schemeClr val="accent4">
                    <a:lumMod val="40000"/>
                    <a:lumOff val="60000"/>
                  </a:schemeClr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43" name="그룹 42"/>
            <p:cNvGrpSpPr/>
            <p:nvPr/>
          </p:nvGrpSpPr>
          <p:grpSpPr>
            <a:xfrm>
              <a:off x="5616962" y="3015243"/>
              <a:ext cx="1320413" cy="830002"/>
              <a:chOff x="5730108" y="1288487"/>
              <a:chExt cx="5703763" cy="3585344"/>
            </a:xfrm>
          </p:grpSpPr>
          <p:sp>
            <p:nvSpPr>
              <p:cNvPr id="44" name="순서도: 천공 테이프 4"/>
              <p:cNvSpPr/>
              <p:nvPr/>
            </p:nvSpPr>
            <p:spPr>
              <a:xfrm rot="21092062">
                <a:off x="5743132" y="1288487"/>
                <a:ext cx="5690739" cy="3585344"/>
              </a:xfrm>
              <a:custGeom>
                <a:avLst/>
                <a:gdLst>
                  <a:gd name="connsiteX0" fmla="*/ 0 w 10000"/>
                  <a:gd name="connsiteY0" fmla="*/ 1000 h 10000"/>
                  <a:gd name="connsiteX1" fmla="*/ 2500 w 10000"/>
                  <a:gd name="connsiteY1" fmla="*/ 2000 h 10000"/>
                  <a:gd name="connsiteX2" fmla="*/ 5000 w 10000"/>
                  <a:gd name="connsiteY2" fmla="*/ 1000 h 10000"/>
                  <a:gd name="connsiteX3" fmla="*/ 7500 w 10000"/>
                  <a:gd name="connsiteY3" fmla="*/ 0 h 10000"/>
                  <a:gd name="connsiteX4" fmla="*/ 10000 w 10000"/>
                  <a:gd name="connsiteY4" fmla="*/ 1000 h 10000"/>
                  <a:gd name="connsiteX5" fmla="*/ 10000 w 10000"/>
                  <a:gd name="connsiteY5" fmla="*/ 9000 h 10000"/>
                  <a:gd name="connsiteX6" fmla="*/ 7500 w 10000"/>
                  <a:gd name="connsiteY6" fmla="*/ 8000 h 10000"/>
                  <a:gd name="connsiteX7" fmla="*/ 5000 w 10000"/>
                  <a:gd name="connsiteY7" fmla="*/ 9000 h 10000"/>
                  <a:gd name="connsiteX8" fmla="*/ 2500 w 10000"/>
                  <a:gd name="connsiteY8" fmla="*/ 10000 h 10000"/>
                  <a:gd name="connsiteX9" fmla="*/ 0 w 10000"/>
                  <a:gd name="connsiteY9" fmla="*/ 9000 h 10000"/>
                  <a:gd name="connsiteX10" fmla="*/ 0 w 10000"/>
                  <a:gd name="connsiteY10" fmla="*/ 1000 h 10000"/>
                  <a:gd name="connsiteX0" fmla="*/ 0 w 10000"/>
                  <a:gd name="connsiteY0" fmla="*/ 1000 h 10000"/>
                  <a:gd name="connsiteX1" fmla="*/ 2500 w 10000"/>
                  <a:gd name="connsiteY1" fmla="*/ 2000 h 10000"/>
                  <a:gd name="connsiteX2" fmla="*/ 5000 w 10000"/>
                  <a:gd name="connsiteY2" fmla="*/ 1000 h 10000"/>
                  <a:gd name="connsiteX3" fmla="*/ 7500 w 10000"/>
                  <a:gd name="connsiteY3" fmla="*/ 0 h 10000"/>
                  <a:gd name="connsiteX4" fmla="*/ 10000 w 10000"/>
                  <a:gd name="connsiteY4" fmla="*/ 1000 h 10000"/>
                  <a:gd name="connsiteX5" fmla="*/ 10000 w 10000"/>
                  <a:gd name="connsiteY5" fmla="*/ 9000 h 10000"/>
                  <a:gd name="connsiteX6" fmla="*/ 7500 w 10000"/>
                  <a:gd name="connsiteY6" fmla="*/ 8000 h 10000"/>
                  <a:gd name="connsiteX7" fmla="*/ 5000 w 10000"/>
                  <a:gd name="connsiteY7" fmla="*/ 9000 h 10000"/>
                  <a:gd name="connsiteX8" fmla="*/ 2500 w 10000"/>
                  <a:gd name="connsiteY8" fmla="*/ 10000 h 10000"/>
                  <a:gd name="connsiteX9" fmla="*/ 0 w 10000"/>
                  <a:gd name="connsiteY9" fmla="*/ 9000 h 10000"/>
                  <a:gd name="connsiteX10" fmla="*/ 1332 w 10000"/>
                  <a:gd name="connsiteY10" fmla="*/ 6145 h 10000"/>
                  <a:gd name="connsiteX11" fmla="*/ 0 w 10000"/>
                  <a:gd name="connsiteY11" fmla="*/ 1000 h 10000"/>
                  <a:gd name="connsiteX0" fmla="*/ 0 w 10000"/>
                  <a:gd name="connsiteY0" fmla="*/ 1000 h 10292"/>
                  <a:gd name="connsiteX1" fmla="*/ 2500 w 10000"/>
                  <a:gd name="connsiteY1" fmla="*/ 2000 h 10292"/>
                  <a:gd name="connsiteX2" fmla="*/ 5000 w 10000"/>
                  <a:gd name="connsiteY2" fmla="*/ 1000 h 10292"/>
                  <a:gd name="connsiteX3" fmla="*/ 7500 w 10000"/>
                  <a:gd name="connsiteY3" fmla="*/ 0 h 10292"/>
                  <a:gd name="connsiteX4" fmla="*/ 10000 w 10000"/>
                  <a:gd name="connsiteY4" fmla="*/ 1000 h 10292"/>
                  <a:gd name="connsiteX5" fmla="*/ 10000 w 10000"/>
                  <a:gd name="connsiteY5" fmla="*/ 9000 h 10292"/>
                  <a:gd name="connsiteX6" fmla="*/ 7500 w 10000"/>
                  <a:gd name="connsiteY6" fmla="*/ 8000 h 10292"/>
                  <a:gd name="connsiteX7" fmla="*/ 5000 w 10000"/>
                  <a:gd name="connsiteY7" fmla="*/ 9000 h 10292"/>
                  <a:gd name="connsiteX8" fmla="*/ 2500 w 10000"/>
                  <a:gd name="connsiteY8" fmla="*/ 10000 h 10292"/>
                  <a:gd name="connsiteX9" fmla="*/ 884 w 10000"/>
                  <a:gd name="connsiteY9" fmla="*/ 9972 h 10292"/>
                  <a:gd name="connsiteX10" fmla="*/ 1332 w 10000"/>
                  <a:gd name="connsiteY10" fmla="*/ 6145 h 10292"/>
                  <a:gd name="connsiteX11" fmla="*/ 0 w 10000"/>
                  <a:gd name="connsiteY11" fmla="*/ 1000 h 10292"/>
                  <a:gd name="connsiteX0" fmla="*/ 0 w 10000"/>
                  <a:gd name="connsiteY0" fmla="*/ 1000 h 10292"/>
                  <a:gd name="connsiteX1" fmla="*/ 2500 w 10000"/>
                  <a:gd name="connsiteY1" fmla="*/ 2000 h 10292"/>
                  <a:gd name="connsiteX2" fmla="*/ 5000 w 10000"/>
                  <a:gd name="connsiteY2" fmla="*/ 1000 h 10292"/>
                  <a:gd name="connsiteX3" fmla="*/ 7500 w 10000"/>
                  <a:gd name="connsiteY3" fmla="*/ 0 h 10292"/>
                  <a:gd name="connsiteX4" fmla="*/ 10000 w 10000"/>
                  <a:gd name="connsiteY4" fmla="*/ 1000 h 10292"/>
                  <a:gd name="connsiteX5" fmla="*/ 10000 w 10000"/>
                  <a:gd name="connsiteY5" fmla="*/ 9000 h 10292"/>
                  <a:gd name="connsiteX6" fmla="*/ 7500 w 10000"/>
                  <a:gd name="connsiteY6" fmla="*/ 8000 h 10292"/>
                  <a:gd name="connsiteX7" fmla="*/ 5000 w 10000"/>
                  <a:gd name="connsiteY7" fmla="*/ 9000 h 10292"/>
                  <a:gd name="connsiteX8" fmla="*/ 2500 w 10000"/>
                  <a:gd name="connsiteY8" fmla="*/ 10000 h 10292"/>
                  <a:gd name="connsiteX9" fmla="*/ 884 w 10000"/>
                  <a:gd name="connsiteY9" fmla="*/ 9972 h 10292"/>
                  <a:gd name="connsiteX10" fmla="*/ 1332 w 10000"/>
                  <a:gd name="connsiteY10" fmla="*/ 6145 h 10292"/>
                  <a:gd name="connsiteX11" fmla="*/ 0 w 10000"/>
                  <a:gd name="connsiteY11" fmla="*/ 1000 h 10292"/>
                  <a:gd name="connsiteX0" fmla="*/ 0 w 10000"/>
                  <a:gd name="connsiteY0" fmla="*/ 1000 h 10292"/>
                  <a:gd name="connsiteX1" fmla="*/ 2500 w 10000"/>
                  <a:gd name="connsiteY1" fmla="*/ 2000 h 10292"/>
                  <a:gd name="connsiteX2" fmla="*/ 5000 w 10000"/>
                  <a:gd name="connsiteY2" fmla="*/ 1000 h 10292"/>
                  <a:gd name="connsiteX3" fmla="*/ 7500 w 10000"/>
                  <a:gd name="connsiteY3" fmla="*/ 0 h 10292"/>
                  <a:gd name="connsiteX4" fmla="*/ 10000 w 10000"/>
                  <a:gd name="connsiteY4" fmla="*/ 1000 h 10292"/>
                  <a:gd name="connsiteX5" fmla="*/ 10000 w 10000"/>
                  <a:gd name="connsiteY5" fmla="*/ 9000 h 10292"/>
                  <a:gd name="connsiteX6" fmla="*/ 7500 w 10000"/>
                  <a:gd name="connsiteY6" fmla="*/ 8000 h 10292"/>
                  <a:gd name="connsiteX7" fmla="*/ 5000 w 10000"/>
                  <a:gd name="connsiteY7" fmla="*/ 9000 h 10292"/>
                  <a:gd name="connsiteX8" fmla="*/ 2500 w 10000"/>
                  <a:gd name="connsiteY8" fmla="*/ 10000 h 10292"/>
                  <a:gd name="connsiteX9" fmla="*/ 884 w 10000"/>
                  <a:gd name="connsiteY9" fmla="*/ 9972 h 10292"/>
                  <a:gd name="connsiteX10" fmla="*/ 1332 w 10000"/>
                  <a:gd name="connsiteY10" fmla="*/ 6145 h 10292"/>
                  <a:gd name="connsiteX11" fmla="*/ 0 w 10000"/>
                  <a:gd name="connsiteY11" fmla="*/ 1000 h 10292"/>
                  <a:gd name="connsiteX0" fmla="*/ 0 w 10000"/>
                  <a:gd name="connsiteY0" fmla="*/ 1000 h 10000"/>
                  <a:gd name="connsiteX1" fmla="*/ 2500 w 10000"/>
                  <a:gd name="connsiteY1" fmla="*/ 2000 h 10000"/>
                  <a:gd name="connsiteX2" fmla="*/ 5000 w 10000"/>
                  <a:gd name="connsiteY2" fmla="*/ 1000 h 10000"/>
                  <a:gd name="connsiteX3" fmla="*/ 7500 w 10000"/>
                  <a:gd name="connsiteY3" fmla="*/ 0 h 10000"/>
                  <a:gd name="connsiteX4" fmla="*/ 10000 w 10000"/>
                  <a:gd name="connsiteY4" fmla="*/ 1000 h 10000"/>
                  <a:gd name="connsiteX5" fmla="*/ 10000 w 10000"/>
                  <a:gd name="connsiteY5" fmla="*/ 9000 h 10000"/>
                  <a:gd name="connsiteX6" fmla="*/ 7500 w 10000"/>
                  <a:gd name="connsiteY6" fmla="*/ 8000 h 10000"/>
                  <a:gd name="connsiteX7" fmla="*/ 5000 w 10000"/>
                  <a:gd name="connsiteY7" fmla="*/ 9000 h 10000"/>
                  <a:gd name="connsiteX8" fmla="*/ 2500 w 10000"/>
                  <a:gd name="connsiteY8" fmla="*/ 10000 h 10000"/>
                  <a:gd name="connsiteX9" fmla="*/ 884 w 10000"/>
                  <a:gd name="connsiteY9" fmla="*/ 9972 h 10000"/>
                  <a:gd name="connsiteX10" fmla="*/ 1332 w 10000"/>
                  <a:gd name="connsiteY10" fmla="*/ 6145 h 10000"/>
                  <a:gd name="connsiteX11" fmla="*/ 0 w 10000"/>
                  <a:gd name="connsiteY11" fmla="*/ 1000 h 10000"/>
                  <a:gd name="connsiteX0" fmla="*/ 0 w 10000"/>
                  <a:gd name="connsiteY0" fmla="*/ 1000 h 10000"/>
                  <a:gd name="connsiteX1" fmla="*/ 2500 w 10000"/>
                  <a:gd name="connsiteY1" fmla="*/ 2000 h 10000"/>
                  <a:gd name="connsiteX2" fmla="*/ 5000 w 10000"/>
                  <a:gd name="connsiteY2" fmla="*/ 1000 h 10000"/>
                  <a:gd name="connsiteX3" fmla="*/ 7500 w 10000"/>
                  <a:gd name="connsiteY3" fmla="*/ 0 h 10000"/>
                  <a:gd name="connsiteX4" fmla="*/ 10000 w 10000"/>
                  <a:gd name="connsiteY4" fmla="*/ 1000 h 10000"/>
                  <a:gd name="connsiteX5" fmla="*/ 10000 w 10000"/>
                  <a:gd name="connsiteY5" fmla="*/ 9000 h 10000"/>
                  <a:gd name="connsiteX6" fmla="*/ 7500 w 10000"/>
                  <a:gd name="connsiteY6" fmla="*/ 8000 h 10000"/>
                  <a:gd name="connsiteX7" fmla="*/ 4933 w 10000"/>
                  <a:gd name="connsiteY7" fmla="*/ 9221 h 10000"/>
                  <a:gd name="connsiteX8" fmla="*/ 2500 w 10000"/>
                  <a:gd name="connsiteY8" fmla="*/ 10000 h 10000"/>
                  <a:gd name="connsiteX9" fmla="*/ 884 w 10000"/>
                  <a:gd name="connsiteY9" fmla="*/ 9972 h 10000"/>
                  <a:gd name="connsiteX10" fmla="*/ 1332 w 10000"/>
                  <a:gd name="connsiteY10" fmla="*/ 6145 h 10000"/>
                  <a:gd name="connsiteX11" fmla="*/ 0 w 10000"/>
                  <a:gd name="connsiteY11" fmla="*/ 1000 h 10000"/>
                  <a:gd name="connsiteX0" fmla="*/ 0 w 10000"/>
                  <a:gd name="connsiteY0" fmla="*/ 89 h 9089"/>
                  <a:gd name="connsiteX1" fmla="*/ 2500 w 10000"/>
                  <a:gd name="connsiteY1" fmla="*/ 1089 h 9089"/>
                  <a:gd name="connsiteX2" fmla="*/ 5000 w 10000"/>
                  <a:gd name="connsiteY2" fmla="*/ 89 h 9089"/>
                  <a:gd name="connsiteX3" fmla="*/ 6795 w 10000"/>
                  <a:gd name="connsiteY3" fmla="*/ 3822 h 9089"/>
                  <a:gd name="connsiteX4" fmla="*/ 10000 w 10000"/>
                  <a:gd name="connsiteY4" fmla="*/ 89 h 9089"/>
                  <a:gd name="connsiteX5" fmla="*/ 10000 w 10000"/>
                  <a:gd name="connsiteY5" fmla="*/ 8089 h 9089"/>
                  <a:gd name="connsiteX6" fmla="*/ 7500 w 10000"/>
                  <a:gd name="connsiteY6" fmla="*/ 7089 h 9089"/>
                  <a:gd name="connsiteX7" fmla="*/ 4933 w 10000"/>
                  <a:gd name="connsiteY7" fmla="*/ 8310 h 9089"/>
                  <a:gd name="connsiteX8" fmla="*/ 2500 w 10000"/>
                  <a:gd name="connsiteY8" fmla="*/ 9089 h 9089"/>
                  <a:gd name="connsiteX9" fmla="*/ 884 w 10000"/>
                  <a:gd name="connsiteY9" fmla="*/ 9061 h 9089"/>
                  <a:gd name="connsiteX10" fmla="*/ 1332 w 10000"/>
                  <a:gd name="connsiteY10" fmla="*/ 5234 h 9089"/>
                  <a:gd name="connsiteX11" fmla="*/ 0 w 10000"/>
                  <a:gd name="connsiteY11" fmla="*/ 89 h 9089"/>
                  <a:gd name="connsiteX0" fmla="*/ 0 w 10000"/>
                  <a:gd name="connsiteY0" fmla="*/ 57 h 9959"/>
                  <a:gd name="connsiteX1" fmla="*/ 2500 w 10000"/>
                  <a:gd name="connsiteY1" fmla="*/ 1157 h 9959"/>
                  <a:gd name="connsiteX2" fmla="*/ 4692 w 10000"/>
                  <a:gd name="connsiteY2" fmla="*/ 1236 h 9959"/>
                  <a:gd name="connsiteX3" fmla="*/ 6795 w 10000"/>
                  <a:gd name="connsiteY3" fmla="*/ 4164 h 9959"/>
                  <a:gd name="connsiteX4" fmla="*/ 10000 w 10000"/>
                  <a:gd name="connsiteY4" fmla="*/ 57 h 9959"/>
                  <a:gd name="connsiteX5" fmla="*/ 10000 w 10000"/>
                  <a:gd name="connsiteY5" fmla="*/ 8859 h 9959"/>
                  <a:gd name="connsiteX6" fmla="*/ 7500 w 10000"/>
                  <a:gd name="connsiteY6" fmla="*/ 7759 h 9959"/>
                  <a:gd name="connsiteX7" fmla="*/ 4933 w 10000"/>
                  <a:gd name="connsiteY7" fmla="*/ 9102 h 9959"/>
                  <a:gd name="connsiteX8" fmla="*/ 2500 w 10000"/>
                  <a:gd name="connsiteY8" fmla="*/ 9959 h 9959"/>
                  <a:gd name="connsiteX9" fmla="*/ 884 w 10000"/>
                  <a:gd name="connsiteY9" fmla="*/ 9928 h 9959"/>
                  <a:gd name="connsiteX10" fmla="*/ 1332 w 10000"/>
                  <a:gd name="connsiteY10" fmla="*/ 5718 h 9959"/>
                  <a:gd name="connsiteX11" fmla="*/ 0 w 10000"/>
                  <a:gd name="connsiteY11" fmla="*/ 57 h 9959"/>
                  <a:gd name="connsiteX0" fmla="*/ 0 w 10000"/>
                  <a:gd name="connsiteY0" fmla="*/ 57 h 10000"/>
                  <a:gd name="connsiteX1" fmla="*/ 2214 w 10000"/>
                  <a:gd name="connsiteY1" fmla="*/ 1477 h 10000"/>
                  <a:gd name="connsiteX2" fmla="*/ 4692 w 10000"/>
                  <a:gd name="connsiteY2" fmla="*/ 1241 h 10000"/>
                  <a:gd name="connsiteX3" fmla="*/ 6795 w 10000"/>
                  <a:gd name="connsiteY3" fmla="*/ 4181 h 10000"/>
                  <a:gd name="connsiteX4" fmla="*/ 10000 w 10000"/>
                  <a:gd name="connsiteY4" fmla="*/ 57 h 10000"/>
                  <a:gd name="connsiteX5" fmla="*/ 10000 w 10000"/>
                  <a:gd name="connsiteY5" fmla="*/ 8895 h 10000"/>
                  <a:gd name="connsiteX6" fmla="*/ 7500 w 10000"/>
                  <a:gd name="connsiteY6" fmla="*/ 7791 h 10000"/>
                  <a:gd name="connsiteX7" fmla="*/ 4933 w 10000"/>
                  <a:gd name="connsiteY7" fmla="*/ 9139 h 10000"/>
                  <a:gd name="connsiteX8" fmla="*/ 2500 w 10000"/>
                  <a:gd name="connsiteY8" fmla="*/ 10000 h 10000"/>
                  <a:gd name="connsiteX9" fmla="*/ 884 w 10000"/>
                  <a:gd name="connsiteY9" fmla="*/ 9969 h 10000"/>
                  <a:gd name="connsiteX10" fmla="*/ 1332 w 10000"/>
                  <a:gd name="connsiteY10" fmla="*/ 5742 h 10000"/>
                  <a:gd name="connsiteX11" fmla="*/ 0 w 10000"/>
                  <a:gd name="connsiteY11" fmla="*/ 57 h 10000"/>
                  <a:gd name="connsiteX0" fmla="*/ 0 w 10000"/>
                  <a:gd name="connsiteY0" fmla="*/ 57 h 10000"/>
                  <a:gd name="connsiteX1" fmla="*/ 2214 w 10000"/>
                  <a:gd name="connsiteY1" fmla="*/ 1477 h 10000"/>
                  <a:gd name="connsiteX2" fmla="*/ 4692 w 10000"/>
                  <a:gd name="connsiteY2" fmla="*/ 1241 h 10000"/>
                  <a:gd name="connsiteX3" fmla="*/ 6795 w 10000"/>
                  <a:gd name="connsiteY3" fmla="*/ 4181 h 10000"/>
                  <a:gd name="connsiteX4" fmla="*/ 10000 w 10000"/>
                  <a:gd name="connsiteY4" fmla="*/ 57 h 10000"/>
                  <a:gd name="connsiteX5" fmla="*/ 10000 w 10000"/>
                  <a:gd name="connsiteY5" fmla="*/ 8895 h 10000"/>
                  <a:gd name="connsiteX6" fmla="*/ 7500 w 10000"/>
                  <a:gd name="connsiteY6" fmla="*/ 7791 h 10000"/>
                  <a:gd name="connsiteX7" fmla="*/ 4933 w 10000"/>
                  <a:gd name="connsiteY7" fmla="*/ 9139 h 10000"/>
                  <a:gd name="connsiteX8" fmla="*/ 2500 w 10000"/>
                  <a:gd name="connsiteY8" fmla="*/ 10000 h 10000"/>
                  <a:gd name="connsiteX9" fmla="*/ 884 w 10000"/>
                  <a:gd name="connsiteY9" fmla="*/ 9969 h 10000"/>
                  <a:gd name="connsiteX10" fmla="*/ 1332 w 10000"/>
                  <a:gd name="connsiteY10" fmla="*/ 5742 h 10000"/>
                  <a:gd name="connsiteX11" fmla="*/ 0 w 10000"/>
                  <a:gd name="connsiteY11" fmla="*/ 57 h 10000"/>
                  <a:gd name="connsiteX0" fmla="*/ 0 w 10000"/>
                  <a:gd name="connsiteY0" fmla="*/ 57 h 10580"/>
                  <a:gd name="connsiteX1" fmla="*/ 2214 w 10000"/>
                  <a:gd name="connsiteY1" fmla="*/ 1477 h 10580"/>
                  <a:gd name="connsiteX2" fmla="*/ 4692 w 10000"/>
                  <a:gd name="connsiteY2" fmla="*/ 1241 h 10580"/>
                  <a:gd name="connsiteX3" fmla="*/ 6795 w 10000"/>
                  <a:gd name="connsiteY3" fmla="*/ 4181 h 10580"/>
                  <a:gd name="connsiteX4" fmla="*/ 10000 w 10000"/>
                  <a:gd name="connsiteY4" fmla="*/ 57 h 10580"/>
                  <a:gd name="connsiteX5" fmla="*/ 10000 w 10000"/>
                  <a:gd name="connsiteY5" fmla="*/ 8895 h 10580"/>
                  <a:gd name="connsiteX6" fmla="*/ 6353 w 10000"/>
                  <a:gd name="connsiteY6" fmla="*/ 10580 h 10580"/>
                  <a:gd name="connsiteX7" fmla="*/ 4933 w 10000"/>
                  <a:gd name="connsiteY7" fmla="*/ 9139 h 10580"/>
                  <a:gd name="connsiteX8" fmla="*/ 2500 w 10000"/>
                  <a:gd name="connsiteY8" fmla="*/ 10000 h 10580"/>
                  <a:gd name="connsiteX9" fmla="*/ 884 w 10000"/>
                  <a:gd name="connsiteY9" fmla="*/ 9969 h 10580"/>
                  <a:gd name="connsiteX10" fmla="*/ 1332 w 10000"/>
                  <a:gd name="connsiteY10" fmla="*/ 5742 h 10580"/>
                  <a:gd name="connsiteX11" fmla="*/ 0 w 10000"/>
                  <a:gd name="connsiteY11" fmla="*/ 57 h 10580"/>
                  <a:gd name="connsiteX0" fmla="*/ 0 w 10000"/>
                  <a:gd name="connsiteY0" fmla="*/ 57 h 10832"/>
                  <a:gd name="connsiteX1" fmla="*/ 2214 w 10000"/>
                  <a:gd name="connsiteY1" fmla="*/ 1477 h 10832"/>
                  <a:gd name="connsiteX2" fmla="*/ 4692 w 10000"/>
                  <a:gd name="connsiteY2" fmla="*/ 1241 h 10832"/>
                  <a:gd name="connsiteX3" fmla="*/ 6795 w 10000"/>
                  <a:gd name="connsiteY3" fmla="*/ 4181 h 10832"/>
                  <a:gd name="connsiteX4" fmla="*/ 10000 w 10000"/>
                  <a:gd name="connsiteY4" fmla="*/ 57 h 10832"/>
                  <a:gd name="connsiteX5" fmla="*/ 9253 w 10000"/>
                  <a:gd name="connsiteY5" fmla="*/ 10832 h 10832"/>
                  <a:gd name="connsiteX6" fmla="*/ 6353 w 10000"/>
                  <a:gd name="connsiteY6" fmla="*/ 10580 h 10832"/>
                  <a:gd name="connsiteX7" fmla="*/ 4933 w 10000"/>
                  <a:gd name="connsiteY7" fmla="*/ 9139 h 10832"/>
                  <a:gd name="connsiteX8" fmla="*/ 2500 w 10000"/>
                  <a:gd name="connsiteY8" fmla="*/ 10000 h 10832"/>
                  <a:gd name="connsiteX9" fmla="*/ 884 w 10000"/>
                  <a:gd name="connsiteY9" fmla="*/ 9969 h 10832"/>
                  <a:gd name="connsiteX10" fmla="*/ 1332 w 10000"/>
                  <a:gd name="connsiteY10" fmla="*/ 5742 h 10832"/>
                  <a:gd name="connsiteX11" fmla="*/ 0 w 10000"/>
                  <a:gd name="connsiteY11" fmla="*/ 57 h 10832"/>
                  <a:gd name="connsiteX0" fmla="*/ 0 w 10000"/>
                  <a:gd name="connsiteY0" fmla="*/ 57 h 10832"/>
                  <a:gd name="connsiteX1" fmla="*/ 2214 w 10000"/>
                  <a:gd name="connsiteY1" fmla="*/ 1477 h 10832"/>
                  <a:gd name="connsiteX2" fmla="*/ 4692 w 10000"/>
                  <a:gd name="connsiteY2" fmla="*/ 1241 h 10832"/>
                  <a:gd name="connsiteX3" fmla="*/ 6795 w 10000"/>
                  <a:gd name="connsiteY3" fmla="*/ 4181 h 10832"/>
                  <a:gd name="connsiteX4" fmla="*/ 10000 w 10000"/>
                  <a:gd name="connsiteY4" fmla="*/ 57 h 10832"/>
                  <a:gd name="connsiteX5" fmla="*/ 9253 w 10000"/>
                  <a:gd name="connsiteY5" fmla="*/ 10832 h 10832"/>
                  <a:gd name="connsiteX6" fmla="*/ 6353 w 10000"/>
                  <a:gd name="connsiteY6" fmla="*/ 10580 h 10832"/>
                  <a:gd name="connsiteX7" fmla="*/ 4933 w 10000"/>
                  <a:gd name="connsiteY7" fmla="*/ 9139 h 10832"/>
                  <a:gd name="connsiteX8" fmla="*/ 2500 w 10000"/>
                  <a:gd name="connsiteY8" fmla="*/ 10000 h 10832"/>
                  <a:gd name="connsiteX9" fmla="*/ 884 w 10000"/>
                  <a:gd name="connsiteY9" fmla="*/ 9969 h 10832"/>
                  <a:gd name="connsiteX10" fmla="*/ 1332 w 10000"/>
                  <a:gd name="connsiteY10" fmla="*/ 5742 h 10832"/>
                  <a:gd name="connsiteX11" fmla="*/ 0 w 10000"/>
                  <a:gd name="connsiteY11" fmla="*/ 57 h 10832"/>
                  <a:gd name="connsiteX0" fmla="*/ 0 w 9253"/>
                  <a:gd name="connsiteY0" fmla="*/ 0 h 10775"/>
                  <a:gd name="connsiteX1" fmla="*/ 2214 w 9253"/>
                  <a:gd name="connsiteY1" fmla="*/ 1420 h 10775"/>
                  <a:gd name="connsiteX2" fmla="*/ 4692 w 9253"/>
                  <a:gd name="connsiteY2" fmla="*/ 1184 h 10775"/>
                  <a:gd name="connsiteX3" fmla="*/ 6795 w 9253"/>
                  <a:gd name="connsiteY3" fmla="*/ 4124 h 10775"/>
                  <a:gd name="connsiteX4" fmla="*/ 8122 w 9253"/>
                  <a:gd name="connsiteY4" fmla="*/ 6873 h 10775"/>
                  <a:gd name="connsiteX5" fmla="*/ 9253 w 9253"/>
                  <a:gd name="connsiteY5" fmla="*/ 10775 h 10775"/>
                  <a:gd name="connsiteX6" fmla="*/ 6353 w 9253"/>
                  <a:gd name="connsiteY6" fmla="*/ 10523 h 10775"/>
                  <a:gd name="connsiteX7" fmla="*/ 4933 w 9253"/>
                  <a:gd name="connsiteY7" fmla="*/ 9082 h 10775"/>
                  <a:gd name="connsiteX8" fmla="*/ 2500 w 9253"/>
                  <a:gd name="connsiteY8" fmla="*/ 9943 h 10775"/>
                  <a:gd name="connsiteX9" fmla="*/ 884 w 9253"/>
                  <a:gd name="connsiteY9" fmla="*/ 9912 h 10775"/>
                  <a:gd name="connsiteX10" fmla="*/ 1332 w 9253"/>
                  <a:gd name="connsiteY10" fmla="*/ 5685 h 10775"/>
                  <a:gd name="connsiteX11" fmla="*/ 0 w 9253"/>
                  <a:gd name="connsiteY11" fmla="*/ 0 h 10775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44 w 10000"/>
                  <a:gd name="connsiteY3" fmla="*/ 3827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44 w 10000"/>
                  <a:gd name="connsiteY3" fmla="*/ 3827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205 w 10000"/>
                  <a:gd name="connsiteY3" fmla="*/ 2992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205 w 10000"/>
                  <a:gd name="connsiteY3" fmla="*/ 2992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205 w 10000"/>
                  <a:gd name="connsiteY3" fmla="*/ 2992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205 w 10000"/>
                  <a:gd name="connsiteY3" fmla="*/ 2992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205 w 10000"/>
                  <a:gd name="connsiteY3" fmla="*/ 2992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205 w 10000"/>
                  <a:gd name="connsiteY3" fmla="*/ 2992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076 w 10000"/>
                  <a:gd name="connsiteY3" fmla="*/ 3002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056 w 10000"/>
                  <a:gd name="connsiteY3" fmla="*/ 2673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056 w 10000"/>
                  <a:gd name="connsiteY3" fmla="*/ 2673 h 10000"/>
                  <a:gd name="connsiteX4" fmla="*/ 7322 w 10000"/>
                  <a:gd name="connsiteY4" fmla="*/ 4065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056 w 10000"/>
                  <a:gd name="connsiteY3" fmla="*/ 2673 h 10000"/>
                  <a:gd name="connsiteX4" fmla="*/ 7322 w 10000"/>
                  <a:gd name="connsiteY4" fmla="*/ 4065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000" h="10000">
                    <a:moveTo>
                      <a:pt x="0" y="0"/>
                    </a:moveTo>
                    <a:cubicBezTo>
                      <a:pt x="458" y="309"/>
                      <a:pt x="1548" y="1135"/>
                      <a:pt x="2393" y="1318"/>
                    </a:cubicBezTo>
                    <a:cubicBezTo>
                      <a:pt x="3238" y="1501"/>
                      <a:pt x="4284" y="284"/>
                      <a:pt x="5071" y="1099"/>
                    </a:cubicBezTo>
                    <a:cubicBezTo>
                      <a:pt x="5858" y="1914"/>
                      <a:pt x="5586" y="2840"/>
                      <a:pt x="7322" y="4065"/>
                    </a:cubicBezTo>
                    <a:cubicBezTo>
                      <a:pt x="7346" y="5007"/>
                      <a:pt x="7456" y="5460"/>
                      <a:pt x="8778" y="6379"/>
                    </a:cubicBezTo>
                    <a:cubicBezTo>
                      <a:pt x="9500" y="7498"/>
                      <a:pt x="9593" y="8793"/>
                      <a:pt x="10000" y="10000"/>
                    </a:cubicBezTo>
                    <a:cubicBezTo>
                      <a:pt x="9669" y="8057"/>
                      <a:pt x="7644" y="10028"/>
                      <a:pt x="6866" y="9766"/>
                    </a:cubicBezTo>
                    <a:cubicBezTo>
                      <a:pt x="6088" y="9504"/>
                      <a:pt x="6025" y="8519"/>
                      <a:pt x="5331" y="8429"/>
                    </a:cubicBezTo>
                    <a:cubicBezTo>
                      <a:pt x="4637" y="8339"/>
                      <a:pt x="4194" y="9228"/>
                      <a:pt x="2702" y="9228"/>
                    </a:cubicBezTo>
                    <a:cubicBezTo>
                      <a:pt x="1209" y="9228"/>
                      <a:pt x="1790" y="9119"/>
                      <a:pt x="955" y="9199"/>
                    </a:cubicBezTo>
                    <a:cubicBezTo>
                      <a:pt x="1563" y="7591"/>
                      <a:pt x="1442" y="6378"/>
                      <a:pt x="1440" y="5276"/>
                    </a:cubicBezTo>
                    <a:cubicBezTo>
                      <a:pt x="1442" y="3644"/>
                      <a:pt x="404" y="1931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45" name="그룹 44"/>
              <p:cNvGrpSpPr/>
              <p:nvPr/>
            </p:nvGrpSpPr>
            <p:grpSpPr>
              <a:xfrm>
                <a:off x="5730108" y="1451480"/>
                <a:ext cx="5281636" cy="3348379"/>
                <a:chOff x="5730108" y="1451480"/>
                <a:chExt cx="5281636" cy="3348379"/>
              </a:xfrm>
            </p:grpSpPr>
            <p:grpSp>
              <p:nvGrpSpPr>
                <p:cNvPr id="46" name="그룹 45"/>
                <p:cNvGrpSpPr/>
                <p:nvPr/>
              </p:nvGrpSpPr>
              <p:grpSpPr>
                <a:xfrm>
                  <a:off x="7703631" y="2507645"/>
                  <a:ext cx="1912406" cy="1344279"/>
                  <a:chOff x="2344896" y="2752097"/>
                  <a:chExt cx="1557737" cy="1094973"/>
                </a:xfrm>
              </p:grpSpPr>
              <p:sp>
                <p:nvSpPr>
                  <p:cNvPr id="105" name="자유형 104"/>
                  <p:cNvSpPr/>
                  <p:nvPr/>
                </p:nvSpPr>
                <p:spPr>
                  <a:xfrm rot="21332589" flipH="1" flipV="1">
                    <a:off x="2363862" y="3060386"/>
                    <a:ext cx="1535234" cy="786684"/>
                  </a:xfrm>
                  <a:custGeom>
                    <a:avLst/>
                    <a:gdLst>
                      <a:gd name="connsiteX0" fmla="*/ 13945 w 1557277"/>
                      <a:gd name="connsiteY0" fmla="*/ 435357 h 788122"/>
                      <a:gd name="connsiteX1" fmla="*/ 480670 w 1557277"/>
                      <a:gd name="connsiteY1" fmla="*/ 702057 h 788122"/>
                      <a:gd name="connsiteX2" fmla="*/ 1090270 w 1557277"/>
                      <a:gd name="connsiteY2" fmla="*/ 340107 h 788122"/>
                      <a:gd name="connsiteX3" fmla="*/ 1509370 w 1557277"/>
                      <a:gd name="connsiteY3" fmla="*/ 787782 h 788122"/>
                      <a:gd name="connsiteX4" fmla="*/ 1480795 w 1557277"/>
                      <a:gd name="connsiteY4" fmla="*/ 406782 h 788122"/>
                      <a:gd name="connsiteX5" fmla="*/ 909295 w 1557277"/>
                      <a:gd name="connsiteY5" fmla="*/ 16257 h 788122"/>
                      <a:gd name="connsiteX6" fmla="*/ 194920 w 1557277"/>
                      <a:gd name="connsiteY6" fmla="*/ 111507 h 788122"/>
                      <a:gd name="connsiteX7" fmla="*/ 13945 w 1557277"/>
                      <a:gd name="connsiteY7" fmla="*/ 435357 h 788122"/>
                      <a:gd name="connsiteX0" fmla="*/ 13945 w 1557040"/>
                      <a:gd name="connsiteY0" fmla="*/ 435357 h 787787"/>
                      <a:gd name="connsiteX1" fmla="*/ 480670 w 1557040"/>
                      <a:gd name="connsiteY1" fmla="*/ 702057 h 787787"/>
                      <a:gd name="connsiteX2" fmla="*/ 1093845 w 1557040"/>
                      <a:gd name="connsiteY2" fmla="*/ 416817 h 787787"/>
                      <a:gd name="connsiteX3" fmla="*/ 1509370 w 1557040"/>
                      <a:gd name="connsiteY3" fmla="*/ 787782 h 787787"/>
                      <a:gd name="connsiteX4" fmla="*/ 1480795 w 1557040"/>
                      <a:gd name="connsiteY4" fmla="*/ 406782 h 787787"/>
                      <a:gd name="connsiteX5" fmla="*/ 909295 w 1557040"/>
                      <a:gd name="connsiteY5" fmla="*/ 16257 h 787787"/>
                      <a:gd name="connsiteX6" fmla="*/ 194920 w 1557040"/>
                      <a:gd name="connsiteY6" fmla="*/ 111507 h 787787"/>
                      <a:gd name="connsiteX7" fmla="*/ 13945 w 1557040"/>
                      <a:gd name="connsiteY7" fmla="*/ 435357 h 787787"/>
                      <a:gd name="connsiteX0" fmla="*/ 13945 w 1557040"/>
                      <a:gd name="connsiteY0" fmla="*/ 435357 h 787788"/>
                      <a:gd name="connsiteX1" fmla="*/ 480670 w 1557040"/>
                      <a:gd name="connsiteY1" fmla="*/ 702057 h 787788"/>
                      <a:gd name="connsiteX2" fmla="*/ 1093845 w 1557040"/>
                      <a:gd name="connsiteY2" fmla="*/ 416817 h 787788"/>
                      <a:gd name="connsiteX3" fmla="*/ 1509370 w 1557040"/>
                      <a:gd name="connsiteY3" fmla="*/ 787782 h 787788"/>
                      <a:gd name="connsiteX4" fmla="*/ 1480795 w 1557040"/>
                      <a:gd name="connsiteY4" fmla="*/ 406782 h 787788"/>
                      <a:gd name="connsiteX5" fmla="*/ 909295 w 1557040"/>
                      <a:gd name="connsiteY5" fmla="*/ 16257 h 787788"/>
                      <a:gd name="connsiteX6" fmla="*/ 194920 w 1557040"/>
                      <a:gd name="connsiteY6" fmla="*/ 111507 h 787788"/>
                      <a:gd name="connsiteX7" fmla="*/ 13945 w 1557040"/>
                      <a:gd name="connsiteY7" fmla="*/ 435357 h 787788"/>
                      <a:gd name="connsiteX0" fmla="*/ 13945 w 1557040"/>
                      <a:gd name="connsiteY0" fmla="*/ 435357 h 787787"/>
                      <a:gd name="connsiteX1" fmla="*/ 480667 w 1557040"/>
                      <a:gd name="connsiteY1" fmla="*/ 702057 h 787787"/>
                      <a:gd name="connsiteX2" fmla="*/ 1093845 w 1557040"/>
                      <a:gd name="connsiteY2" fmla="*/ 416817 h 787787"/>
                      <a:gd name="connsiteX3" fmla="*/ 1509370 w 1557040"/>
                      <a:gd name="connsiteY3" fmla="*/ 787782 h 787787"/>
                      <a:gd name="connsiteX4" fmla="*/ 1480795 w 1557040"/>
                      <a:gd name="connsiteY4" fmla="*/ 406782 h 787787"/>
                      <a:gd name="connsiteX5" fmla="*/ 909295 w 1557040"/>
                      <a:gd name="connsiteY5" fmla="*/ 16257 h 787787"/>
                      <a:gd name="connsiteX6" fmla="*/ 194920 w 1557040"/>
                      <a:gd name="connsiteY6" fmla="*/ 111507 h 787787"/>
                      <a:gd name="connsiteX7" fmla="*/ 13945 w 1557040"/>
                      <a:gd name="connsiteY7" fmla="*/ 435357 h 787787"/>
                      <a:gd name="connsiteX0" fmla="*/ 13798 w 1556893"/>
                      <a:gd name="connsiteY0" fmla="*/ 434978 h 787408"/>
                      <a:gd name="connsiteX1" fmla="*/ 480520 w 1556893"/>
                      <a:gd name="connsiteY1" fmla="*/ 701678 h 787408"/>
                      <a:gd name="connsiteX2" fmla="*/ 1093698 w 1556893"/>
                      <a:gd name="connsiteY2" fmla="*/ 416438 h 787408"/>
                      <a:gd name="connsiteX3" fmla="*/ 1509223 w 1556893"/>
                      <a:gd name="connsiteY3" fmla="*/ 787403 h 787408"/>
                      <a:gd name="connsiteX4" fmla="*/ 1480648 w 1556893"/>
                      <a:gd name="connsiteY4" fmla="*/ 406403 h 787408"/>
                      <a:gd name="connsiteX5" fmla="*/ 909148 w 1556893"/>
                      <a:gd name="connsiteY5" fmla="*/ 15878 h 787408"/>
                      <a:gd name="connsiteX6" fmla="*/ 194773 w 1556893"/>
                      <a:gd name="connsiteY6" fmla="*/ 111128 h 787408"/>
                      <a:gd name="connsiteX7" fmla="*/ 13798 w 1556893"/>
                      <a:gd name="connsiteY7" fmla="*/ 434978 h 787408"/>
                      <a:gd name="connsiteX0" fmla="*/ 13320 w 1562210"/>
                      <a:gd name="connsiteY0" fmla="*/ 385854 h 786505"/>
                      <a:gd name="connsiteX1" fmla="*/ 485837 w 1562210"/>
                      <a:gd name="connsiteY1" fmla="*/ 700775 h 786505"/>
                      <a:gd name="connsiteX2" fmla="*/ 1099015 w 1562210"/>
                      <a:gd name="connsiteY2" fmla="*/ 415535 h 786505"/>
                      <a:gd name="connsiteX3" fmla="*/ 1514540 w 1562210"/>
                      <a:gd name="connsiteY3" fmla="*/ 786500 h 786505"/>
                      <a:gd name="connsiteX4" fmla="*/ 1485965 w 1562210"/>
                      <a:gd name="connsiteY4" fmla="*/ 405500 h 786505"/>
                      <a:gd name="connsiteX5" fmla="*/ 914465 w 1562210"/>
                      <a:gd name="connsiteY5" fmla="*/ 14975 h 786505"/>
                      <a:gd name="connsiteX6" fmla="*/ 200090 w 1562210"/>
                      <a:gd name="connsiteY6" fmla="*/ 110225 h 786505"/>
                      <a:gd name="connsiteX7" fmla="*/ 13320 w 1562210"/>
                      <a:gd name="connsiteY7" fmla="*/ 385854 h 786505"/>
                      <a:gd name="connsiteX0" fmla="*/ 16140 w 1535234"/>
                      <a:gd name="connsiteY0" fmla="*/ 395999 h 786684"/>
                      <a:gd name="connsiteX1" fmla="*/ 458861 w 1535234"/>
                      <a:gd name="connsiteY1" fmla="*/ 700954 h 786684"/>
                      <a:gd name="connsiteX2" fmla="*/ 1072039 w 1535234"/>
                      <a:gd name="connsiteY2" fmla="*/ 415714 h 786684"/>
                      <a:gd name="connsiteX3" fmla="*/ 1487564 w 1535234"/>
                      <a:gd name="connsiteY3" fmla="*/ 786679 h 786684"/>
                      <a:gd name="connsiteX4" fmla="*/ 1458989 w 1535234"/>
                      <a:gd name="connsiteY4" fmla="*/ 405679 h 786684"/>
                      <a:gd name="connsiteX5" fmla="*/ 887489 w 1535234"/>
                      <a:gd name="connsiteY5" fmla="*/ 15154 h 786684"/>
                      <a:gd name="connsiteX6" fmla="*/ 173114 w 1535234"/>
                      <a:gd name="connsiteY6" fmla="*/ 110404 h 786684"/>
                      <a:gd name="connsiteX7" fmla="*/ 16140 w 1535234"/>
                      <a:gd name="connsiteY7" fmla="*/ 395999 h 786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535234" h="786684">
                        <a:moveTo>
                          <a:pt x="16140" y="395999"/>
                        </a:moveTo>
                        <a:cubicBezTo>
                          <a:pt x="63765" y="494424"/>
                          <a:pt x="282878" y="697668"/>
                          <a:pt x="458861" y="700954"/>
                        </a:cubicBezTo>
                        <a:cubicBezTo>
                          <a:pt x="634844" y="704240"/>
                          <a:pt x="900589" y="401427"/>
                          <a:pt x="1072039" y="415714"/>
                        </a:cubicBezTo>
                        <a:cubicBezTo>
                          <a:pt x="1243489" y="430001"/>
                          <a:pt x="1423072" y="788352"/>
                          <a:pt x="1487564" y="786679"/>
                        </a:cubicBezTo>
                        <a:cubicBezTo>
                          <a:pt x="1552056" y="785007"/>
                          <a:pt x="1559002" y="534267"/>
                          <a:pt x="1458989" y="405679"/>
                        </a:cubicBezTo>
                        <a:cubicBezTo>
                          <a:pt x="1358977" y="277091"/>
                          <a:pt x="1101801" y="64366"/>
                          <a:pt x="887489" y="15154"/>
                        </a:cubicBezTo>
                        <a:cubicBezTo>
                          <a:pt x="673177" y="-34058"/>
                          <a:pt x="318339" y="46930"/>
                          <a:pt x="173114" y="110404"/>
                        </a:cubicBezTo>
                        <a:cubicBezTo>
                          <a:pt x="27889" y="173878"/>
                          <a:pt x="-31485" y="297574"/>
                          <a:pt x="16140" y="395999"/>
                        </a:cubicBezTo>
                        <a:close/>
                      </a:path>
                    </a:pathLst>
                  </a:custGeom>
                  <a:solidFill>
                    <a:srgbClr val="10218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dirty="0"/>
                  </a:p>
                </p:txBody>
              </p:sp>
              <p:sp>
                <p:nvSpPr>
                  <p:cNvPr id="106" name="자유형 105"/>
                  <p:cNvSpPr/>
                  <p:nvPr/>
                </p:nvSpPr>
                <p:spPr>
                  <a:xfrm>
                    <a:off x="2344896" y="2752097"/>
                    <a:ext cx="1557737" cy="757186"/>
                  </a:xfrm>
                  <a:custGeom>
                    <a:avLst/>
                    <a:gdLst>
                      <a:gd name="connsiteX0" fmla="*/ 13945 w 1557277"/>
                      <a:gd name="connsiteY0" fmla="*/ 435357 h 788122"/>
                      <a:gd name="connsiteX1" fmla="*/ 480670 w 1557277"/>
                      <a:gd name="connsiteY1" fmla="*/ 702057 h 788122"/>
                      <a:gd name="connsiteX2" fmla="*/ 1090270 w 1557277"/>
                      <a:gd name="connsiteY2" fmla="*/ 340107 h 788122"/>
                      <a:gd name="connsiteX3" fmla="*/ 1509370 w 1557277"/>
                      <a:gd name="connsiteY3" fmla="*/ 787782 h 788122"/>
                      <a:gd name="connsiteX4" fmla="*/ 1480795 w 1557277"/>
                      <a:gd name="connsiteY4" fmla="*/ 406782 h 788122"/>
                      <a:gd name="connsiteX5" fmla="*/ 909295 w 1557277"/>
                      <a:gd name="connsiteY5" fmla="*/ 16257 h 788122"/>
                      <a:gd name="connsiteX6" fmla="*/ 194920 w 1557277"/>
                      <a:gd name="connsiteY6" fmla="*/ 111507 h 788122"/>
                      <a:gd name="connsiteX7" fmla="*/ 13945 w 1557277"/>
                      <a:gd name="connsiteY7" fmla="*/ 435357 h 788122"/>
                      <a:gd name="connsiteX0" fmla="*/ 13945 w 1556645"/>
                      <a:gd name="connsiteY0" fmla="*/ 435357 h 787811"/>
                      <a:gd name="connsiteX1" fmla="*/ 480670 w 1556645"/>
                      <a:gd name="connsiteY1" fmla="*/ 702057 h 787811"/>
                      <a:gd name="connsiteX2" fmla="*/ 1099795 w 1556645"/>
                      <a:gd name="connsiteY2" fmla="*/ 387732 h 787811"/>
                      <a:gd name="connsiteX3" fmla="*/ 1509370 w 1556645"/>
                      <a:gd name="connsiteY3" fmla="*/ 787782 h 787811"/>
                      <a:gd name="connsiteX4" fmla="*/ 1480795 w 1556645"/>
                      <a:gd name="connsiteY4" fmla="*/ 406782 h 787811"/>
                      <a:gd name="connsiteX5" fmla="*/ 909295 w 1556645"/>
                      <a:gd name="connsiteY5" fmla="*/ 16257 h 787811"/>
                      <a:gd name="connsiteX6" fmla="*/ 194920 w 1556645"/>
                      <a:gd name="connsiteY6" fmla="*/ 111507 h 787811"/>
                      <a:gd name="connsiteX7" fmla="*/ 13945 w 1556645"/>
                      <a:gd name="connsiteY7" fmla="*/ 435357 h 787811"/>
                      <a:gd name="connsiteX0" fmla="*/ 13945 w 1568865"/>
                      <a:gd name="connsiteY0" fmla="*/ 435357 h 702316"/>
                      <a:gd name="connsiteX1" fmla="*/ 480670 w 1568865"/>
                      <a:gd name="connsiteY1" fmla="*/ 702057 h 702316"/>
                      <a:gd name="connsiteX2" fmla="*/ 1099795 w 1568865"/>
                      <a:gd name="connsiteY2" fmla="*/ 387732 h 702316"/>
                      <a:gd name="connsiteX3" fmla="*/ 1528420 w 1568865"/>
                      <a:gd name="connsiteY3" fmla="*/ 663957 h 702316"/>
                      <a:gd name="connsiteX4" fmla="*/ 1480795 w 1568865"/>
                      <a:gd name="connsiteY4" fmla="*/ 406782 h 702316"/>
                      <a:gd name="connsiteX5" fmla="*/ 909295 w 1568865"/>
                      <a:gd name="connsiteY5" fmla="*/ 16257 h 702316"/>
                      <a:gd name="connsiteX6" fmla="*/ 194920 w 1568865"/>
                      <a:gd name="connsiteY6" fmla="*/ 111507 h 702316"/>
                      <a:gd name="connsiteX7" fmla="*/ 13945 w 1568865"/>
                      <a:gd name="connsiteY7" fmla="*/ 435357 h 702316"/>
                      <a:gd name="connsiteX0" fmla="*/ 13945 w 1568865"/>
                      <a:gd name="connsiteY0" fmla="*/ 435357 h 702316"/>
                      <a:gd name="connsiteX1" fmla="*/ 480670 w 1568865"/>
                      <a:gd name="connsiteY1" fmla="*/ 702057 h 702316"/>
                      <a:gd name="connsiteX2" fmla="*/ 1099795 w 1568865"/>
                      <a:gd name="connsiteY2" fmla="*/ 387732 h 702316"/>
                      <a:gd name="connsiteX3" fmla="*/ 1528420 w 1568865"/>
                      <a:gd name="connsiteY3" fmla="*/ 663957 h 702316"/>
                      <a:gd name="connsiteX4" fmla="*/ 1480795 w 1568865"/>
                      <a:gd name="connsiteY4" fmla="*/ 406782 h 702316"/>
                      <a:gd name="connsiteX5" fmla="*/ 909295 w 1568865"/>
                      <a:gd name="connsiteY5" fmla="*/ 16257 h 702316"/>
                      <a:gd name="connsiteX6" fmla="*/ 194920 w 1568865"/>
                      <a:gd name="connsiteY6" fmla="*/ 111507 h 702316"/>
                      <a:gd name="connsiteX7" fmla="*/ 13945 w 1568865"/>
                      <a:gd name="connsiteY7" fmla="*/ 435357 h 702316"/>
                      <a:gd name="connsiteX0" fmla="*/ 13945 w 1568865"/>
                      <a:gd name="connsiteY0" fmla="*/ 435357 h 702316"/>
                      <a:gd name="connsiteX1" fmla="*/ 480670 w 1568865"/>
                      <a:gd name="connsiteY1" fmla="*/ 702057 h 702316"/>
                      <a:gd name="connsiteX2" fmla="*/ 1099795 w 1568865"/>
                      <a:gd name="connsiteY2" fmla="*/ 387732 h 702316"/>
                      <a:gd name="connsiteX3" fmla="*/ 1528420 w 1568865"/>
                      <a:gd name="connsiteY3" fmla="*/ 702057 h 702316"/>
                      <a:gd name="connsiteX4" fmla="*/ 1480795 w 1568865"/>
                      <a:gd name="connsiteY4" fmla="*/ 406782 h 702316"/>
                      <a:gd name="connsiteX5" fmla="*/ 909295 w 1568865"/>
                      <a:gd name="connsiteY5" fmla="*/ 16257 h 702316"/>
                      <a:gd name="connsiteX6" fmla="*/ 194920 w 1568865"/>
                      <a:gd name="connsiteY6" fmla="*/ 111507 h 702316"/>
                      <a:gd name="connsiteX7" fmla="*/ 13945 w 1568865"/>
                      <a:gd name="connsiteY7" fmla="*/ 435357 h 702316"/>
                      <a:gd name="connsiteX0" fmla="*/ 13945 w 1554645"/>
                      <a:gd name="connsiteY0" fmla="*/ 435357 h 702316"/>
                      <a:gd name="connsiteX1" fmla="*/ 480670 w 1554645"/>
                      <a:gd name="connsiteY1" fmla="*/ 702057 h 702316"/>
                      <a:gd name="connsiteX2" fmla="*/ 1099795 w 1554645"/>
                      <a:gd name="connsiteY2" fmla="*/ 387732 h 702316"/>
                      <a:gd name="connsiteX3" fmla="*/ 1528420 w 1554645"/>
                      <a:gd name="connsiteY3" fmla="*/ 702057 h 702316"/>
                      <a:gd name="connsiteX4" fmla="*/ 1442695 w 1554645"/>
                      <a:gd name="connsiteY4" fmla="*/ 387732 h 702316"/>
                      <a:gd name="connsiteX5" fmla="*/ 909295 w 1554645"/>
                      <a:gd name="connsiteY5" fmla="*/ 16257 h 702316"/>
                      <a:gd name="connsiteX6" fmla="*/ 194920 w 1554645"/>
                      <a:gd name="connsiteY6" fmla="*/ 111507 h 702316"/>
                      <a:gd name="connsiteX7" fmla="*/ 13945 w 1554645"/>
                      <a:gd name="connsiteY7" fmla="*/ 435357 h 702316"/>
                      <a:gd name="connsiteX0" fmla="*/ 13945 w 1554645"/>
                      <a:gd name="connsiteY0" fmla="*/ 435357 h 757186"/>
                      <a:gd name="connsiteX1" fmla="*/ 480670 w 1554645"/>
                      <a:gd name="connsiteY1" fmla="*/ 702057 h 757186"/>
                      <a:gd name="connsiteX2" fmla="*/ 1099795 w 1554645"/>
                      <a:gd name="connsiteY2" fmla="*/ 387732 h 757186"/>
                      <a:gd name="connsiteX3" fmla="*/ 1528420 w 1554645"/>
                      <a:gd name="connsiteY3" fmla="*/ 702057 h 757186"/>
                      <a:gd name="connsiteX4" fmla="*/ 1442695 w 1554645"/>
                      <a:gd name="connsiteY4" fmla="*/ 387732 h 757186"/>
                      <a:gd name="connsiteX5" fmla="*/ 909295 w 1554645"/>
                      <a:gd name="connsiteY5" fmla="*/ 16257 h 757186"/>
                      <a:gd name="connsiteX6" fmla="*/ 194920 w 1554645"/>
                      <a:gd name="connsiteY6" fmla="*/ 111507 h 757186"/>
                      <a:gd name="connsiteX7" fmla="*/ 13945 w 1554645"/>
                      <a:gd name="connsiteY7" fmla="*/ 435357 h 757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554645" h="757186">
                        <a:moveTo>
                          <a:pt x="13945" y="435357"/>
                        </a:moveTo>
                        <a:cubicBezTo>
                          <a:pt x="61570" y="533782"/>
                          <a:pt x="299695" y="709994"/>
                          <a:pt x="480670" y="702057"/>
                        </a:cubicBezTo>
                        <a:cubicBezTo>
                          <a:pt x="661645" y="694120"/>
                          <a:pt x="925170" y="387732"/>
                          <a:pt x="1099795" y="387732"/>
                        </a:cubicBezTo>
                        <a:cubicBezTo>
                          <a:pt x="1274420" y="387732"/>
                          <a:pt x="1512720" y="647106"/>
                          <a:pt x="1528420" y="702057"/>
                        </a:cubicBezTo>
                        <a:cubicBezTo>
                          <a:pt x="1585570" y="902082"/>
                          <a:pt x="1545883" y="502032"/>
                          <a:pt x="1442695" y="387732"/>
                        </a:cubicBezTo>
                        <a:cubicBezTo>
                          <a:pt x="1339508" y="273432"/>
                          <a:pt x="1123607" y="65469"/>
                          <a:pt x="909295" y="16257"/>
                        </a:cubicBezTo>
                        <a:cubicBezTo>
                          <a:pt x="694983" y="-32955"/>
                          <a:pt x="345733" y="38482"/>
                          <a:pt x="194920" y="111507"/>
                        </a:cubicBezTo>
                        <a:cubicBezTo>
                          <a:pt x="44107" y="184532"/>
                          <a:pt x="-33680" y="336932"/>
                          <a:pt x="13945" y="435357"/>
                        </a:cubicBezTo>
                        <a:close/>
                      </a:path>
                    </a:pathLst>
                  </a:custGeom>
                  <a:solidFill>
                    <a:srgbClr val="E3001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48" name="그룹 47"/>
                <p:cNvGrpSpPr/>
                <p:nvPr/>
              </p:nvGrpSpPr>
              <p:grpSpPr>
                <a:xfrm>
                  <a:off x="9006175" y="2485435"/>
                  <a:ext cx="852188" cy="424191"/>
                  <a:chOff x="3332402" y="2638054"/>
                  <a:chExt cx="694144" cy="345522"/>
                </a:xfrm>
              </p:grpSpPr>
              <p:sp>
                <p:nvSpPr>
                  <p:cNvPr id="100" name="직사각형 99"/>
                  <p:cNvSpPr/>
                  <p:nvPr/>
                </p:nvSpPr>
                <p:spPr>
                  <a:xfrm rot="7177615">
                    <a:off x="3728929" y="2589358"/>
                    <a:ext cx="48994" cy="146386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01" name="직사각형 100"/>
                  <p:cNvSpPr/>
                  <p:nvPr/>
                </p:nvSpPr>
                <p:spPr>
                  <a:xfrm rot="7177615">
                    <a:off x="3886521" y="2699914"/>
                    <a:ext cx="81996" cy="125292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02" name="직사각형 38"/>
                  <p:cNvSpPr/>
                  <p:nvPr/>
                </p:nvSpPr>
                <p:spPr>
                  <a:xfrm rot="7617803">
                    <a:off x="3663134" y="2430292"/>
                    <a:ext cx="94073" cy="632750"/>
                  </a:xfrm>
                  <a:custGeom>
                    <a:avLst/>
                    <a:gdLst>
                      <a:gd name="connsiteX0" fmla="*/ 0 w 78410"/>
                      <a:gd name="connsiteY0" fmla="*/ 0 h 632750"/>
                      <a:gd name="connsiteX1" fmla="*/ 78410 w 78410"/>
                      <a:gd name="connsiteY1" fmla="*/ 0 h 632750"/>
                      <a:gd name="connsiteX2" fmla="*/ 78410 w 78410"/>
                      <a:gd name="connsiteY2" fmla="*/ 632750 h 632750"/>
                      <a:gd name="connsiteX3" fmla="*/ 0 w 78410"/>
                      <a:gd name="connsiteY3" fmla="*/ 632750 h 632750"/>
                      <a:gd name="connsiteX4" fmla="*/ 0 w 78410"/>
                      <a:gd name="connsiteY4" fmla="*/ 0 h 632750"/>
                      <a:gd name="connsiteX0" fmla="*/ 0 w 94073"/>
                      <a:gd name="connsiteY0" fmla="*/ 0 h 632750"/>
                      <a:gd name="connsiteX1" fmla="*/ 78410 w 94073"/>
                      <a:gd name="connsiteY1" fmla="*/ 0 h 632750"/>
                      <a:gd name="connsiteX2" fmla="*/ 93558 w 94073"/>
                      <a:gd name="connsiteY2" fmla="*/ 299476 h 632750"/>
                      <a:gd name="connsiteX3" fmla="*/ 78410 w 94073"/>
                      <a:gd name="connsiteY3" fmla="*/ 632750 h 632750"/>
                      <a:gd name="connsiteX4" fmla="*/ 0 w 94073"/>
                      <a:gd name="connsiteY4" fmla="*/ 632750 h 632750"/>
                      <a:gd name="connsiteX5" fmla="*/ 0 w 94073"/>
                      <a:gd name="connsiteY5" fmla="*/ 0 h 632750"/>
                      <a:gd name="connsiteX0" fmla="*/ 0 w 94073"/>
                      <a:gd name="connsiteY0" fmla="*/ 0 h 632750"/>
                      <a:gd name="connsiteX1" fmla="*/ 78410 w 94073"/>
                      <a:gd name="connsiteY1" fmla="*/ 0 h 632750"/>
                      <a:gd name="connsiteX2" fmla="*/ 93558 w 94073"/>
                      <a:gd name="connsiteY2" fmla="*/ 299476 h 632750"/>
                      <a:gd name="connsiteX3" fmla="*/ 78410 w 94073"/>
                      <a:gd name="connsiteY3" fmla="*/ 632750 h 632750"/>
                      <a:gd name="connsiteX4" fmla="*/ 0 w 94073"/>
                      <a:gd name="connsiteY4" fmla="*/ 632750 h 632750"/>
                      <a:gd name="connsiteX5" fmla="*/ 11018 w 94073"/>
                      <a:gd name="connsiteY5" fmla="*/ 305960 h 632750"/>
                      <a:gd name="connsiteX6" fmla="*/ 0 w 94073"/>
                      <a:gd name="connsiteY6" fmla="*/ 0 h 632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4073" h="632750">
                        <a:moveTo>
                          <a:pt x="0" y="0"/>
                        </a:moveTo>
                        <a:lnTo>
                          <a:pt x="78410" y="0"/>
                        </a:lnTo>
                        <a:cubicBezTo>
                          <a:pt x="74149" y="101534"/>
                          <a:pt x="97819" y="197942"/>
                          <a:pt x="93558" y="299476"/>
                        </a:cubicBezTo>
                        <a:lnTo>
                          <a:pt x="78410" y="632750"/>
                        </a:lnTo>
                        <a:lnTo>
                          <a:pt x="0" y="632750"/>
                        </a:lnTo>
                        <a:cubicBezTo>
                          <a:pt x="290" y="526366"/>
                          <a:pt x="10728" y="412344"/>
                          <a:pt x="11018" y="30596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03" name="직사각형 102"/>
                  <p:cNvSpPr/>
                  <p:nvPr/>
                </p:nvSpPr>
                <p:spPr>
                  <a:xfrm rot="7694986">
                    <a:off x="3468939" y="2552439"/>
                    <a:ext cx="68234" cy="341308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04" name="직사각형 103"/>
                  <p:cNvSpPr/>
                  <p:nvPr/>
                </p:nvSpPr>
                <p:spPr>
                  <a:xfrm rot="7477516">
                    <a:off x="3762446" y="2801329"/>
                    <a:ext cx="70814" cy="29367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82" name="그룹 81"/>
                <p:cNvGrpSpPr/>
                <p:nvPr/>
              </p:nvGrpSpPr>
              <p:grpSpPr>
                <a:xfrm>
                  <a:off x="10009471" y="3414085"/>
                  <a:ext cx="989994" cy="788395"/>
                  <a:chOff x="4149630" y="3394479"/>
                  <a:chExt cx="806393" cy="642182"/>
                </a:xfrm>
              </p:grpSpPr>
              <p:sp>
                <p:nvSpPr>
                  <p:cNvPr id="94" name="직사각형 93"/>
                  <p:cNvSpPr/>
                  <p:nvPr/>
                </p:nvSpPr>
                <p:spPr>
                  <a:xfrm rot="2019684">
                    <a:off x="4330838" y="3394479"/>
                    <a:ext cx="179088" cy="185726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5" name="직사각형 94"/>
                  <p:cNvSpPr/>
                  <p:nvPr/>
                </p:nvSpPr>
                <p:spPr>
                  <a:xfrm rot="2019684">
                    <a:off x="4573394" y="3444213"/>
                    <a:ext cx="168851" cy="217975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6" name="직사각형 95"/>
                  <p:cNvSpPr/>
                  <p:nvPr/>
                </p:nvSpPr>
                <p:spPr>
                  <a:xfrm rot="2019684">
                    <a:off x="4783185" y="3549604"/>
                    <a:ext cx="172838" cy="199961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7" name="직사각형 96"/>
                  <p:cNvSpPr/>
                  <p:nvPr/>
                </p:nvSpPr>
                <p:spPr>
                  <a:xfrm rot="2019684">
                    <a:off x="4380697" y="3682190"/>
                    <a:ext cx="182101" cy="24676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8" name="직사각형 97"/>
                  <p:cNvSpPr/>
                  <p:nvPr/>
                </p:nvSpPr>
                <p:spPr>
                  <a:xfrm rot="2019684">
                    <a:off x="4149630" y="3585826"/>
                    <a:ext cx="182101" cy="24676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9" name="직사각형 98"/>
                  <p:cNvSpPr/>
                  <p:nvPr/>
                </p:nvSpPr>
                <p:spPr>
                  <a:xfrm rot="2019684">
                    <a:off x="4599852" y="3789892"/>
                    <a:ext cx="182101" cy="24676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83" name="순서도: 천공 테이프 4"/>
                <p:cNvSpPr/>
                <p:nvPr/>
              </p:nvSpPr>
              <p:spPr>
                <a:xfrm rot="21242496">
                  <a:off x="5730108" y="1549175"/>
                  <a:ext cx="3302763" cy="3250684"/>
                </a:xfrm>
                <a:custGeom>
                  <a:avLst/>
                  <a:gdLst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5000 w 10000"/>
                    <a:gd name="connsiteY7" fmla="*/ 9000 h 10000"/>
                    <a:gd name="connsiteX8" fmla="*/ 2500 w 10000"/>
                    <a:gd name="connsiteY8" fmla="*/ 10000 h 10000"/>
                    <a:gd name="connsiteX9" fmla="*/ 0 w 10000"/>
                    <a:gd name="connsiteY9" fmla="*/ 9000 h 10000"/>
                    <a:gd name="connsiteX10" fmla="*/ 0 w 10000"/>
                    <a:gd name="connsiteY10" fmla="*/ 1000 h 10000"/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5000 w 10000"/>
                    <a:gd name="connsiteY7" fmla="*/ 9000 h 10000"/>
                    <a:gd name="connsiteX8" fmla="*/ 2500 w 10000"/>
                    <a:gd name="connsiteY8" fmla="*/ 10000 h 10000"/>
                    <a:gd name="connsiteX9" fmla="*/ 0 w 10000"/>
                    <a:gd name="connsiteY9" fmla="*/ 9000 h 10000"/>
                    <a:gd name="connsiteX10" fmla="*/ 1332 w 10000"/>
                    <a:gd name="connsiteY10" fmla="*/ 6145 h 10000"/>
                    <a:gd name="connsiteX11" fmla="*/ 0 w 10000"/>
                    <a:gd name="connsiteY11" fmla="*/ 1000 h 10000"/>
                    <a:gd name="connsiteX0" fmla="*/ 0 w 10000"/>
                    <a:gd name="connsiteY0" fmla="*/ 1000 h 10292"/>
                    <a:gd name="connsiteX1" fmla="*/ 2500 w 10000"/>
                    <a:gd name="connsiteY1" fmla="*/ 2000 h 10292"/>
                    <a:gd name="connsiteX2" fmla="*/ 5000 w 10000"/>
                    <a:gd name="connsiteY2" fmla="*/ 1000 h 10292"/>
                    <a:gd name="connsiteX3" fmla="*/ 7500 w 10000"/>
                    <a:gd name="connsiteY3" fmla="*/ 0 h 10292"/>
                    <a:gd name="connsiteX4" fmla="*/ 10000 w 10000"/>
                    <a:gd name="connsiteY4" fmla="*/ 1000 h 10292"/>
                    <a:gd name="connsiteX5" fmla="*/ 10000 w 10000"/>
                    <a:gd name="connsiteY5" fmla="*/ 9000 h 10292"/>
                    <a:gd name="connsiteX6" fmla="*/ 7500 w 10000"/>
                    <a:gd name="connsiteY6" fmla="*/ 8000 h 10292"/>
                    <a:gd name="connsiteX7" fmla="*/ 5000 w 10000"/>
                    <a:gd name="connsiteY7" fmla="*/ 9000 h 10292"/>
                    <a:gd name="connsiteX8" fmla="*/ 2500 w 10000"/>
                    <a:gd name="connsiteY8" fmla="*/ 10000 h 10292"/>
                    <a:gd name="connsiteX9" fmla="*/ 884 w 10000"/>
                    <a:gd name="connsiteY9" fmla="*/ 9972 h 10292"/>
                    <a:gd name="connsiteX10" fmla="*/ 1332 w 10000"/>
                    <a:gd name="connsiteY10" fmla="*/ 6145 h 10292"/>
                    <a:gd name="connsiteX11" fmla="*/ 0 w 10000"/>
                    <a:gd name="connsiteY11" fmla="*/ 1000 h 10292"/>
                    <a:gd name="connsiteX0" fmla="*/ 0 w 10000"/>
                    <a:gd name="connsiteY0" fmla="*/ 1000 h 10292"/>
                    <a:gd name="connsiteX1" fmla="*/ 2500 w 10000"/>
                    <a:gd name="connsiteY1" fmla="*/ 2000 h 10292"/>
                    <a:gd name="connsiteX2" fmla="*/ 5000 w 10000"/>
                    <a:gd name="connsiteY2" fmla="*/ 1000 h 10292"/>
                    <a:gd name="connsiteX3" fmla="*/ 7500 w 10000"/>
                    <a:gd name="connsiteY3" fmla="*/ 0 h 10292"/>
                    <a:gd name="connsiteX4" fmla="*/ 10000 w 10000"/>
                    <a:gd name="connsiteY4" fmla="*/ 1000 h 10292"/>
                    <a:gd name="connsiteX5" fmla="*/ 10000 w 10000"/>
                    <a:gd name="connsiteY5" fmla="*/ 9000 h 10292"/>
                    <a:gd name="connsiteX6" fmla="*/ 7500 w 10000"/>
                    <a:gd name="connsiteY6" fmla="*/ 8000 h 10292"/>
                    <a:gd name="connsiteX7" fmla="*/ 5000 w 10000"/>
                    <a:gd name="connsiteY7" fmla="*/ 9000 h 10292"/>
                    <a:gd name="connsiteX8" fmla="*/ 2500 w 10000"/>
                    <a:gd name="connsiteY8" fmla="*/ 10000 h 10292"/>
                    <a:gd name="connsiteX9" fmla="*/ 884 w 10000"/>
                    <a:gd name="connsiteY9" fmla="*/ 9972 h 10292"/>
                    <a:gd name="connsiteX10" fmla="*/ 1332 w 10000"/>
                    <a:gd name="connsiteY10" fmla="*/ 6145 h 10292"/>
                    <a:gd name="connsiteX11" fmla="*/ 0 w 10000"/>
                    <a:gd name="connsiteY11" fmla="*/ 1000 h 10292"/>
                    <a:gd name="connsiteX0" fmla="*/ 0 w 10000"/>
                    <a:gd name="connsiteY0" fmla="*/ 1000 h 10292"/>
                    <a:gd name="connsiteX1" fmla="*/ 2500 w 10000"/>
                    <a:gd name="connsiteY1" fmla="*/ 2000 h 10292"/>
                    <a:gd name="connsiteX2" fmla="*/ 5000 w 10000"/>
                    <a:gd name="connsiteY2" fmla="*/ 1000 h 10292"/>
                    <a:gd name="connsiteX3" fmla="*/ 7500 w 10000"/>
                    <a:gd name="connsiteY3" fmla="*/ 0 h 10292"/>
                    <a:gd name="connsiteX4" fmla="*/ 10000 w 10000"/>
                    <a:gd name="connsiteY4" fmla="*/ 1000 h 10292"/>
                    <a:gd name="connsiteX5" fmla="*/ 10000 w 10000"/>
                    <a:gd name="connsiteY5" fmla="*/ 9000 h 10292"/>
                    <a:gd name="connsiteX6" fmla="*/ 7500 w 10000"/>
                    <a:gd name="connsiteY6" fmla="*/ 8000 h 10292"/>
                    <a:gd name="connsiteX7" fmla="*/ 5000 w 10000"/>
                    <a:gd name="connsiteY7" fmla="*/ 9000 h 10292"/>
                    <a:gd name="connsiteX8" fmla="*/ 2500 w 10000"/>
                    <a:gd name="connsiteY8" fmla="*/ 10000 h 10292"/>
                    <a:gd name="connsiteX9" fmla="*/ 884 w 10000"/>
                    <a:gd name="connsiteY9" fmla="*/ 9972 h 10292"/>
                    <a:gd name="connsiteX10" fmla="*/ 1332 w 10000"/>
                    <a:gd name="connsiteY10" fmla="*/ 6145 h 10292"/>
                    <a:gd name="connsiteX11" fmla="*/ 0 w 10000"/>
                    <a:gd name="connsiteY11" fmla="*/ 1000 h 10292"/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5000 w 10000"/>
                    <a:gd name="connsiteY7" fmla="*/ 9000 h 10000"/>
                    <a:gd name="connsiteX8" fmla="*/ 2500 w 10000"/>
                    <a:gd name="connsiteY8" fmla="*/ 10000 h 10000"/>
                    <a:gd name="connsiteX9" fmla="*/ 884 w 10000"/>
                    <a:gd name="connsiteY9" fmla="*/ 9972 h 10000"/>
                    <a:gd name="connsiteX10" fmla="*/ 1332 w 10000"/>
                    <a:gd name="connsiteY10" fmla="*/ 6145 h 10000"/>
                    <a:gd name="connsiteX11" fmla="*/ 0 w 10000"/>
                    <a:gd name="connsiteY11" fmla="*/ 1000 h 10000"/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4933 w 10000"/>
                    <a:gd name="connsiteY7" fmla="*/ 9221 h 10000"/>
                    <a:gd name="connsiteX8" fmla="*/ 2500 w 10000"/>
                    <a:gd name="connsiteY8" fmla="*/ 10000 h 10000"/>
                    <a:gd name="connsiteX9" fmla="*/ 884 w 10000"/>
                    <a:gd name="connsiteY9" fmla="*/ 9972 h 10000"/>
                    <a:gd name="connsiteX10" fmla="*/ 1332 w 10000"/>
                    <a:gd name="connsiteY10" fmla="*/ 6145 h 10000"/>
                    <a:gd name="connsiteX11" fmla="*/ 0 w 10000"/>
                    <a:gd name="connsiteY11" fmla="*/ 1000 h 10000"/>
                    <a:gd name="connsiteX0" fmla="*/ 0 w 10000"/>
                    <a:gd name="connsiteY0" fmla="*/ 89 h 9089"/>
                    <a:gd name="connsiteX1" fmla="*/ 2500 w 10000"/>
                    <a:gd name="connsiteY1" fmla="*/ 1089 h 9089"/>
                    <a:gd name="connsiteX2" fmla="*/ 5000 w 10000"/>
                    <a:gd name="connsiteY2" fmla="*/ 89 h 9089"/>
                    <a:gd name="connsiteX3" fmla="*/ 6795 w 10000"/>
                    <a:gd name="connsiteY3" fmla="*/ 3822 h 9089"/>
                    <a:gd name="connsiteX4" fmla="*/ 10000 w 10000"/>
                    <a:gd name="connsiteY4" fmla="*/ 89 h 9089"/>
                    <a:gd name="connsiteX5" fmla="*/ 10000 w 10000"/>
                    <a:gd name="connsiteY5" fmla="*/ 8089 h 9089"/>
                    <a:gd name="connsiteX6" fmla="*/ 7500 w 10000"/>
                    <a:gd name="connsiteY6" fmla="*/ 7089 h 9089"/>
                    <a:gd name="connsiteX7" fmla="*/ 4933 w 10000"/>
                    <a:gd name="connsiteY7" fmla="*/ 8310 h 9089"/>
                    <a:gd name="connsiteX8" fmla="*/ 2500 w 10000"/>
                    <a:gd name="connsiteY8" fmla="*/ 9089 h 9089"/>
                    <a:gd name="connsiteX9" fmla="*/ 884 w 10000"/>
                    <a:gd name="connsiteY9" fmla="*/ 9061 h 9089"/>
                    <a:gd name="connsiteX10" fmla="*/ 1332 w 10000"/>
                    <a:gd name="connsiteY10" fmla="*/ 5234 h 9089"/>
                    <a:gd name="connsiteX11" fmla="*/ 0 w 10000"/>
                    <a:gd name="connsiteY11" fmla="*/ 89 h 9089"/>
                    <a:gd name="connsiteX0" fmla="*/ 0 w 10000"/>
                    <a:gd name="connsiteY0" fmla="*/ 57 h 9959"/>
                    <a:gd name="connsiteX1" fmla="*/ 2500 w 10000"/>
                    <a:gd name="connsiteY1" fmla="*/ 1157 h 9959"/>
                    <a:gd name="connsiteX2" fmla="*/ 4692 w 10000"/>
                    <a:gd name="connsiteY2" fmla="*/ 1236 h 9959"/>
                    <a:gd name="connsiteX3" fmla="*/ 6795 w 10000"/>
                    <a:gd name="connsiteY3" fmla="*/ 4164 h 9959"/>
                    <a:gd name="connsiteX4" fmla="*/ 10000 w 10000"/>
                    <a:gd name="connsiteY4" fmla="*/ 57 h 9959"/>
                    <a:gd name="connsiteX5" fmla="*/ 10000 w 10000"/>
                    <a:gd name="connsiteY5" fmla="*/ 8859 h 9959"/>
                    <a:gd name="connsiteX6" fmla="*/ 7500 w 10000"/>
                    <a:gd name="connsiteY6" fmla="*/ 7759 h 9959"/>
                    <a:gd name="connsiteX7" fmla="*/ 4933 w 10000"/>
                    <a:gd name="connsiteY7" fmla="*/ 9102 h 9959"/>
                    <a:gd name="connsiteX8" fmla="*/ 2500 w 10000"/>
                    <a:gd name="connsiteY8" fmla="*/ 9959 h 9959"/>
                    <a:gd name="connsiteX9" fmla="*/ 884 w 10000"/>
                    <a:gd name="connsiteY9" fmla="*/ 9928 h 9959"/>
                    <a:gd name="connsiteX10" fmla="*/ 1332 w 10000"/>
                    <a:gd name="connsiteY10" fmla="*/ 5718 h 9959"/>
                    <a:gd name="connsiteX11" fmla="*/ 0 w 10000"/>
                    <a:gd name="connsiteY11" fmla="*/ 57 h 9959"/>
                    <a:gd name="connsiteX0" fmla="*/ 0 w 10000"/>
                    <a:gd name="connsiteY0" fmla="*/ 57 h 10000"/>
                    <a:gd name="connsiteX1" fmla="*/ 2214 w 10000"/>
                    <a:gd name="connsiteY1" fmla="*/ 1477 h 10000"/>
                    <a:gd name="connsiteX2" fmla="*/ 4692 w 10000"/>
                    <a:gd name="connsiteY2" fmla="*/ 1241 h 10000"/>
                    <a:gd name="connsiteX3" fmla="*/ 6795 w 10000"/>
                    <a:gd name="connsiteY3" fmla="*/ 4181 h 10000"/>
                    <a:gd name="connsiteX4" fmla="*/ 10000 w 10000"/>
                    <a:gd name="connsiteY4" fmla="*/ 57 h 10000"/>
                    <a:gd name="connsiteX5" fmla="*/ 10000 w 10000"/>
                    <a:gd name="connsiteY5" fmla="*/ 8895 h 10000"/>
                    <a:gd name="connsiteX6" fmla="*/ 7500 w 10000"/>
                    <a:gd name="connsiteY6" fmla="*/ 7791 h 10000"/>
                    <a:gd name="connsiteX7" fmla="*/ 4933 w 10000"/>
                    <a:gd name="connsiteY7" fmla="*/ 9139 h 10000"/>
                    <a:gd name="connsiteX8" fmla="*/ 2500 w 10000"/>
                    <a:gd name="connsiteY8" fmla="*/ 10000 h 10000"/>
                    <a:gd name="connsiteX9" fmla="*/ 884 w 10000"/>
                    <a:gd name="connsiteY9" fmla="*/ 9969 h 10000"/>
                    <a:gd name="connsiteX10" fmla="*/ 1332 w 10000"/>
                    <a:gd name="connsiteY10" fmla="*/ 5742 h 10000"/>
                    <a:gd name="connsiteX11" fmla="*/ 0 w 10000"/>
                    <a:gd name="connsiteY11" fmla="*/ 57 h 10000"/>
                    <a:gd name="connsiteX0" fmla="*/ 0 w 10000"/>
                    <a:gd name="connsiteY0" fmla="*/ 57 h 10000"/>
                    <a:gd name="connsiteX1" fmla="*/ 2214 w 10000"/>
                    <a:gd name="connsiteY1" fmla="*/ 1477 h 10000"/>
                    <a:gd name="connsiteX2" fmla="*/ 4692 w 10000"/>
                    <a:gd name="connsiteY2" fmla="*/ 1241 h 10000"/>
                    <a:gd name="connsiteX3" fmla="*/ 6795 w 10000"/>
                    <a:gd name="connsiteY3" fmla="*/ 4181 h 10000"/>
                    <a:gd name="connsiteX4" fmla="*/ 10000 w 10000"/>
                    <a:gd name="connsiteY4" fmla="*/ 57 h 10000"/>
                    <a:gd name="connsiteX5" fmla="*/ 10000 w 10000"/>
                    <a:gd name="connsiteY5" fmla="*/ 8895 h 10000"/>
                    <a:gd name="connsiteX6" fmla="*/ 7500 w 10000"/>
                    <a:gd name="connsiteY6" fmla="*/ 7791 h 10000"/>
                    <a:gd name="connsiteX7" fmla="*/ 4933 w 10000"/>
                    <a:gd name="connsiteY7" fmla="*/ 9139 h 10000"/>
                    <a:gd name="connsiteX8" fmla="*/ 2500 w 10000"/>
                    <a:gd name="connsiteY8" fmla="*/ 10000 h 10000"/>
                    <a:gd name="connsiteX9" fmla="*/ 884 w 10000"/>
                    <a:gd name="connsiteY9" fmla="*/ 9969 h 10000"/>
                    <a:gd name="connsiteX10" fmla="*/ 1332 w 10000"/>
                    <a:gd name="connsiteY10" fmla="*/ 5742 h 10000"/>
                    <a:gd name="connsiteX11" fmla="*/ 0 w 10000"/>
                    <a:gd name="connsiteY11" fmla="*/ 57 h 10000"/>
                    <a:gd name="connsiteX0" fmla="*/ 0 w 10000"/>
                    <a:gd name="connsiteY0" fmla="*/ 57 h 10580"/>
                    <a:gd name="connsiteX1" fmla="*/ 2214 w 10000"/>
                    <a:gd name="connsiteY1" fmla="*/ 1477 h 10580"/>
                    <a:gd name="connsiteX2" fmla="*/ 4692 w 10000"/>
                    <a:gd name="connsiteY2" fmla="*/ 1241 h 10580"/>
                    <a:gd name="connsiteX3" fmla="*/ 6795 w 10000"/>
                    <a:gd name="connsiteY3" fmla="*/ 4181 h 10580"/>
                    <a:gd name="connsiteX4" fmla="*/ 10000 w 10000"/>
                    <a:gd name="connsiteY4" fmla="*/ 57 h 10580"/>
                    <a:gd name="connsiteX5" fmla="*/ 10000 w 10000"/>
                    <a:gd name="connsiteY5" fmla="*/ 8895 h 10580"/>
                    <a:gd name="connsiteX6" fmla="*/ 6353 w 10000"/>
                    <a:gd name="connsiteY6" fmla="*/ 10580 h 10580"/>
                    <a:gd name="connsiteX7" fmla="*/ 4933 w 10000"/>
                    <a:gd name="connsiteY7" fmla="*/ 9139 h 10580"/>
                    <a:gd name="connsiteX8" fmla="*/ 2500 w 10000"/>
                    <a:gd name="connsiteY8" fmla="*/ 10000 h 10580"/>
                    <a:gd name="connsiteX9" fmla="*/ 884 w 10000"/>
                    <a:gd name="connsiteY9" fmla="*/ 9969 h 10580"/>
                    <a:gd name="connsiteX10" fmla="*/ 1332 w 10000"/>
                    <a:gd name="connsiteY10" fmla="*/ 5742 h 10580"/>
                    <a:gd name="connsiteX11" fmla="*/ 0 w 10000"/>
                    <a:gd name="connsiteY11" fmla="*/ 57 h 10580"/>
                    <a:gd name="connsiteX0" fmla="*/ 0 w 10000"/>
                    <a:gd name="connsiteY0" fmla="*/ 57 h 10832"/>
                    <a:gd name="connsiteX1" fmla="*/ 2214 w 10000"/>
                    <a:gd name="connsiteY1" fmla="*/ 1477 h 10832"/>
                    <a:gd name="connsiteX2" fmla="*/ 4692 w 10000"/>
                    <a:gd name="connsiteY2" fmla="*/ 1241 h 10832"/>
                    <a:gd name="connsiteX3" fmla="*/ 6795 w 10000"/>
                    <a:gd name="connsiteY3" fmla="*/ 4181 h 10832"/>
                    <a:gd name="connsiteX4" fmla="*/ 10000 w 10000"/>
                    <a:gd name="connsiteY4" fmla="*/ 57 h 10832"/>
                    <a:gd name="connsiteX5" fmla="*/ 9253 w 10000"/>
                    <a:gd name="connsiteY5" fmla="*/ 10832 h 10832"/>
                    <a:gd name="connsiteX6" fmla="*/ 6353 w 10000"/>
                    <a:gd name="connsiteY6" fmla="*/ 10580 h 10832"/>
                    <a:gd name="connsiteX7" fmla="*/ 4933 w 10000"/>
                    <a:gd name="connsiteY7" fmla="*/ 9139 h 10832"/>
                    <a:gd name="connsiteX8" fmla="*/ 2500 w 10000"/>
                    <a:gd name="connsiteY8" fmla="*/ 10000 h 10832"/>
                    <a:gd name="connsiteX9" fmla="*/ 884 w 10000"/>
                    <a:gd name="connsiteY9" fmla="*/ 9969 h 10832"/>
                    <a:gd name="connsiteX10" fmla="*/ 1332 w 10000"/>
                    <a:gd name="connsiteY10" fmla="*/ 5742 h 10832"/>
                    <a:gd name="connsiteX11" fmla="*/ 0 w 10000"/>
                    <a:gd name="connsiteY11" fmla="*/ 57 h 10832"/>
                    <a:gd name="connsiteX0" fmla="*/ 0 w 10000"/>
                    <a:gd name="connsiteY0" fmla="*/ 57 h 10832"/>
                    <a:gd name="connsiteX1" fmla="*/ 2214 w 10000"/>
                    <a:gd name="connsiteY1" fmla="*/ 1477 h 10832"/>
                    <a:gd name="connsiteX2" fmla="*/ 4692 w 10000"/>
                    <a:gd name="connsiteY2" fmla="*/ 1241 h 10832"/>
                    <a:gd name="connsiteX3" fmla="*/ 6795 w 10000"/>
                    <a:gd name="connsiteY3" fmla="*/ 4181 h 10832"/>
                    <a:gd name="connsiteX4" fmla="*/ 10000 w 10000"/>
                    <a:gd name="connsiteY4" fmla="*/ 57 h 10832"/>
                    <a:gd name="connsiteX5" fmla="*/ 9253 w 10000"/>
                    <a:gd name="connsiteY5" fmla="*/ 10832 h 10832"/>
                    <a:gd name="connsiteX6" fmla="*/ 6353 w 10000"/>
                    <a:gd name="connsiteY6" fmla="*/ 10580 h 10832"/>
                    <a:gd name="connsiteX7" fmla="*/ 4933 w 10000"/>
                    <a:gd name="connsiteY7" fmla="*/ 9139 h 10832"/>
                    <a:gd name="connsiteX8" fmla="*/ 2500 w 10000"/>
                    <a:gd name="connsiteY8" fmla="*/ 10000 h 10832"/>
                    <a:gd name="connsiteX9" fmla="*/ 884 w 10000"/>
                    <a:gd name="connsiteY9" fmla="*/ 9969 h 10832"/>
                    <a:gd name="connsiteX10" fmla="*/ 1332 w 10000"/>
                    <a:gd name="connsiteY10" fmla="*/ 5742 h 10832"/>
                    <a:gd name="connsiteX11" fmla="*/ 0 w 10000"/>
                    <a:gd name="connsiteY11" fmla="*/ 57 h 10832"/>
                    <a:gd name="connsiteX0" fmla="*/ 0 w 9253"/>
                    <a:gd name="connsiteY0" fmla="*/ 0 h 10775"/>
                    <a:gd name="connsiteX1" fmla="*/ 2214 w 9253"/>
                    <a:gd name="connsiteY1" fmla="*/ 1420 h 10775"/>
                    <a:gd name="connsiteX2" fmla="*/ 4692 w 9253"/>
                    <a:gd name="connsiteY2" fmla="*/ 1184 h 10775"/>
                    <a:gd name="connsiteX3" fmla="*/ 6795 w 9253"/>
                    <a:gd name="connsiteY3" fmla="*/ 4124 h 10775"/>
                    <a:gd name="connsiteX4" fmla="*/ 8122 w 9253"/>
                    <a:gd name="connsiteY4" fmla="*/ 6873 h 10775"/>
                    <a:gd name="connsiteX5" fmla="*/ 9253 w 9253"/>
                    <a:gd name="connsiteY5" fmla="*/ 10775 h 10775"/>
                    <a:gd name="connsiteX6" fmla="*/ 6353 w 9253"/>
                    <a:gd name="connsiteY6" fmla="*/ 10523 h 10775"/>
                    <a:gd name="connsiteX7" fmla="*/ 4933 w 9253"/>
                    <a:gd name="connsiteY7" fmla="*/ 9082 h 10775"/>
                    <a:gd name="connsiteX8" fmla="*/ 2500 w 9253"/>
                    <a:gd name="connsiteY8" fmla="*/ 9943 h 10775"/>
                    <a:gd name="connsiteX9" fmla="*/ 884 w 9253"/>
                    <a:gd name="connsiteY9" fmla="*/ 9912 h 10775"/>
                    <a:gd name="connsiteX10" fmla="*/ 1332 w 9253"/>
                    <a:gd name="connsiteY10" fmla="*/ 5685 h 10775"/>
                    <a:gd name="connsiteX11" fmla="*/ 0 w 9253"/>
                    <a:gd name="connsiteY11" fmla="*/ 0 h 10775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44 w 10000"/>
                    <a:gd name="connsiteY3" fmla="*/ 3827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44 w 10000"/>
                    <a:gd name="connsiteY3" fmla="*/ 3827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76 w 10000"/>
                    <a:gd name="connsiteY3" fmla="*/ 300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56 w 10000"/>
                    <a:gd name="connsiteY3" fmla="*/ 2673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56 w 10000"/>
                    <a:gd name="connsiteY3" fmla="*/ 2673 h 10000"/>
                    <a:gd name="connsiteX4" fmla="*/ 7322 w 10000"/>
                    <a:gd name="connsiteY4" fmla="*/ 4065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56 w 10000"/>
                    <a:gd name="connsiteY3" fmla="*/ 2673 h 10000"/>
                    <a:gd name="connsiteX4" fmla="*/ 7322 w 10000"/>
                    <a:gd name="connsiteY4" fmla="*/ 4065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8778"/>
                    <a:gd name="connsiteY0" fmla="*/ 0 h 9814"/>
                    <a:gd name="connsiteX1" fmla="*/ 2393 w 8778"/>
                    <a:gd name="connsiteY1" fmla="*/ 1318 h 9814"/>
                    <a:gd name="connsiteX2" fmla="*/ 5071 w 8778"/>
                    <a:gd name="connsiteY2" fmla="*/ 1099 h 9814"/>
                    <a:gd name="connsiteX3" fmla="*/ 7322 w 8778"/>
                    <a:gd name="connsiteY3" fmla="*/ 4065 h 9814"/>
                    <a:gd name="connsiteX4" fmla="*/ 8778 w 8778"/>
                    <a:gd name="connsiteY4" fmla="*/ 6379 h 9814"/>
                    <a:gd name="connsiteX5" fmla="*/ 6866 w 8778"/>
                    <a:gd name="connsiteY5" fmla="*/ 9766 h 9814"/>
                    <a:gd name="connsiteX6" fmla="*/ 5331 w 8778"/>
                    <a:gd name="connsiteY6" fmla="*/ 8429 h 9814"/>
                    <a:gd name="connsiteX7" fmla="*/ 2702 w 8778"/>
                    <a:gd name="connsiteY7" fmla="*/ 9228 h 9814"/>
                    <a:gd name="connsiteX8" fmla="*/ 955 w 8778"/>
                    <a:gd name="connsiteY8" fmla="*/ 9199 h 9814"/>
                    <a:gd name="connsiteX9" fmla="*/ 1440 w 8778"/>
                    <a:gd name="connsiteY9" fmla="*/ 5276 h 9814"/>
                    <a:gd name="connsiteX10" fmla="*/ 0 w 8778"/>
                    <a:gd name="connsiteY10" fmla="*/ 0 h 9814"/>
                    <a:gd name="connsiteX0" fmla="*/ 0 w 8457"/>
                    <a:gd name="connsiteY0" fmla="*/ 0 h 10114"/>
                    <a:gd name="connsiteX1" fmla="*/ 2726 w 8457"/>
                    <a:gd name="connsiteY1" fmla="*/ 1343 h 10114"/>
                    <a:gd name="connsiteX2" fmla="*/ 5777 w 8457"/>
                    <a:gd name="connsiteY2" fmla="*/ 1120 h 10114"/>
                    <a:gd name="connsiteX3" fmla="*/ 8341 w 8457"/>
                    <a:gd name="connsiteY3" fmla="*/ 4142 h 10114"/>
                    <a:gd name="connsiteX4" fmla="*/ 7822 w 8457"/>
                    <a:gd name="connsiteY4" fmla="*/ 9951 h 10114"/>
                    <a:gd name="connsiteX5" fmla="*/ 6073 w 8457"/>
                    <a:gd name="connsiteY5" fmla="*/ 8589 h 10114"/>
                    <a:gd name="connsiteX6" fmla="*/ 3078 w 8457"/>
                    <a:gd name="connsiteY6" fmla="*/ 9403 h 10114"/>
                    <a:gd name="connsiteX7" fmla="*/ 1088 w 8457"/>
                    <a:gd name="connsiteY7" fmla="*/ 9373 h 10114"/>
                    <a:gd name="connsiteX8" fmla="*/ 1640 w 8457"/>
                    <a:gd name="connsiteY8" fmla="*/ 5376 h 10114"/>
                    <a:gd name="connsiteX9" fmla="*/ 0 w 8457"/>
                    <a:gd name="connsiteY9" fmla="*/ 0 h 10114"/>
                    <a:gd name="connsiteX0" fmla="*/ 0 w 9251"/>
                    <a:gd name="connsiteY0" fmla="*/ 0 h 10180"/>
                    <a:gd name="connsiteX1" fmla="*/ 3223 w 9251"/>
                    <a:gd name="connsiteY1" fmla="*/ 1328 h 10180"/>
                    <a:gd name="connsiteX2" fmla="*/ 6831 w 9251"/>
                    <a:gd name="connsiteY2" fmla="*/ 1107 h 10180"/>
                    <a:gd name="connsiteX3" fmla="*/ 9249 w 9251"/>
                    <a:gd name="connsiteY3" fmla="*/ 9839 h 10180"/>
                    <a:gd name="connsiteX4" fmla="*/ 7181 w 9251"/>
                    <a:gd name="connsiteY4" fmla="*/ 8492 h 10180"/>
                    <a:gd name="connsiteX5" fmla="*/ 3640 w 9251"/>
                    <a:gd name="connsiteY5" fmla="*/ 9297 h 10180"/>
                    <a:gd name="connsiteX6" fmla="*/ 1287 w 9251"/>
                    <a:gd name="connsiteY6" fmla="*/ 9267 h 10180"/>
                    <a:gd name="connsiteX7" fmla="*/ 1939 w 9251"/>
                    <a:gd name="connsiteY7" fmla="*/ 5315 h 10180"/>
                    <a:gd name="connsiteX8" fmla="*/ 0 w 9251"/>
                    <a:gd name="connsiteY8" fmla="*/ 0 h 10180"/>
                    <a:gd name="connsiteX0" fmla="*/ 0 w 8297"/>
                    <a:gd name="connsiteY0" fmla="*/ 0 h 9133"/>
                    <a:gd name="connsiteX1" fmla="*/ 3484 w 8297"/>
                    <a:gd name="connsiteY1" fmla="*/ 1305 h 9133"/>
                    <a:gd name="connsiteX2" fmla="*/ 7384 w 8297"/>
                    <a:gd name="connsiteY2" fmla="*/ 1087 h 9133"/>
                    <a:gd name="connsiteX3" fmla="*/ 8228 w 8297"/>
                    <a:gd name="connsiteY3" fmla="*/ 8239 h 9133"/>
                    <a:gd name="connsiteX4" fmla="*/ 7762 w 8297"/>
                    <a:gd name="connsiteY4" fmla="*/ 8342 h 9133"/>
                    <a:gd name="connsiteX5" fmla="*/ 3935 w 8297"/>
                    <a:gd name="connsiteY5" fmla="*/ 9133 h 9133"/>
                    <a:gd name="connsiteX6" fmla="*/ 1391 w 8297"/>
                    <a:gd name="connsiteY6" fmla="*/ 9103 h 9133"/>
                    <a:gd name="connsiteX7" fmla="*/ 2096 w 8297"/>
                    <a:gd name="connsiteY7" fmla="*/ 5221 h 9133"/>
                    <a:gd name="connsiteX8" fmla="*/ 0 w 8297"/>
                    <a:gd name="connsiteY8" fmla="*/ 0 h 9133"/>
                    <a:gd name="connsiteX0" fmla="*/ 0 w 10054"/>
                    <a:gd name="connsiteY0" fmla="*/ 0 h 10000"/>
                    <a:gd name="connsiteX1" fmla="*/ 4199 w 10054"/>
                    <a:gd name="connsiteY1" fmla="*/ 1429 h 10000"/>
                    <a:gd name="connsiteX2" fmla="*/ 8155 w 10054"/>
                    <a:gd name="connsiteY2" fmla="*/ 1296 h 10000"/>
                    <a:gd name="connsiteX3" fmla="*/ 9917 w 10054"/>
                    <a:gd name="connsiteY3" fmla="*/ 9021 h 10000"/>
                    <a:gd name="connsiteX4" fmla="*/ 9355 w 10054"/>
                    <a:gd name="connsiteY4" fmla="*/ 9134 h 10000"/>
                    <a:gd name="connsiteX5" fmla="*/ 4743 w 10054"/>
                    <a:gd name="connsiteY5" fmla="*/ 10000 h 10000"/>
                    <a:gd name="connsiteX6" fmla="*/ 1677 w 10054"/>
                    <a:gd name="connsiteY6" fmla="*/ 9967 h 10000"/>
                    <a:gd name="connsiteX7" fmla="*/ 2526 w 10054"/>
                    <a:gd name="connsiteY7" fmla="*/ 5717 h 10000"/>
                    <a:gd name="connsiteX8" fmla="*/ 0 w 10054"/>
                    <a:gd name="connsiteY8" fmla="*/ 0 h 10000"/>
                    <a:gd name="connsiteX0" fmla="*/ 0 w 10054"/>
                    <a:gd name="connsiteY0" fmla="*/ 0 h 10000"/>
                    <a:gd name="connsiteX1" fmla="*/ 4199 w 10054"/>
                    <a:gd name="connsiteY1" fmla="*/ 1429 h 10000"/>
                    <a:gd name="connsiteX2" fmla="*/ 8155 w 10054"/>
                    <a:gd name="connsiteY2" fmla="*/ 1296 h 10000"/>
                    <a:gd name="connsiteX3" fmla="*/ 9917 w 10054"/>
                    <a:gd name="connsiteY3" fmla="*/ 9021 h 10000"/>
                    <a:gd name="connsiteX4" fmla="*/ 9355 w 10054"/>
                    <a:gd name="connsiteY4" fmla="*/ 9134 h 10000"/>
                    <a:gd name="connsiteX5" fmla="*/ 4743 w 10054"/>
                    <a:gd name="connsiteY5" fmla="*/ 10000 h 10000"/>
                    <a:gd name="connsiteX6" fmla="*/ 1677 w 10054"/>
                    <a:gd name="connsiteY6" fmla="*/ 9967 h 10000"/>
                    <a:gd name="connsiteX7" fmla="*/ 2526 w 10054"/>
                    <a:gd name="connsiteY7" fmla="*/ 5717 h 10000"/>
                    <a:gd name="connsiteX8" fmla="*/ 0 w 10054"/>
                    <a:gd name="connsiteY8" fmla="*/ 0 h 10000"/>
                    <a:gd name="connsiteX0" fmla="*/ 0 w 10076"/>
                    <a:gd name="connsiteY0" fmla="*/ 0 h 10000"/>
                    <a:gd name="connsiteX1" fmla="*/ 4199 w 10076"/>
                    <a:gd name="connsiteY1" fmla="*/ 1429 h 10000"/>
                    <a:gd name="connsiteX2" fmla="*/ 8155 w 10076"/>
                    <a:gd name="connsiteY2" fmla="*/ 1296 h 10000"/>
                    <a:gd name="connsiteX3" fmla="*/ 7854 w 10076"/>
                    <a:gd name="connsiteY3" fmla="*/ 4963 h 10000"/>
                    <a:gd name="connsiteX4" fmla="*/ 9917 w 10076"/>
                    <a:gd name="connsiteY4" fmla="*/ 9021 h 10000"/>
                    <a:gd name="connsiteX5" fmla="*/ 9355 w 10076"/>
                    <a:gd name="connsiteY5" fmla="*/ 9134 h 10000"/>
                    <a:gd name="connsiteX6" fmla="*/ 4743 w 10076"/>
                    <a:gd name="connsiteY6" fmla="*/ 10000 h 10000"/>
                    <a:gd name="connsiteX7" fmla="*/ 1677 w 10076"/>
                    <a:gd name="connsiteY7" fmla="*/ 9967 h 10000"/>
                    <a:gd name="connsiteX8" fmla="*/ 2526 w 10076"/>
                    <a:gd name="connsiteY8" fmla="*/ 5717 h 10000"/>
                    <a:gd name="connsiteX9" fmla="*/ 0 w 10076"/>
                    <a:gd name="connsiteY9" fmla="*/ 0 h 10000"/>
                    <a:gd name="connsiteX0" fmla="*/ 0 w 10076"/>
                    <a:gd name="connsiteY0" fmla="*/ 0 h 10000"/>
                    <a:gd name="connsiteX1" fmla="*/ 4199 w 10076"/>
                    <a:gd name="connsiteY1" fmla="*/ 1429 h 10000"/>
                    <a:gd name="connsiteX2" fmla="*/ 8155 w 10076"/>
                    <a:gd name="connsiteY2" fmla="*/ 1296 h 10000"/>
                    <a:gd name="connsiteX3" fmla="*/ 7854 w 10076"/>
                    <a:gd name="connsiteY3" fmla="*/ 4963 h 10000"/>
                    <a:gd name="connsiteX4" fmla="*/ 9917 w 10076"/>
                    <a:gd name="connsiteY4" fmla="*/ 9021 h 10000"/>
                    <a:gd name="connsiteX5" fmla="*/ 9355 w 10076"/>
                    <a:gd name="connsiteY5" fmla="*/ 9134 h 10000"/>
                    <a:gd name="connsiteX6" fmla="*/ 4743 w 10076"/>
                    <a:gd name="connsiteY6" fmla="*/ 10000 h 10000"/>
                    <a:gd name="connsiteX7" fmla="*/ 1677 w 10076"/>
                    <a:gd name="connsiteY7" fmla="*/ 9967 h 10000"/>
                    <a:gd name="connsiteX8" fmla="*/ 2526 w 10076"/>
                    <a:gd name="connsiteY8" fmla="*/ 5717 h 10000"/>
                    <a:gd name="connsiteX9" fmla="*/ 0 w 10076"/>
                    <a:gd name="connsiteY9" fmla="*/ 0 h 10000"/>
                    <a:gd name="connsiteX0" fmla="*/ 0 w 10076"/>
                    <a:gd name="connsiteY0" fmla="*/ 0 h 10000"/>
                    <a:gd name="connsiteX1" fmla="*/ 4199 w 10076"/>
                    <a:gd name="connsiteY1" fmla="*/ 1429 h 10000"/>
                    <a:gd name="connsiteX2" fmla="*/ 7942 w 10076"/>
                    <a:gd name="connsiteY2" fmla="*/ 1015 h 10000"/>
                    <a:gd name="connsiteX3" fmla="*/ 7854 w 10076"/>
                    <a:gd name="connsiteY3" fmla="*/ 4963 h 10000"/>
                    <a:gd name="connsiteX4" fmla="*/ 9917 w 10076"/>
                    <a:gd name="connsiteY4" fmla="*/ 9021 h 10000"/>
                    <a:gd name="connsiteX5" fmla="*/ 9355 w 10076"/>
                    <a:gd name="connsiteY5" fmla="*/ 9134 h 10000"/>
                    <a:gd name="connsiteX6" fmla="*/ 4743 w 10076"/>
                    <a:gd name="connsiteY6" fmla="*/ 10000 h 10000"/>
                    <a:gd name="connsiteX7" fmla="*/ 1677 w 10076"/>
                    <a:gd name="connsiteY7" fmla="*/ 9967 h 10000"/>
                    <a:gd name="connsiteX8" fmla="*/ 2526 w 10076"/>
                    <a:gd name="connsiteY8" fmla="*/ 5717 h 10000"/>
                    <a:gd name="connsiteX9" fmla="*/ 0 w 10076"/>
                    <a:gd name="connsiteY9" fmla="*/ 0 h 10000"/>
                    <a:gd name="connsiteX0" fmla="*/ 0 w 10060"/>
                    <a:gd name="connsiteY0" fmla="*/ 0 h 9967"/>
                    <a:gd name="connsiteX1" fmla="*/ 4199 w 10060"/>
                    <a:gd name="connsiteY1" fmla="*/ 1429 h 9967"/>
                    <a:gd name="connsiteX2" fmla="*/ 7942 w 10060"/>
                    <a:gd name="connsiteY2" fmla="*/ 1015 h 9967"/>
                    <a:gd name="connsiteX3" fmla="*/ 7854 w 10060"/>
                    <a:gd name="connsiteY3" fmla="*/ 4963 h 9967"/>
                    <a:gd name="connsiteX4" fmla="*/ 9917 w 10060"/>
                    <a:gd name="connsiteY4" fmla="*/ 9021 h 9967"/>
                    <a:gd name="connsiteX5" fmla="*/ 9355 w 10060"/>
                    <a:gd name="connsiteY5" fmla="*/ 9134 h 9967"/>
                    <a:gd name="connsiteX6" fmla="*/ 5119 w 10060"/>
                    <a:gd name="connsiteY6" fmla="*/ 9447 h 9967"/>
                    <a:gd name="connsiteX7" fmla="*/ 1677 w 10060"/>
                    <a:gd name="connsiteY7" fmla="*/ 9967 h 9967"/>
                    <a:gd name="connsiteX8" fmla="*/ 2526 w 10060"/>
                    <a:gd name="connsiteY8" fmla="*/ 5717 h 9967"/>
                    <a:gd name="connsiteX9" fmla="*/ 0 w 10060"/>
                    <a:gd name="connsiteY9" fmla="*/ 0 h 9967"/>
                    <a:gd name="connsiteX0" fmla="*/ 0 w 9883"/>
                    <a:gd name="connsiteY0" fmla="*/ 0 h 10000"/>
                    <a:gd name="connsiteX1" fmla="*/ 4174 w 9883"/>
                    <a:gd name="connsiteY1" fmla="*/ 1434 h 10000"/>
                    <a:gd name="connsiteX2" fmla="*/ 7895 w 9883"/>
                    <a:gd name="connsiteY2" fmla="*/ 1018 h 10000"/>
                    <a:gd name="connsiteX3" fmla="*/ 7807 w 9883"/>
                    <a:gd name="connsiteY3" fmla="*/ 4979 h 10000"/>
                    <a:gd name="connsiteX4" fmla="*/ 9858 w 9883"/>
                    <a:gd name="connsiteY4" fmla="*/ 9051 h 10000"/>
                    <a:gd name="connsiteX5" fmla="*/ 8692 w 9883"/>
                    <a:gd name="connsiteY5" fmla="*/ 8860 h 10000"/>
                    <a:gd name="connsiteX6" fmla="*/ 5088 w 9883"/>
                    <a:gd name="connsiteY6" fmla="*/ 9478 h 10000"/>
                    <a:gd name="connsiteX7" fmla="*/ 1667 w 9883"/>
                    <a:gd name="connsiteY7" fmla="*/ 10000 h 10000"/>
                    <a:gd name="connsiteX8" fmla="*/ 2511 w 9883"/>
                    <a:gd name="connsiteY8" fmla="*/ 5736 h 10000"/>
                    <a:gd name="connsiteX9" fmla="*/ 0 w 9883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7988 w 10000"/>
                    <a:gd name="connsiteY2" fmla="*/ 1018 h 10000"/>
                    <a:gd name="connsiteX3" fmla="*/ 7899 w 10000"/>
                    <a:gd name="connsiteY3" fmla="*/ 4979 h 10000"/>
                    <a:gd name="connsiteX4" fmla="*/ 9975 w 10000"/>
                    <a:gd name="connsiteY4" fmla="*/ 9051 h 10000"/>
                    <a:gd name="connsiteX5" fmla="*/ 8795 w 10000"/>
                    <a:gd name="connsiteY5" fmla="*/ 8860 h 10000"/>
                    <a:gd name="connsiteX6" fmla="*/ 5148 w 10000"/>
                    <a:gd name="connsiteY6" fmla="*/ 9478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9999"/>
                    <a:gd name="connsiteY0" fmla="*/ 0 h 10000"/>
                    <a:gd name="connsiteX1" fmla="*/ 4223 w 9999"/>
                    <a:gd name="connsiteY1" fmla="*/ 1434 h 10000"/>
                    <a:gd name="connsiteX2" fmla="*/ 7988 w 9999"/>
                    <a:gd name="connsiteY2" fmla="*/ 1018 h 10000"/>
                    <a:gd name="connsiteX3" fmla="*/ 7899 w 9999"/>
                    <a:gd name="connsiteY3" fmla="*/ 4979 h 10000"/>
                    <a:gd name="connsiteX4" fmla="*/ 9975 w 9999"/>
                    <a:gd name="connsiteY4" fmla="*/ 9051 h 10000"/>
                    <a:gd name="connsiteX5" fmla="*/ 8795 w 9999"/>
                    <a:gd name="connsiteY5" fmla="*/ 8860 h 10000"/>
                    <a:gd name="connsiteX6" fmla="*/ 5213 w 9999"/>
                    <a:gd name="connsiteY6" fmla="*/ 9774 h 10000"/>
                    <a:gd name="connsiteX7" fmla="*/ 1687 w 9999"/>
                    <a:gd name="connsiteY7" fmla="*/ 10000 h 10000"/>
                    <a:gd name="connsiteX8" fmla="*/ 2541 w 9999"/>
                    <a:gd name="connsiteY8" fmla="*/ 5736 h 10000"/>
                    <a:gd name="connsiteX9" fmla="*/ 0 w 9999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7989 w 10000"/>
                    <a:gd name="connsiteY2" fmla="*/ 1018 h 10000"/>
                    <a:gd name="connsiteX3" fmla="*/ 7900 w 10000"/>
                    <a:gd name="connsiteY3" fmla="*/ 4979 h 10000"/>
                    <a:gd name="connsiteX4" fmla="*/ 9976 w 10000"/>
                    <a:gd name="connsiteY4" fmla="*/ 9051 h 10000"/>
                    <a:gd name="connsiteX5" fmla="*/ 8796 w 10000"/>
                    <a:gd name="connsiteY5" fmla="*/ 8860 h 10000"/>
                    <a:gd name="connsiteX6" fmla="*/ 5214 w 10000"/>
                    <a:gd name="connsiteY6" fmla="*/ 9774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6253 w 10000"/>
                    <a:gd name="connsiteY2" fmla="*/ 1339 h 10000"/>
                    <a:gd name="connsiteX3" fmla="*/ 7900 w 10000"/>
                    <a:gd name="connsiteY3" fmla="*/ 4979 h 10000"/>
                    <a:gd name="connsiteX4" fmla="*/ 9976 w 10000"/>
                    <a:gd name="connsiteY4" fmla="*/ 9051 h 10000"/>
                    <a:gd name="connsiteX5" fmla="*/ 8796 w 10000"/>
                    <a:gd name="connsiteY5" fmla="*/ 8860 h 10000"/>
                    <a:gd name="connsiteX6" fmla="*/ 5214 w 10000"/>
                    <a:gd name="connsiteY6" fmla="*/ 9774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6341 w 10000"/>
                    <a:gd name="connsiteY2" fmla="*/ 1244 h 10000"/>
                    <a:gd name="connsiteX3" fmla="*/ 7900 w 10000"/>
                    <a:gd name="connsiteY3" fmla="*/ 4979 h 10000"/>
                    <a:gd name="connsiteX4" fmla="*/ 9976 w 10000"/>
                    <a:gd name="connsiteY4" fmla="*/ 9051 h 10000"/>
                    <a:gd name="connsiteX5" fmla="*/ 8796 w 10000"/>
                    <a:gd name="connsiteY5" fmla="*/ 8860 h 10000"/>
                    <a:gd name="connsiteX6" fmla="*/ 5214 w 10000"/>
                    <a:gd name="connsiteY6" fmla="*/ 9774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10054"/>
                    <a:gd name="connsiteY0" fmla="*/ 0 h 10000"/>
                    <a:gd name="connsiteX1" fmla="*/ 4223 w 10054"/>
                    <a:gd name="connsiteY1" fmla="*/ 1434 h 10000"/>
                    <a:gd name="connsiteX2" fmla="*/ 6341 w 10054"/>
                    <a:gd name="connsiteY2" fmla="*/ 1244 h 10000"/>
                    <a:gd name="connsiteX3" fmla="*/ 6889 w 10054"/>
                    <a:gd name="connsiteY3" fmla="*/ 5119 h 10000"/>
                    <a:gd name="connsiteX4" fmla="*/ 9976 w 10054"/>
                    <a:gd name="connsiteY4" fmla="*/ 9051 h 10000"/>
                    <a:gd name="connsiteX5" fmla="*/ 8796 w 10054"/>
                    <a:gd name="connsiteY5" fmla="*/ 8860 h 10000"/>
                    <a:gd name="connsiteX6" fmla="*/ 5214 w 10054"/>
                    <a:gd name="connsiteY6" fmla="*/ 9774 h 10000"/>
                    <a:gd name="connsiteX7" fmla="*/ 1687 w 10054"/>
                    <a:gd name="connsiteY7" fmla="*/ 10000 h 10000"/>
                    <a:gd name="connsiteX8" fmla="*/ 2541 w 10054"/>
                    <a:gd name="connsiteY8" fmla="*/ 5736 h 10000"/>
                    <a:gd name="connsiteX9" fmla="*/ 0 w 10054"/>
                    <a:gd name="connsiteY9" fmla="*/ 0 h 10000"/>
                    <a:gd name="connsiteX0" fmla="*/ 0 w 10054"/>
                    <a:gd name="connsiteY0" fmla="*/ 0 h 9774"/>
                    <a:gd name="connsiteX1" fmla="*/ 4223 w 10054"/>
                    <a:gd name="connsiteY1" fmla="*/ 1434 h 9774"/>
                    <a:gd name="connsiteX2" fmla="*/ 6341 w 10054"/>
                    <a:gd name="connsiteY2" fmla="*/ 1244 h 9774"/>
                    <a:gd name="connsiteX3" fmla="*/ 6889 w 10054"/>
                    <a:gd name="connsiteY3" fmla="*/ 5119 h 9774"/>
                    <a:gd name="connsiteX4" fmla="*/ 9976 w 10054"/>
                    <a:gd name="connsiteY4" fmla="*/ 9051 h 9774"/>
                    <a:gd name="connsiteX5" fmla="*/ 8796 w 10054"/>
                    <a:gd name="connsiteY5" fmla="*/ 8860 h 9774"/>
                    <a:gd name="connsiteX6" fmla="*/ 5214 w 10054"/>
                    <a:gd name="connsiteY6" fmla="*/ 9774 h 9774"/>
                    <a:gd name="connsiteX7" fmla="*/ 1952 w 10054"/>
                    <a:gd name="connsiteY7" fmla="*/ 9334 h 9774"/>
                    <a:gd name="connsiteX8" fmla="*/ 2541 w 10054"/>
                    <a:gd name="connsiteY8" fmla="*/ 5736 h 9774"/>
                    <a:gd name="connsiteX9" fmla="*/ 0 w 10054"/>
                    <a:gd name="connsiteY9" fmla="*/ 0 h 9774"/>
                    <a:gd name="connsiteX0" fmla="*/ 0 w 9999"/>
                    <a:gd name="connsiteY0" fmla="*/ 0 h 10000"/>
                    <a:gd name="connsiteX1" fmla="*/ 4200 w 9999"/>
                    <a:gd name="connsiteY1" fmla="*/ 1467 h 10000"/>
                    <a:gd name="connsiteX2" fmla="*/ 6300 w 9999"/>
                    <a:gd name="connsiteY2" fmla="*/ 1763 h 10000"/>
                    <a:gd name="connsiteX3" fmla="*/ 6852 w 9999"/>
                    <a:gd name="connsiteY3" fmla="*/ 5237 h 10000"/>
                    <a:gd name="connsiteX4" fmla="*/ 9922 w 9999"/>
                    <a:gd name="connsiteY4" fmla="*/ 9260 h 10000"/>
                    <a:gd name="connsiteX5" fmla="*/ 8749 w 9999"/>
                    <a:gd name="connsiteY5" fmla="*/ 9065 h 10000"/>
                    <a:gd name="connsiteX6" fmla="*/ 5186 w 9999"/>
                    <a:gd name="connsiteY6" fmla="*/ 10000 h 10000"/>
                    <a:gd name="connsiteX7" fmla="*/ 1942 w 9999"/>
                    <a:gd name="connsiteY7" fmla="*/ 9550 h 10000"/>
                    <a:gd name="connsiteX8" fmla="*/ 2527 w 9999"/>
                    <a:gd name="connsiteY8" fmla="*/ 5869 h 10000"/>
                    <a:gd name="connsiteX9" fmla="*/ 0 w 9999"/>
                    <a:gd name="connsiteY9" fmla="*/ 0 h 10000"/>
                    <a:gd name="connsiteX0" fmla="*/ 0 w 9998"/>
                    <a:gd name="connsiteY0" fmla="*/ 0 h 10000"/>
                    <a:gd name="connsiteX1" fmla="*/ 4200 w 9998"/>
                    <a:gd name="connsiteY1" fmla="*/ 1467 h 10000"/>
                    <a:gd name="connsiteX2" fmla="*/ 6301 w 9998"/>
                    <a:gd name="connsiteY2" fmla="*/ 1763 h 10000"/>
                    <a:gd name="connsiteX3" fmla="*/ 6885 w 9998"/>
                    <a:gd name="connsiteY3" fmla="*/ 5242 h 10000"/>
                    <a:gd name="connsiteX4" fmla="*/ 9923 w 9998"/>
                    <a:gd name="connsiteY4" fmla="*/ 9260 h 10000"/>
                    <a:gd name="connsiteX5" fmla="*/ 8750 w 9998"/>
                    <a:gd name="connsiteY5" fmla="*/ 9065 h 10000"/>
                    <a:gd name="connsiteX6" fmla="*/ 5187 w 9998"/>
                    <a:gd name="connsiteY6" fmla="*/ 10000 h 10000"/>
                    <a:gd name="connsiteX7" fmla="*/ 1942 w 9998"/>
                    <a:gd name="connsiteY7" fmla="*/ 9550 h 10000"/>
                    <a:gd name="connsiteX8" fmla="*/ 2527 w 9998"/>
                    <a:gd name="connsiteY8" fmla="*/ 5869 h 10000"/>
                    <a:gd name="connsiteX9" fmla="*/ 0 w 9998"/>
                    <a:gd name="connsiteY9" fmla="*/ 0 h 10000"/>
                    <a:gd name="connsiteX0" fmla="*/ 0 w 10000"/>
                    <a:gd name="connsiteY0" fmla="*/ 0 h 10512"/>
                    <a:gd name="connsiteX1" fmla="*/ 4201 w 10000"/>
                    <a:gd name="connsiteY1" fmla="*/ 1467 h 10512"/>
                    <a:gd name="connsiteX2" fmla="*/ 6302 w 10000"/>
                    <a:gd name="connsiteY2" fmla="*/ 1763 h 10512"/>
                    <a:gd name="connsiteX3" fmla="*/ 6886 w 10000"/>
                    <a:gd name="connsiteY3" fmla="*/ 5242 h 10512"/>
                    <a:gd name="connsiteX4" fmla="*/ 9925 w 10000"/>
                    <a:gd name="connsiteY4" fmla="*/ 9260 h 10512"/>
                    <a:gd name="connsiteX5" fmla="*/ 8752 w 10000"/>
                    <a:gd name="connsiteY5" fmla="*/ 9065 h 10512"/>
                    <a:gd name="connsiteX6" fmla="*/ 5188 w 10000"/>
                    <a:gd name="connsiteY6" fmla="*/ 10000 h 10512"/>
                    <a:gd name="connsiteX7" fmla="*/ 1997 w 10000"/>
                    <a:gd name="connsiteY7" fmla="*/ 10512 h 10512"/>
                    <a:gd name="connsiteX8" fmla="*/ 2528 w 10000"/>
                    <a:gd name="connsiteY8" fmla="*/ 5869 h 10512"/>
                    <a:gd name="connsiteX9" fmla="*/ 0 w 10000"/>
                    <a:gd name="connsiteY9" fmla="*/ 0 h 10512"/>
                    <a:gd name="connsiteX0" fmla="*/ 0 w 10000"/>
                    <a:gd name="connsiteY0" fmla="*/ 0 h 10512"/>
                    <a:gd name="connsiteX1" fmla="*/ 4201 w 10000"/>
                    <a:gd name="connsiteY1" fmla="*/ 1467 h 10512"/>
                    <a:gd name="connsiteX2" fmla="*/ 6302 w 10000"/>
                    <a:gd name="connsiteY2" fmla="*/ 1763 h 10512"/>
                    <a:gd name="connsiteX3" fmla="*/ 6886 w 10000"/>
                    <a:gd name="connsiteY3" fmla="*/ 5242 h 10512"/>
                    <a:gd name="connsiteX4" fmla="*/ 9925 w 10000"/>
                    <a:gd name="connsiteY4" fmla="*/ 9260 h 10512"/>
                    <a:gd name="connsiteX5" fmla="*/ 8752 w 10000"/>
                    <a:gd name="connsiteY5" fmla="*/ 9065 h 10512"/>
                    <a:gd name="connsiteX6" fmla="*/ 5246 w 10000"/>
                    <a:gd name="connsiteY6" fmla="*/ 10431 h 10512"/>
                    <a:gd name="connsiteX7" fmla="*/ 1997 w 10000"/>
                    <a:gd name="connsiteY7" fmla="*/ 10512 h 10512"/>
                    <a:gd name="connsiteX8" fmla="*/ 2528 w 10000"/>
                    <a:gd name="connsiteY8" fmla="*/ 5869 h 10512"/>
                    <a:gd name="connsiteX9" fmla="*/ 0 w 10000"/>
                    <a:gd name="connsiteY9" fmla="*/ 0 h 10512"/>
                    <a:gd name="connsiteX0" fmla="*/ 0 w 10000"/>
                    <a:gd name="connsiteY0" fmla="*/ 0 h 10512"/>
                    <a:gd name="connsiteX1" fmla="*/ 4201 w 10000"/>
                    <a:gd name="connsiteY1" fmla="*/ 1467 h 10512"/>
                    <a:gd name="connsiteX2" fmla="*/ 6302 w 10000"/>
                    <a:gd name="connsiteY2" fmla="*/ 1763 h 10512"/>
                    <a:gd name="connsiteX3" fmla="*/ 6886 w 10000"/>
                    <a:gd name="connsiteY3" fmla="*/ 5242 h 10512"/>
                    <a:gd name="connsiteX4" fmla="*/ 9925 w 10000"/>
                    <a:gd name="connsiteY4" fmla="*/ 9260 h 10512"/>
                    <a:gd name="connsiteX5" fmla="*/ 8752 w 10000"/>
                    <a:gd name="connsiteY5" fmla="*/ 9065 h 10512"/>
                    <a:gd name="connsiteX6" fmla="*/ 5246 w 10000"/>
                    <a:gd name="connsiteY6" fmla="*/ 10431 h 10512"/>
                    <a:gd name="connsiteX7" fmla="*/ 1997 w 10000"/>
                    <a:gd name="connsiteY7" fmla="*/ 10512 h 10512"/>
                    <a:gd name="connsiteX8" fmla="*/ 2528 w 10000"/>
                    <a:gd name="connsiteY8" fmla="*/ 5869 h 10512"/>
                    <a:gd name="connsiteX9" fmla="*/ 0 w 10000"/>
                    <a:gd name="connsiteY9" fmla="*/ 0 h 10512"/>
                    <a:gd name="connsiteX0" fmla="*/ 0 w 10061"/>
                    <a:gd name="connsiteY0" fmla="*/ 0 h 10512"/>
                    <a:gd name="connsiteX1" fmla="*/ 4201 w 10061"/>
                    <a:gd name="connsiteY1" fmla="*/ 1467 h 10512"/>
                    <a:gd name="connsiteX2" fmla="*/ 6302 w 10061"/>
                    <a:gd name="connsiteY2" fmla="*/ 1763 h 10512"/>
                    <a:gd name="connsiteX3" fmla="*/ 6886 w 10061"/>
                    <a:gd name="connsiteY3" fmla="*/ 5242 h 10512"/>
                    <a:gd name="connsiteX4" fmla="*/ 9925 w 10061"/>
                    <a:gd name="connsiteY4" fmla="*/ 9260 h 10512"/>
                    <a:gd name="connsiteX5" fmla="*/ 8752 w 10061"/>
                    <a:gd name="connsiteY5" fmla="*/ 9065 h 10512"/>
                    <a:gd name="connsiteX6" fmla="*/ 5246 w 10061"/>
                    <a:gd name="connsiteY6" fmla="*/ 10431 h 10512"/>
                    <a:gd name="connsiteX7" fmla="*/ 1997 w 10061"/>
                    <a:gd name="connsiteY7" fmla="*/ 10512 h 10512"/>
                    <a:gd name="connsiteX8" fmla="*/ 2528 w 10061"/>
                    <a:gd name="connsiteY8" fmla="*/ 5869 h 10512"/>
                    <a:gd name="connsiteX9" fmla="*/ 0 w 10061"/>
                    <a:gd name="connsiteY9" fmla="*/ 0 h 10512"/>
                    <a:gd name="connsiteX0" fmla="*/ 0 w 10056"/>
                    <a:gd name="connsiteY0" fmla="*/ 0 h 10512"/>
                    <a:gd name="connsiteX1" fmla="*/ 4201 w 10056"/>
                    <a:gd name="connsiteY1" fmla="*/ 1467 h 10512"/>
                    <a:gd name="connsiteX2" fmla="*/ 6302 w 10056"/>
                    <a:gd name="connsiteY2" fmla="*/ 1763 h 10512"/>
                    <a:gd name="connsiteX3" fmla="*/ 6886 w 10056"/>
                    <a:gd name="connsiteY3" fmla="*/ 5242 h 10512"/>
                    <a:gd name="connsiteX4" fmla="*/ 9925 w 10056"/>
                    <a:gd name="connsiteY4" fmla="*/ 9260 h 10512"/>
                    <a:gd name="connsiteX5" fmla="*/ 8731 w 10056"/>
                    <a:gd name="connsiteY5" fmla="*/ 9275 h 10512"/>
                    <a:gd name="connsiteX6" fmla="*/ 5246 w 10056"/>
                    <a:gd name="connsiteY6" fmla="*/ 10431 h 10512"/>
                    <a:gd name="connsiteX7" fmla="*/ 1997 w 10056"/>
                    <a:gd name="connsiteY7" fmla="*/ 10512 h 10512"/>
                    <a:gd name="connsiteX8" fmla="*/ 2528 w 10056"/>
                    <a:gd name="connsiteY8" fmla="*/ 5869 h 10512"/>
                    <a:gd name="connsiteX9" fmla="*/ 0 w 10056"/>
                    <a:gd name="connsiteY9" fmla="*/ 0 h 10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056" h="10512">
                      <a:moveTo>
                        <a:pt x="0" y="0"/>
                      </a:moveTo>
                      <a:cubicBezTo>
                        <a:pt x="804" y="344"/>
                        <a:pt x="3151" y="1173"/>
                        <a:pt x="4201" y="1467"/>
                      </a:cubicBezTo>
                      <a:cubicBezTo>
                        <a:pt x="5252" y="1761"/>
                        <a:pt x="5855" y="1134"/>
                        <a:pt x="6302" y="1763"/>
                      </a:cubicBezTo>
                      <a:cubicBezTo>
                        <a:pt x="6749" y="2392"/>
                        <a:pt x="6218" y="3499"/>
                        <a:pt x="6886" y="5242"/>
                      </a:cubicBezTo>
                      <a:cubicBezTo>
                        <a:pt x="7180" y="6565"/>
                        <a:pt x="9618" y="8588"/>
                        <a:pt x="9925" y="9260"/>
                      </a:cubicBezTo>
                      <a:cubicBezTo>
                        <a:pt x="10233" y="9932"/>
                        <a:pt x="10065" y="9035"/>
                        <a:pt x="8731" y="9275"/>
                      </a:cubicBezTo>
                      <a:cubicBezTo>
                        <a:pt x="7397" y="9515"/>
                        <a:pt x="7925" y="10036"/>
                        <a:pt x="5246" y="10431"/>
                      </a:cubicBezTo>
                      <a:cubicBezTo>
                        <a:pt x="2078" y="10347"/>
                        <a:pt x="3462" y="10425"/>
                        <a:pt x="1997" y="10512"/>
                      </a:cubicBezTo>
                      <a:cubicBezTo>
                        <a:pt x="3065" y="8724"/>
                        <a:pt x="2533" y="7094"/>
                        <a:pt x="2528" y="5869"/>
                      </a:cubicBezTo>
                      <a:cubicBezTo>
                        <a:pt x="2533" y="4053"/>
                        <a:pt x="709" y="2150"/>
                        <a:pt x="0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  <a:alpha val="54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84" name="그룹 83"/>
                <p:cNvGrpSpPr/>
                <p:nvPr/>
              </p:nvGrpSpPr>
              <p:grpSpPr>
                <a:xfrm>
                  <a:off x="6801671" y="3758888"/>
                  <a:ext cx="1230969" cy="734504"/>
                  <a:chOff x="1536739" y="3675336"/>
                  <a:chExt cx="1031930" cy="615740"/>
                </a:xfrm>
              </p:grpSpPr>
              <p:sp>
                <p:nvSpPr>
                  <p:cNvPr id="90" name="직사각형 89"/>
                  <p:cNvSpPr/>
                  <p:nvPr/>
                </p:nvSpPr>
                <p:spPr>
                  <a:xfrm rot="7177615">
                    <a:off x="2106482" y="3392875"/>
                    <a:ext cx="179726" cy="744648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1" name="직사각형 90"/>
                  <p:cNvSpPr/>
                  <p:nvPr/>
                </p:nvSpPr>
                <p:spPr>
                  <a:xfrm rot="7177615">
                    <a:off x="1802756" y="3815634"/>
                    <a:ext cx="209425" cy="74146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2" name="직사각형 91"/>
                  <p:cNvSpPr/>
                  <p:nvPr/>
                </p:nvSpPr>
                <p:spPr>
                  <a:xfrm rot="7177615">
                    <a:off x="1784880" y="3704814"/>
                    <a:ext cx="209425" cy="320006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3" name="직사각형 92"/>
                  <p:cNvSpPr/>
                  <p:nvPr/>
                </p:nvSpPr>
                <p:spPr>
                  <a:xfrm rot="7177615">
                    <a:off x="2121643" y="3907927"/>
                    <a:ext cx="201423" cy="320006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85" name="그룹 84"/>
                <p:cNvGrpSpPr/>
                <p:nvPr/>
              </p:nvGrpSpPr>
              <p:grpSpPr>
                <a:xfrm>
                  <a:off x="6293765" y="2012148"/>
                  <a:ext cx="705256" cy="869696"/>
                  <a:chOff x="1123027" y="2252541"/>
                  <a:chExt cx="574461" cy="708405"/>
                </a:xfrm>
              </p:grpSpPr>
              <p:sp>
                <p:nvSpPr>
                  <p:cNvPr id="87" name="직사각형 86"/>
                  <p:cNvSpPr/>
                  <p:nvPr/>
                </p:nvSpPr>
                <p:spPr>
                  <a:xfrm rot="2397051">
                    <a:off x="1123027" y="2252541"/>
                    <a:ext cx="165000" cy="502545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8" name="직사각형 87"/>
                  <p:cNvSpPr/>
                  <p:nvPr/>
                </p:nvSpPr>
                <p:spPr>
                  <a:xfrm rot="2397051">
                    <a:off x="1343571" y="2342892"/>
                    <a:ext cx="165000" cy="502545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9" name="직사각형 88"/>
                  <p:cNvSpPr/>
                  <p:nvPr/>
                </p:nvSpPr>
                <p:spPr>
                  <a:xfrm rot="2397051">
                    <a:off x="1532488" y="2458401"/>
                    <a:ext cx="165000" cy="502545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86" name="순서도: 천공 테이프 4"/>
                <p:cNvSpPr/>
                <p:nvPr/>
              </p:nvSpPr>
              <p:spPr>
                <a:xfrm rot="20836251">
                  <a:off x="8032213" y="1451480"/>
                  <a:ext cx="2979531" cy="3102757"/>
                </a:xfrm>
                <a:custGeom>
                  <a:avLst/>
                  <a:gdLst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5000 w 10000"/>
                    <a:gd name="connsiteY7" fmla="*/ 9000 h 10000"/>
                    <a:gd name="connsiteX8" fmla="*/ 2500 w 10000"/>
                    <a:gd name="connsiteY8" fmla="*/ 10000 h 10000"/>
                    <a:gd name="connsiteX9" fmla="*/ 0 w 10000"/>
                    <a:gd name="connsiteY9" fmla="*/ 9000 h 10000"/>
                    <a:gd name="connsiteX10" fmla="*/ 0 w 10000"/>
                    <a:gd name="connsiteY10" fmla="*/ 1000 h 10000"/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5000 w 10000"/>
                    <a:gd name="connsiteY7" fmla="*/ 9000 h 10000"/>
                    <a:gd name="connsiteX8" fmla="*/ 2500 w 10000"/>
                    <a:gd name="connsiteY8" fmla="*/ 10000 h 10000"/>
                    <a:gd name="connsiteX9" fmla="*/ 0 w 10000"/>
                    <a:gd name="connsiteY9" fmla="*/ 9000 h 10000"/>
                    <a:gd name="connsiteX10" fmla="*/ 1332 w 10000"/>
                    <a:gd name="connsiteY10" fmla="*/ 6145 h 10000"/>
                    <a:gd name="connsiteX11" fmla="*/ 0 w 10000"/>
                    <a:gd name="connsiteY11" fmla="*/ 1000 h 10000"/>
                    <a:gd name="connsiteX0" fmla="*/ 0 w 10000"/>
                    <a:gd name="connsiteY0" fmla="*/ 1000 h 10292"/>
                    <a:gd name="connsiteX1" fmla="*/ 2500 w 10000"/>
                    <a:gd name="connsiteY1" fmla="*/ 2000 h 10292"/>
                    <a:gd name="connsiteX2" fmla="*/ 5000 w 10000"/>
                    <a:gd name="connsiteY2" fmla="*/ 1000 h 10292"/>
                    <a:gd name="connsiteX3" fmla="*/ 7500 w 10000"/>
                    <a:gd name="connsiteY3" fmla="*/ 0 h 10292"/>
                    <a:gd name="connsiteX4" fmla="*/ 10000 w 10000"/>
                    <a:gd name="connsiteY4" fmla="*/ 1000 h 10292"/>
                    <a:gd name="connsiteX5" fmla="*/ 10000 w 10000"/>
                    <a:gd name="connsiteY5" fmla="*/ 9000 h 10292"/>
                    <a:gd name="connsiteX6" fmla="*/ 7500 w 10000"/>
                    <a:gd name="connsiteY6" fmla="*/ 8000 h 10292"/>
                    <a:gd name="connsiteX7" fmla="*/ 5000 w 10000"/>
                    <a:gd name="connsiteY7" fmla="*/ 9000 h 10292"/>
                    <a:gd name="connsiteX8" fmla="*/ 2500 w 10000"/>
                    <a:gd name="connsiteY8" fmla="*/ 10000 h 10292"/>
                    <a:gd name="connsiteX9" fmla="*/ 884 w 10000"/>
                    <a:gd name="connsiteY9" fmla="*/ 9972 h 10292"/>
                    <a:gd name="connsiteX10" fmla="*/ 1332 w 10000"/>
                    <a:gd name="connsiteY10" fmla="*/ 6145 h 10292"/>
                    <a:gd name="connsiteX11" fmla="*/ 0 w 10000"/>
                    <a:gd name="connsiteY11" fmla="*/ 1000 h 10292"/>
                    <a:gd name="connsiteX0" fmla="*/ 0 w 10000"/>
                    <a:gd name="connsiteY0" fmla="*/ 1000 h 10292"/>
                    <a:gd name="connsiteX1" fmla="*/ 2500 w 10000"/>
                    <a:gd name="connsiteY1" fmla="*/ 2000 h 10292"/>
                    <a:gd name="connsiteX2" fmla="*/ 5000 w 10000"/>
                    <a:gd name="connsiteY2" fmla="*/ 1000 h 10292"/>
                    <a:gd name="connsiteX3" fmla="*/ 7500 w 10000"/>
                    <a:gd name="connsiteY3" fmla="*/ 0 h 10292"/>
                    <a:gd name="connsiteX4" fmla="*/ 10000 w 10000"/>
                    <a:gd name="connsiteY4" fmla="*/ 1000 h 10292"/>
                    <a:gd name="connsiteX5" fmla="*/ 10000 w 10000"/>
                    <a:gd name="connsiteY5" fmla="*/ 9000 h 10292"/>
                    <a:gd name="connsiteX6" fmla="*/ 7500 w 10000"/>
                    <a:gd name="connsiteY6" fmla="*/ 8000 h 10292"/>
                    <a:gd name="connsiteX7" fmla="*/ 5000 w 10000"/>
                    <a:gd name="connsiteY7" fmla="*/ 9000 h 10292"/>
                    <a:gd name="connsiteX8" fmla="*/ 2500 w 10000"/>
                    <a:gd name="connsiteY8" fmla="*/ 10000 h 10292"/>
                    <a:gd name="connsiteX9" fmla="*/ 884 w 10000"/>
                    <a:gd name="connsiteY9" fmla="*/ 9972 h 10292"/>
                    <a:gd name="connsiteX10" fmla="*/ 1332 w 10000"/>
                    <a:gd name="connsiteY10" fmla="*/ 6145 h 10292"/>
                    <a:gd name="connsiteX11" fmla="*/ 0 w 10000"/>
                    <a:gd name="connsiteY11" fmla="*/ 1000 h 10292"/>
                    <a:gd name="connsiteX0" fmla="*/ 0 w 10000"/>
                    <a:gd name="connsiteY0" fmla="*/ 1000 h 10292"/>
                    <a:gd name="connsiteX1" fmla="*/ 2500 w 10000"/>
                    <a:gd name="connsiteY1" fmla="*/ 2000 h 10292"/>
                    <a:gd name="connsiteX2" fmla="*/ 5000 w 10000"/>
                    <a:gd name="connsiteY2" fmla="*/ 1000 h 10292"/>
                    <a:gd name="connsiteX3" fmla="*/ 7500 w 10000"/>
                    <a:gd name="connsiteY3" fmla="*/ 0 h 10292"/>
                    <a:gd name="connsiteX4" fmla="*/ 10000 w 10000"/>
                    <a:gd name="connsiteY4" fmla="*/ 1000 h 10292"/>
                    <a:gd name="connsiteX5" fmla="*/ 10000 w 10000"/>
                    <a:gd name="connsiteY5" fmla="*/ 9000 h 10292"/>
                    <a:gd name="connsiteX6" fmla="*/ 7500 w 10000"/>
                    <a:gd name="connsiteY6" fmla="*/ 8000 h 10292"/>
                    <a:gd name="connsiteX7" fmla="*/ 5000 w 10000"/>
                    <a:gd name="connsiteY7" fmla="*/ 9000 h 10292"/>
                    <a:gd name="connsiteX8" fmla="*/ 2500 w 10000"/>
                    <a:gd name="connsiteY8" fmla="*/ 10000 h 10292"/>
                    <a:gd name="connsiteX9" fmla="*/ 884 w 10000"/>
                    <a:gd name="connsiteY9" fmla="*/ 9972 h 10292"/>
                    <a:gd name="connsiteX10" fmla="*/ 1332 w 10000"/>
                    <a:gd name="connsiteY10" fmla="*/ 6145 h 10292"/>
                    <a:gd name="connsiteX11" fmla="*/ 0 w 10000"/>
                    <a:gd name="connsiteY11" fmla="*/ 1000 h 10292"/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5000 w 10000"/>
                    <a:gd name="connsiteY7" fmla="*/ 9000 h 10000"/>
                    <a:gd name="connsiteX8" fmla="*/ 2500 w 10000"/>
                    <a:gd name="connsiteY8" fmla="*/ 10000 h 10000"/>
                    <a:gd name="connsiteX9" fmla="*/ 884 w 10000"/>
                    <a:gd name="connsiteY9" fmla="*/ 9972 h 10000"/>
                    <a:gd name="connsiteX10" fmla="*/ 1332 w 10000"/>
                    <a:gd name="connsiteY10" fmla="*/ 6145 h 10000"/>
                    <a:gd name="connsiteX11" fmla="*/ 0 w 10000"/>
                    <a:gd name="connsiteY11" fmla="*/ 1000 h 10000"/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4933 w 10000"/>
                    <a:gd name="connsiteY7" fmla="*/ 9221 h 10000"/>
                    <a:gd name="connsiteX8" fmla="*/ 2500 w 10000"/>
                    <a:gd name="connsiteY8" fmla="*/ 10000 h 10000"/>
                    <a:gd name="connsiteX9" fmla="*/ 884 w 10000"/>
                    <a:gd name="connsiteY9" fmla="*/ 9972 h 10000"/>
                    <a:gd name="connsiteX10" fmla="*/ 1332 w 10000"/>
                    <a:gd name="connsiteY10" fmla="*/ 6145 h 10000"/>
                    <a:gd name="connsiteX11" fmla="*/ 0 w 10000"/>
                    <a:gd name="connsiteY11" fmla="*/ 1000 h 10000"/>
                    <a:gd name="connsiteX0" fmla="*/ 0 w 10000"/>
                    <a:gd name="connsiteY0" fmla="*/ 89 h 9089"/>
                    <a:gd name="connsiteX1" fmla="*/ 2500 w 10000"/>
                    <a:gd name="connsiteY1" fmla="*/ 1089 h 9089"/>
                    <a:gd name="connsiteX2" fmla="*/ 5000 w 10000"/>
                    <a:gd name="connsiteY2" fmla="*/ 89 h 9089"/>
                    <a:gd name="connsiteX3" fmla="*/ 6795 w 10000"/>
                    <a:gd name="connsiteY3" fmla="*/ 3822 h 9089"/>
                    <a:gd name="connsiteX4" fmla="*/ 10000 w 10000"/>
                    <a:gd name="connsiteY4" fmla="*/ 89 h 9089"/>
                    <a:gd name="connsiteX5" fmla="*/ 10000 w 10000"/>
                    <a:gd name="connsiteY5" fmla="*/ 8089 h 9089"/>
                    <a:gd name="connsiteX6" fmla="*/ 7500 w 10000"/>
                    <a:gd name="connsiteY6" fmla="*/ 7089 h 9089"/>
                    <a:gd name="connsiteX7" fmla="*/ 4933 w 10000"/>
                    <a:gd name="connsiteY7" fmla="*/ 8310 h 9089"/>
                    <a:gd name="connsiteX8" fmla="*/ 2500 w 10000"/>
                    <a:gd name="connsiteY8" fmla="*/ 9089 h 9089"/>
                    <a:gd name="connsiteX9" fmla="*/ 884 w 10000"/>
                    <a:gd name="connsiteY9" fmla="*/ 9061 h 9089"/>
                    <a:gd name="connsiteX10" fmla="*/ 1332 w 10000"/>
                    <a:gd name="connsiteY10" fmla="*/ 5234 h 9089"/>
                    <a:gd name="connsiteX11" fmla="*/ 0 w 10000"/>
                    <a:gd name="connsiteY11" fmla="*/ 89 h 9089"/>
                    <a:gd name="connsiteX0" fmla="*/ 0 w 10000"/>
                    <a:gd name="connsiteY0" fmla="*/ 57 h 9959"/>
                    <a:gd name="connsiteX1" fmla="*/ 2500 w 10000"/>
                    <a:gd name="connsiteY1" fmla="*/ 1157 h 9959"/>
                    <a:gd name="connsiteX2" fmla="*/ 4692 w 10000"/>
                    <a:gd name="connsiteY2" fmla="*/ 1236 h 9959"/>
                    <a:gd name="connsiteX3" fmla="*/ 6795 w 10000"/>
                    <a:gd name="connsiteY3" fmla="*/ 4164 h 9959"/>
                    <a:gd name="connsiteX4" fmla="*/ 10000 w 10000"/>
                    <a:gd name="connsiteY4" fmla="*/ 57 h 9959"/>
                    <a:gd name="connsiteX5" fmla="*/ 10000 w 10000"/>
                    <a:gd name="connsiteY5" fmla="*/ 8859 h 9959"/>
                    <a:gd name="connsiteX6" fmla="*/ 7500 w 10000"/>
                    <a:gd name="connsiteY6" fmla="*/ 7759 h 9959"/>
                    <a:gd name="connsiteX7" fmla="*/ 4933 w 10000"/>
                    <a:gd name="connsiteY7" fmla="*/ 9102 h 9959"/>
                    <a:gd name="connsiteX8" fmla="*/ 2500 w 10000"/>
                    <a:gd name="connsiteY8" fmla="*/ 9959 h 9959"/>
                    <a:gd name="connsiteX9" fmla="*/ 884 w 10000"/>
                    <a:gd name="connsiteY9" fmla="*/ 9928 h 9959"/>
                    <a:gd name="connsiteX10" fmla="*/ 1332 w 10000"/>
                    <a:gd name="connsiteY10" fmla="*/ 5718 h 9959"/>
                    <a:gd name="connsiteX11" fmla="*/ 0 w 10000"/>
                    <a:gd name="connsiteY11" fmla="*/ 57 h 9959"/>
                    <a:gd name="connsiteX0" fmla="*/ 0 w 10000"/>
                    <a:gd name="connsiteY0" fmla="*/ 57 h 10000"/>
                    <a:gd name="connsiteX1" fmla="*/ 2214 w 10000"/>
                    <a:gd name="connsiteY1" fmla="*/ 1477 h 10000"/>
                    <a:gd name="connsiteX2" fmla="*/ 4692 w 10000"/>
                    <a:gd name="connsiteY2" fmla="*/ 1241 h 10000"/>
                    <a:gd name="connsiteX3" fmla="*/ 6795 w 10000"/>
                    <a:gd name="connsiteY3" fmla="*/ 4181 h 10000"/>
                    <a:gd name="connsiteX4" fmla="*/ 10000 w 10000"/>
                    <a:gd name="connsiteY4" fmla="*/ 57 h 10000"/>
                    <a:gd name="connsiteX5" fmla="*/ 10000 w 10000"/>
                    <a:gd name="connsiteY5" fmla="*/ 8895 h 10000"/>
                    <a:gd name="connsiteX6" fmla="*/ 7500 w 10000"/>
                    <a:gd name="connsiteY6" fmla="*/ 7791 h 10000"/>
                    <a:gd name="connsiteX7" fmla="*/ 4933 w 10000"/>
                    <a:gd name="connsiteY7" fmla="*/ 9139 h 10000"/>
                    <a:gd name="connsiteX8" fmla="*/ 2500 w 10000"/>
                    <a:gd name="connsiteY8" fmla="*/ 10000 h 10000"/>
                    <a:gd name="connsiteX9" fmla="*/ 884 w 10000"/>
                    <a:gd name="connsiteY9" fmla="*/ 9969 h 10000"/>
                    <a:gd name="connsiteX10" fmla="*/ 1332 w 10000"/>
                    <a:gd name="connsiteY10" fmla="*/ 5742 h 10000"/>
                    <a:gd name="connsiteX11" fmla="*/ 0 w 10000"/>
                    <a:gd name="connsiteY11" fmla="*/ 57 h 10000"/>
                    <a:gd name="connsiteX0" fmla="*/ 0 w 10000"/>
                    <a:gd name="connsiteY0" fmla="*/ 57 h 10000"/>
                    <a:gd name="connsiteX1" fmla="*/ 2214 w 10000"/>
                    <a:gd name="connsiteY1" fmla="*/ 1477 h 10000"/>
                    <a:gd name="connsiteX2" fmla="*/ 4692 w 10000"/>
                    <a:gd name="connsiteY2" fmla="*/ 1241 h 10000"/>
                    <a:gd name="connsiteX3" fmla="*/ 6795 w 10000"/>
                    <a:gd name="connsiteY3" fmla="*/ 4181 h 10000"/>
                    <a:gd name="connsiteX4" fmla="*/ 10000 w 10000"/>
                    <a:gd name="connsiteY4" fmla="*/ 57 h 10000"/>
                    <a:gd name="connsiteX5" fmla="*/ 10000 w 10000"/>
                    <a:gd name="connsiteY5" fmla="*/ 8895 h 10000"/>
                    <a:gd name="connsiteX6" fmla="*/ 7500 w 10000"/>
                    <a:gd name="connsiteY6" fmla="*/ 7791 h 10000"/>
                    <a:gd name="connsiteX7" fmla="*/ 4933 w 10000"/>
                    <a:gd name="connsiteY7" fmla="*/ 9139 h 10000"/>
                    <a:gd name="connsiteX8" fmla="*/ 2500 w 10000"/>
                    <a:gd name="connsiteY8" fmla="*/ 10000 h 10000"/>
                    <a:gd name="connsiteX9" fmla="*/ 884 w 10000"/>
                    <a:gd name="connsiteY9" fmla="*/ 9969 h 10000"/>
                    <a:gd name="connsiteX10" fmla="*/ 1332 w 10000"/>
                    <a:gd name="connsiteY10" fmla="*/ 5742 h 10000"/>
                    <a:gd name="connsiteX11" fmla="*/ 0 w 10000"/>
                    <a:gd name="connsiteY11" fmla="*/ 57 h 10000"/>
                    <a:gd name="connsiteX0" fmla="*/ 0 w 10000"/>
                    <a:gd name="connsiteY0" fmla="*/ 57 h 10580"/>
                    <a:gd name="connsiteX1" fmla="*/ 2214 w 10000"/>
                    <a:gd name="connsiteY1" fmla="*/ 1477 h 10580"/>
                    <a:gd name="connsiteX2" fmla="*/ 4692 w 10000"/>
                    <a:gd name="connsiteY2" fmla="*/ 1241 h 10580"/>
                    <a:gd name="connsiteX3" fmla="*/ 6795 w 10000"/>
                    <a:gd name="connsiteY3" fmla="*/ 4181 h 10580"/>
                    <a:gd name="connsiteX4" fmla="*/ 10000 w 10000"/>
                    <a:gd name="connsiteY4" fmla="*/ 57 h 10580"/>
                    <a:gd name="connsiteX5" fmla="*/ 10000 w 10000"/>
                    <a:gd name="connsiteY5" fmla="*/ 8895 h 10580"/>
                    <a:gd name="connsiteX6" fmla="*/ 6353 w 10000"/>
                    <a:gd name="connsiteY6" fmla="*/ 10580 h 10580"/>
                    <a:gd name="connsiteX7" fmla="*/ 4933 w 10000"/>
                    <a:gd name="connsiteY7" fmla="*/ 9139 h 10580"/>
                    <a:gd name="connsiteX8" fmla="*/ 2500 w 10000"/>
                    <a:gd name="connsiteY8" fmla="*/ 10000 h 10580"/>
                    <a:gd name="connsiteX9" fmla="*/ 884 w 10000"/>
                    <a:gd name="connsiteY9" fmla="*/ 9969 h 10580"/>
                    <a:gd name="connsiteX10" fmla="*/ 1332 w 10000"/>
                    <a:gd name="connsiteY10" fmla="*/ 5742 h 10580"/>
                    <a:gd name="connsiteX11" fmla="*/ 0 w 10000"/>
                    <a:gd name="connsiteY11" fmla="*/ 57 h 10580"/>
                    <a:gd name="connsiteX0" fmla="*/ 0 w 10000"/>
                    <a:gd name="connsiteY0" fmla="*/ 57 h 10832"/>
                    <a:gd name="connsiteX1" fmla="*/ 2214 w 10000"/>
                    <a:gd name="connsiteY1" fmla="*/ 1477 h 10832"/>
                    <a:gd name="connsiteX2" fmla="*/ 4692 w 10000"/>
                    <a:gd name="connsiteY2" fmla="*/ 1241 h 10832"/>
                    <a:gd name="connsiteX3" fmla="*/ 6795 w 10000"/>
                    <a:gd name="connsiteY3" fmla="*/ 4181 h 10832"/>
                    <a:gd name="connsiteX4" fmla="*/ 10000 w 10000"/>
                    <a:gd name="connsiteY4" fmla="*/ 57 h 10832"/>
                    <a:gd name="connsiteX5" fmla="*/ 9253 w 10000"/>
                    <a:gd name="connsiteY5" fmla="*/ 10832 h 10832"/>
                    <a:gd name="connsiteX6" fmla="*/ 6353 w 10000"/>
                    <a:gd name="connsiteY6" fmla="*/ 10580 h 10832"/>
                    <a:gd name="connsiteX7" fmla="*/ 4933 w 10000"/>
                    <a:gd name="connsiteY7" fmla="*/ 9139 h 10832"/>
                    <a:gd name="connsiteX8" fmla="*/ 2500 w 10000"/>
                    <a:gd name="connsiteY8" fmla="*/ 10000 h 10832"/>
                    <a:gd name="connsiteX9" fmla="*/ 884 w 10000"/>
                    <a:gd name="connsiteY9" fmla="*/ 9969 h 10832"/>
                    <a:gd name="connsiteX10" fmla="*/ 1332 w 10000"/>
                    <a:gd name="connsiteY10" fmla="*/ 5742 h 10832"/>
                    <a:gd name="connsiteX11" fmla="*/ 0 w 10000"/>
                    <a:gd name="connsiteY11" fmla="*/ 57 h 10832"/>
                    <a:gd name="connsiteX0" fmla="*/ 0 w 10000"/>
                    <a:gd name="connsiteY0" fmla="*/ 57 h 10832"/>
                    <a:gd name="connsiteX1" fmla="*/ 2214 w 10000"/>
                    <a:gd name="connsiteY1" fmla="*/ 1477 h 10832"/>
                    <a:gd name="connsiteX2" fmla="*/ 4692 w 10000"/>
                    <a:gd name="connsiteY2" fmla="*/ 1241 h 10832"/>
                    <a:gd name="connsiteX3" fmla="*/ 6795 w 10000"/>
                    <a:gd name="connsiteY3" fmla="*/ 4181 h 10832"/>
                    <a:gd name="connsiteX4" fmla="*/ 10000 w 10000"/>
                    <a:gd name="connsiteY4" fmla="*/ 57 h 10832"/>
                    <a:gd name="connsiteX5" fmla="*/ 9253 w 10000"/>
                    <a:gd name="connsiteY5" fmla="*/ 10832 h 10832"/>
                    <a:gd name="connsiteX6" fmla="*/ 6353 w 10000"/>
                    <a:gd name="connsiteY6" fmla="*/ 10580 h 10832"/>
                    <a:gd name="connsiteX7" fmla="*/ 4933 w 10000"/>
                    <a:gd name="connsiteY7" fmla="*/ 9139 h 10832"/>
                    <a:gd name="connsiteX8" fmla="*/ 2500 w 10000"/>
                    <a:gd name="connsiteY8" fmla="*/ 10000 h 10832"/>
                    <a:gd name="connsiteX9" fmla="*/ 884 w 10000"/>
                    <a:gd name="connsiteY9" fmla="*/ 9969 h 10832"/>
                    <a:gd name="connsiteX10" fmla="*/ 1332 w 10000"/>
                    <a:gd name="connsiteY10" fmla="*/ 5742 h 10832"/>
                    <a:gd name="connsiteX11" fmla="*/ 0 w 10000"/>
                    <a:gd name="connsiteY11" fmla="*/ 57 h 10832"/>
                    <a:gd name="connsiteX0" fmla="*/ 0 w 9253"/>
                    <a:gd name="connsiteY0" fmla="*/ 0 h 10775"/>
                    <a:gd name="connsiteX1" fmla="*/ 2214 w 9253"/>
                    <a:gd name="connsiteY1" fmla="*/ 1420 h 10775"/>
                    <a:gd name="connsiteX2" fmla="*/ 4692 w 9253"/>
                    <a:gd name="connsiteY2" fmla="*/ 1184 h 10775"/>
                    <a:gd name="connsiteX3" fmla="*/ 6795 w 9253"/>
                    <a:gd name="connsiteY3" fmla="*/ 4124 h 10775"/>
                    <a:gd name="connsiteX4" fmla="*/ 8122 w 9253"/>
                    <a:gd name="connsiteY4" fmla="*/ 6873 h 10775"/>
                    <a:gd name="connsiteX5" fmla="*/ 9253 w 9253"/>
                    <a:gd name="connsiteY5" fmla="*/ 10775 h 10775"/>
                    <a:gd name="connsiteX6" fmla="*/ 6353 w 9253"/>
                    <a:gd name="connsiteY6" fmla="*/ 10523 h 10775"/>
                    <a:gd name="connsiteX7" fmla="*/ 4933 w 9253"/>
                    <a:gd name="connsiteY7" fmla="*/ 9082 h 10775"/>
                    <a:gd name="connsiteX8" fmla="*/ 2500 w 9253"/>
                    <a:gd name="connsiteY8" fmla="*/ 9943 h 10775"/>
                    <a:gd name="connsiteX9" fmla="*/ 884 w 9253"/>
                    <a:gd name="connsiteY9" fmla="*/ 9912 h 10775"/>
                    <a:gd name="connsiteX10" fmla="*/ 1332 w 9253"/>
                    <a:gd name="connsiteY10" fmla="*/ 5685 h 10775"/>
                    <a:gd name="connsiteX11" fmla="*/ 0 w 9253"/>
                    <a:gd name="connsiteY11" fmla="*/ 0 h 10775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44 w 10000"/>
                    <a:gd name="connsiteY3" fmla="*/ 3827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44 w 10000"/>
                    <a:gd name="connsiteY3" fmla="*/ 3827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76 w 10000"/>
                    <a:gd name="connsiteY3" fmla="*/ 300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56 w 10000"/>
                    <a:gd name="connsiteY3" fmla="*/ 2673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56 w 10000"/>
                    <a:gd name="connsiteY3" fmla="*/ 2673 h 10000"/>
                    <a:gd name="connsiteX4" fmla="*/ 7322 w 10000"/>
                    <a:gd name="connsiteY4" fmla="*/ 4065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56 w 10000"/>
                    <a:gd name="connsiteY3" fmla="*/ 2673 h 10000"/>
                    <a:gd name="connsiteX4" fmla="*/ 7322 w 10000"/>
                    <a:gd name="connsiteY4" fmla="*/ 4065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8778"/>
                    <a:gd name="connsiteY0" fmla="*/ 0 h 9814"/>
                    <a:gd name="connsiteX1" fmla="*/ 2393 w 8778"/>
                    <a:gd name="connsiteY1" fmla="*/ 1318 h 9814"/>
                    <a:gd name="connsiteX2" fmla="*/ 5071 w 8778"/>
                    <a:gd name="connsiteY2" fmla="*/ 1099 h 9814"/>
                    <a:gd name="connsiteX3" fmla="*/ 7322 w 8778"/>
                    <a:gd name="connsiteY3" fmla="*/ 4065 h 9814"/>
                    <a:gd name="connsiteX4" fmla="*/ 8778 w 8778"/>
                    <a:gd name="connsiteY4" fmla="*/ 6379 h 9814"/>
                    <a:gd name="connsiteX5" fmla="*/ 6866 w 8778"/>
                    <a:gd name="connsiteY5" fmla="*/ 9766 h 9814"/>
                    <a:gd name="connsiteX6" fmla="*/ 5331 w 8778"/>
                    <a:gd name="connsiteY6" fmla="*/ 8429 h 9814"/>
                    <a:gd name="connsiteX7" fmla="*/ 2702 w 8778"/>
                    <a:gd name="connsiteY7" fmla="*/ 9228 h 9814"/>
                    <a:gd name="connsiteX8" fmla="*/ 955 w 8778"/>
                    <a:gd name="connsiteY8" fmla="*/ 9199 h 9814"/>
                    <a:gd name="connsiteX9" fmla="*/ 1440 w 8778"/>
                    <a:gd name="connsiteY9" fmla="*/ 5276 h 9814"/>
                    <a:gd name="connsiteX10" fmla="*/ 0 w 8778"/>
                    <a:gd name="connsiteY10" fmla="*/ 0 h 9814"/>
                    <a:gd name="connsiteX0" fmla="*/ 0 w 8457"/>
                    <a:gd name="connsiteY0" fmla="*/ 0 h 10114"/>
                    <a:gd name="connsiteX1" fmla="*/ 2726 w 8457"/>
                    <a:gd name="connsiteY1" fmla="*/ 1343 h 10114"/>
                    <a:gd name="connsiteX2" fmla="*/ 5777 w 8457"/>
                    <a:gd name="connsiteY2" fmla="*/ 1120 h 10114"/>
                    <a:gd name="connsiteX3" fmla="*/ 8341 w 8457"/>
                    <a:gd name="connsiteY3" fmla="*/ 4142 h 10114"/>
                    <a:gd name="connsiteX4" fmla="*/ 7822 w 8457"/>
                    <a:gd name="connsiteY4" fmla="*/ 9951 h 10114"/>
                    <a:gd name="connsiteX5" fmla="*/ 6073 w 8457"/>
                    <a:gd name="connsiteY5" fmla="*/ 8589 h 10114"/>
                    <a:gd name="connsiteX6" fmla="*/ 3078 w 8457"/>
                    <a:gd name="connsiteY6" fmla="*/ 9403 h 10114"/>
                    <a:gd name="connsiteX7" fmla="*/ 1088 w 8457"/>
                    <a:gd name="connsiteY7" fmla="*/ 9373 h 10114"/>
                    <a:gd name="connsiteX8" fmla="*/ 1640 w 8457"/>
                    <a:gd name="connsiteY8" fmla="*/ 5376 h 10114"/>
                    <a:gd name="connsiteX9" fmla="*/ 0 w 8457"/>
                    <a:gd name="connsiteY9" fmla="*/ 0 h 10114"/>
                    <a:gd name="connsiteX0" fmla="*/ 0 w 9251"/>
                    <a:gd name="connsiteY0" fmla="*/ 0 h 10180"/>
                    <a:gd name="connsiteX1" fmla="*/ 3223 w 9251"/>
                    <a:gd name="connsiteY1" fmla="*/ 1328 h 10180"/>
                    <a:gd name="connsiteX2" fmla="*/ 6831 w 9251"/>
                    <a:gd name="connsiteY2" fmla="*/ 1107 h 10180"/>
                    <a:gd name="connsiteX3" fmla="*/ 9249 w 9251"/>
                    <a:gd name="connsiteY3" fmla="*/ 9839 h 10180"/>
                    <a:gd name="connsiteX4" fmla="*/ 7181 w 9251"/>
                    <a:gd name="connsiteY4" fmla="*/ 8492 h 10180"/>
                    <a:gd name="connsiteX5" fmla="*/ 3640 w 9251"/>
                    <a:gd name="connsiteY5" fmla="*/ 9297 h 10180"/>
                    <a:gd name="connsiteX6" fmla="*/ 1287 w 9251"/>
                    <a:gd name="connsiteY6" fmla="*/ 9267 h 10180"/>
                    <a:gd name="connsiteX7" fmla="*/ 1939 w 9251"/>
                    <a:gd name="connsiteY7" fmla="*/ 5315 h 10180"/>
                    <a:gd name="connsiteX8" fmla="*/ 0 w 9251"/>
                    <a:gd name="connsiteY8" fmla="*/ 0 h 10180"/>
                    <a:gd name="connsiteX0" fmla="*/ 0 w 8297"/>
                    <a:gd name="connsiteY0" fmla="*/ 0 h 9133"/>
                    <a:gd name="connsiteX1" fmla="*/ 3484 w 8297"/>
                    <a:gd name="connsiteY1" fmla="*/ 1305 h 9133"/>
                    <a:gd name="connsiteX2" fmla="*/ 7384 w 8297"/>
                    <a:gd name="connsiteY2" fmla="*/ 1087 h 9133"/>
                    <a:gd name="connsiteX3" fmla="*/ 8228 w 8297"/>
                    <a:gd name="connsiteY3" fmla="*/ 8239 h 9133"/>
                    <a:gd name="connsiteX4" fmla="*/ 7762 w 8297"/>
                    <a:gd name="connsiteY4" fmla="*/ 8342 h 9133"/>
                    <a:gd name="connsiteX5" fmla="*/ 3935 w 8297"/>
                    <a:gd name="connsiteY5" fmla="*/ 9133 h 9133"/>
                    <a:gd name="connsiteX6" fmla="*/ 1391 w 8297"/>
                    <a:gd name="connsiteY6" fmla="*/ 9103 h 9133"/>
                    <a:gd name="connsiteX7" fmla="*/ 2096 w 8297"/>
                    <a:gd name="connsiteY7" fmla="*/ 5221 h 9133"/>
                    <a:gd name="connsiteX8" fmla="*/ 0 w 8297"/>
                    <a:gd name="connsiteY8" fmla="*/ 0 h 9133"/>
                    <a:gd name="connsiteX0" fmla="*/ 0 w 10054"/>
                    <a:gd name="connsiteY0" fmla="*/ 0 h 10000"/>
                    <a:gd name="connsiteX1" fmla="*/ 4199 w 10054"/>
                    <a:gd name="connsiteY1" fmla="*/ 1429 h 10000"/>
                    <a:gd name="connsiteX2" fmla="*/ 8155 w 10054"/>
                    <a:gd name="connsiteY2" fmla="*/ 1296 h 10000"/>
                    <a:gd name="connsiteX3" fmla="*/ 9917 w 10054"/>
                    <a:gd name="connsiteY3" fmla="*/ 9021 h 10000"/>
                    <a:gd name="connsiteX4" fmla="*/ 9355 w 10054"/>
                    <a:gd name="connsiteY4" fmla="*/ 9134 h 10000"/>
                    <a:gd name="connsiteX5" fmla="*/ 4743 w 10054"/>
                    <a:gd name="connsiteY5" fmla="*/ 10000 h 10000"/>
                    <a:gd name="connsiteX6" fmla="*/ 1677 w 10054"/>
                    <a:gd name="connsiteY6" fmla="*/ 9967 h 10000"/>
                    <a:gd name="connsiteX7" fmla="*/ 2526 w 10054"/>
                    <a:gd name="connsiteY7" fmla="*/ 5717 h 10000"/>
                    <a:gd name="connsiteX8" fmla="*/ 0 w 10054"/>
                    <a:gd name="connsiteY8" fmla="*/ 0 h 10000"/>
                    <a:gd name="connsiteX0" fmla="*/ 0 w 10054"/>
                    <a:gd name="connsiteY0" fmla="*/ 0 h 10000"/>
                    <a:gd name="connsiteX1" fmla="*/ 4199 w 10054"/>
                    <a:gd name="connsiteY1" fmla="*/ 1429 h 10000"/>
                    <a:gd name="connsiteX2" fmla="*/ 8155 w 10054"/>
                    <a:gd name="connsiteY2" fmla="*/ 1296 h 10000"/>
                    <a:gd name="connsiteX3" fmla="*/ 9917 w 10054"/>
                    <a:gd name="connsiteY3" fmla="*/ 9021 h 10000"/>
                    <a:gd name="connsiteX4" fmla="*/ 9355 w 10054"/>
                    <a:gd name="connsiteY4" fmla="*/ 9134 h 10000"/>
                    <a:gd name="connsiteX5" fmla="*/ 4743 w 10054"/>
                    <a:gd name="connsiteY5" fmla="*/ 10000 h 10000"/>
                    <a:gd name="connsiteX6" fmla="*/ 1677 w 10054"/>
                    <a:gd name="connsiteY6" fmla="*/ 9967 h 10000"/>
                    <a:gd name="connsiteX7" fmla="*/ 2526 w 10054"/>
                    <a:gd name="connsiteY7" fmla="*/ 5717 h 10000"/>
                    <a:gd name="connsiteX8" fmla="*/ 0 w 10054"/>
                    <a:gd name="connsiteY8" fmla="*/ 0 h 10000"/>
                    <a:gd name="connsiteX0" fmla="*/ 0 w 10076"/>
                    <a:gd name="connsiteY0" fmla="*/ 0 h 10000"/>
                    <a:gd name="connsiteX1" fmla="*/ 4199 w 10076"/>
                    <a:gd name="connsiteY1" fmla="*/ 1429 h 10000"/>
                    <a:gd name="connsiteX2" fmla="*/ 8155 w 10076"/>
                    <a:gd name="connsiteY2" fmla="*/ 1296 h 10000"/>
                    <a:gd name="connsiteX3" fmla="*/ 7854 w 10076"/>
                    <a:gd name="connsiteY3" fmla="*/ 4963 h 10000"/>
                    <a:gd name="connsiteX4" fmla="*/ 9917 w 10076"/>
                    <a:gd name="connsiteY4" fmla="*/ 9021 h 10000"/>
                    <a:gd name="connsiteX5" fmla="*/ 9355 w 10076"/>
                    <a:gd name="connsiteY5" fmla="*/ 9134 h 10000"/>
                    <a:gd name="connsiteX6" fmla="*/ 4743 w 10076"/>
                    <a:gd name="connsiteY6" fmla="*/ 10000 h 10000"/>
                    <a:gd name="connsiteX7" fmla="*/ 1677 w 10076"/>
                    <a:gd name="connsiteY7" fmla="*/ 9967 h 10000"/>
                    <a:gd name="connsiteX8" fmla="*/ 2526 w 10076"/>
                    <a:gd name="connsiteY8" fmla="*/ 5717 h 10000"/>
                    <a:gd name="connsiteX9" fmla="*/ 0 w 10076"/>
                    <a:gd name="connsiteY9" fmla="*/ 0 h 10000"/>
                    <a:gd name="connsiteX0" fmla="*/ 0 w 10076"/>
                    <a:gd name="connsiteY0" fmla="*/ 0 h 10000"/>
                    <a:gd name="connsiteX1" fmla="*/ 4199 w 10076"/>
                    <a:gd name="connsiteY1" fmla="*/ 1429 h 10000"/>
                    <a:gd name="connsiteX2" fmla="*/ 8155 w 10076"/>
                    <a:gd name="connsiteY2" fmla="*/ 1296 h 10000"/>
                    <a:gd name="connsiteX3" fmla="*/ 7854 w 10076"/>
                    <a:gd name="connsiteY3" fmla="*/ 4963 h 10000"/>
                    <a:gd name="connsiteX4" fmla="*/ 9917 w 10076"/>
                    <a:gd name="connsiteY4" fmla="*/ 9021 h 10000"/>
                    <a:gd name="connsiteX5" fmla="*/ 9355 w 10076"/>
                    <a:gd name="connsiteY5" fmla="*/ 9134 h 10000"/>
                    <a:gd name="connsiteX6" fmla="*/ 4743 w 10076"/>
                    <a:gd name="connsiteY6" fmla="*/ 10000 h 10000"/>
                    <a:gd name="connsiteX7" fmla="*/ 1677 w 10076"/>
                    <a:gd name="connsiteY7" fmla="*/ 9967 h 10000"/>
                    <a:gd name="connsiteX8" fmla="*/ 2526 w 10076"/>
                    <a:gd name="connsiteY8" fmla="*/ 5717 h 10000"/>
                    <a:gd name="connsiteX9" fmla="*/ 0 w 10076"/>
                    <a:gd name="connsiteY9" fmla="*/ 0 h 10000"/>
                    <a:gd name="connsiteX0" fmla="*/ 0 w 10076"/>
                    <a:gd name="connsiteY0" fmla="*/ 0 h 10000"/>
                    <a:gd name="connsiteX1" fmla="*/ 4199 w 10076"/>
                    <a:gd name="connsiteY1" fmla="*/ 1429 h 10000"/>
                    <a:gd name="connsiteX2" fmla="*/ 7942 w 10076"/>
                    <a:gd name="connsiteY2" fmla="*/ 1015 h 10000"/>
                    <a:gd name="connsiteX3" fmla="*/ 7854 w 10076"/>
                    <a:gd name="connsiteY3" fmla="*/ 4963 h 10000"/>
                    <a:gd name="connsiteX4" fmla="*/ 9917 w 10076"/>
                    <a:gd name="connsiteY4" fmla="*/ 9021 h 10000"/>
                    <a:gd name="connsiteX5" fmla="*/ 9355 w 10076"/>
                    <a:gd name="connsiteY5" fmla="*/ 9134 h 10000"/>
                    <a:gd name="connsiteX6" fmla="*/ 4743 w 10076"/>
                    <a:gd name="connsiteY6" fmla="*/ 10000 h 10000"/>
                    <a:gd name="connsiteX7" fmla="*/ 1677 w 10076"/>
                    <a:gd name="connsiteY7" fmla="*/ 9967 h 10000"/>
                    <a:gd name="connsiteX8" fmla="*/ 2526 w 10076"/>
                    <a:gd name="connsiteY8" fmla="*/ 5717 h 10000"/>
                    <a:gd name="connsiteX9" fmla="*/ 0 w 10076"/>
                    <a:gd name="connsiteY9" fmla="*/ 0 h 10000"/>
                    <a:gd name="connsiteX0" fmla="*/ 0 w 10060"/>
                    <a:gd name="connsiteY0" fmla="*/ 0 h 9967"/>
                    <a:gd name="connsiteX1" fmla="*/ 4199 w 10060"/>
                    <a:gd name="connsiteY1" fmla="*/ 1429 h 9967"/>
                    <a:gd name="connsiteX2" fmla="*/ 7942 w 10060"/>
                    <a:gd name="connsiteY2" fmla="*/ 1015 h 9967"/>
                    <a:gd name="connsiteX3" fmla="*/ 7854 w 10060"/>
                    <a:gd name="connsiteY3" fmla="*/ 4963 h 9967"/>
                    <a:gd name="connsiteX4" fmla="*/ 9917 w 10060"/>
                    <a:gd name="connsiteY4" fmla="*/ 9021 h 9967"/>
                    <a:gd name="connsiteX5" fmla="*/ 9355 w 10060"/>
                    <a:gd name="connsiteY5" fmla="*/ 9134 h 9967"/>
                    <a:gd name="connsiteX6" fmla="*/ 5119 w 10060"/>
                    <a:gd name="connsiteY6" fmla="*/ 9447 h 9967"/>
                    <a:gd name="connsiteX7" fmla="*/ 1677 w 10060"/>
                    <a:gd name="connsiteY7" fmla="*/ 9967 h 9967"/>
                    <a:gd name="connsiteX8" fmla="*/ 2526 w 10060"/>
                    <a:gd name="connsiteY8" fmla="*/ 5717 h 9967"/>
                    <a:gd name="connsiteX9" fmla="*/ 0 w 10060"/>
                    <a:gd name="connsiteY9" fmla="*/ 0 h 9967"/>
                    <a:gd name="connsiteX0" fmla="*/ 0 w 9883"/>
                    <a:gd name="connsiteY0" fmla="*/ 0 h 10000"/>
                    <a:gd name="connsiteX1" fmla="*/ 4174 w 9883"/>
                    <a:gd name="connsiteY1" fmla="*/ 1434 h 10000"/>
                    <a:gd name="connsiteX2" fmla="*/ 7895 w 9883"/>
                    <a:gd name="connsiteY2" fmla="*/ 1018 h 10000"/>
                    <a:gd name="connsiteX3" fmla="*/ 7807 w 9883"/>
                    <a:gd name="connsiteY3" fmla="*/ 4979 h 10000"/>
                    <a:gd name="connsiteX4" fmla="*/ 9858 w 9883"/>
                    <a:gd name="connsiteY4" fmla="*/ 9051 h 10000"/>
                    <a:gd name="connsiteX5" fmla="*/ 8692 w 9883"/>
                    <a:gd name="connsiteY5" fmla="*/ 8860 h 10000"/>
                    <a:gd name="connsiteX6" fmla="*/ 5088 w 9883"/>
                    <a:gd name="connsiteY6" fmla="*/ 9478 h 10000"/>
                    <a:gd name="connsiteX7" fmla="*/ 1667 w 9883"/>
                    <a:gd name="connsiteY7" fmla="*/ 10000 h 10000"/>
                    <a:gd name="connsiteX8" fmla="*/ 2511 w 9883"/>
                    <a:gd name="connsiteY8" fmla="*/ 5736 h 10000"/>
                    <a:gd name="connsiteX9" fmla="*/ 0 w 9883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7988 w 10000"/>
                    <a:gd name="connsiteY2" fmla="*/ 1018 h 10000"/>
                    <a:gd name="connsiteX3" fmla="*/ 7899 w 10000"/>
                    <a:gd name="connsiteY3" fmla="*/ 4979 h 10000"/>
                    <a:gd name="connsiteX4" fmla="*/ 9975 w 10000"/>
                    <a:gd name="connsiteY4" fmla="*/ 9051 h 10000"/>
                    <a:gd name="connsiteX5" fmla="*/ 8795 w 10000"/>
                    <a:gd name="connsiteY5" fmla="*/ 8860 h 10000"/>
                    <a:gd name="connsiteX6" fmla="*/ 5148 w 10000"/>
                    <a:gd name="connsiteY6" fmla="*/ 9478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9999"/>
                    <a:gd name="connsiteY0" fmla="*/ 0 h 10000"/>
                    <a:gd name="connsiteX1" fmla="*/ 4223 w 9999"/>
                    <a:gd name="connsiteY1" fmla="*/ 1434 h 10000"/>
                    <a:gd name="connsiteX2" fmla="*/ 7988 w 9999"/>
                    <a:gd name="connsiteY2" fmla="*/ 1018 h 10000"/>
                    <a:gd name="connsiteX3" fmla="*/ 7899 w 9999"/>
                    <a:gd name="connsiteY3" fmla="*/ 4979 h 10000"/>
                    <a:gd name="connsiteX4" fmla="*/ 9975 w 9999"/>
                    <a:gd name="connsiteY4" fmla="*/ 9051 h 10000"/>
                    <a:gd name="connsiteX5" fmla="*/ 8795 w 9999"/>
                    <a:gd name="connsiteY5" fmla="*/ 8860 h 10000"/>
                    <a:gd name="connsiteX6" fmla="*/ 5213 w 9999"/>
                    <a:gd name="connsiteY6" fmla="*/ 9774 h 10000"/>
                    <a:gd name="connsiteX7" fmla="*/ 1687 w 9999"/>
                    <a:gd name="connsiteY7" fmla="*/ 10000 h 10000"/>
                    <a:gd name="connsiteX8" fmla="*/ 2541 w 9999"/>
                    <a:gd name="connsiteY8" fmla="*/ 5736 h 10000"/>
                    <a:gd name="connsiteX9" fmla="*/ 0 w 9999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7989 w 10000"/>
                    <a:gd name="connsiteY2" fmla="*/ 1018 h 10000"/>
                    <a:gd name="connsiteX3" fmla="*/ 7900 w 10000"/>
                    <a:gd name="connsiteY3" fmla="*/ 4979 h 10000"/>
                    <a:gd name="connsiteX4" fmla="*/ 9976 w 10000"/>
                    <a:gd name="connsiteY4" fmla="*/ 9051 h 10000"/>
                    <a:gd name="connsiteX5" fmla="*/ 8796 w 10000"/>
                    <a:gd name="connsiteY5" fmla="*/ 8860 h 10000"/>
                    <a:gd name="connsiteX6" fmla="*/ 5214 w 10000"/>
                    <a:gd name="connsiteY6" fmla="*/ 9774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6253 w 10000"/>
                    <a:gd name="connsiteY2" fmla="*/ 1339 h 10000"/>
                    <a:gd name="connsiteX3" fmla="*/ 7900 w 10000"/>
                    <a:gd name="connsiteY3" fmla="*/ 4979 h 10000"/>
                    <a:gd name="connsiteX4" fmla="*/ 9976 w 10000"/>
                    <a:gd name="connsiteY4" fmla="*/ 9051 h 10000"/>
                    <a:gd name="connsiteX5" fmla="*/ 8796 w 10000"/>
                    <a:gd name="connsiteY5" fmla="*/ 8860 h 10000"/>
                    <a:gd name="connsiteX6" fmla="*/ 5214 w 10000"/>
                    <a:gd name="connsiteY6" fmla="*/ 9774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6341 w 10000"/>
                    <a:gd name="connsiteY2" fmla="*/ 1244 h 10000"/>
                    <a:gd name="connsiteX3" fmla="*/ 7900 w 10000"/>
                    <a:gd name="connsiteY3" fmla="*/ 4979 h 10000"/>
                    <a:gd name="connsiteX4" fmla="*/ 9976 w 10000"/>
                    <a:gd name="connsiteY4" fmla="*/ 9051 h 10000"/>
                    <a:gd name="connsiteX5" fmla="*/ 8796 w 10000"/>
                    <a:gd name="connsiteY5" fmla="*/ 8860 h 10000"/>
                    <a:gd name="connsiteX6" fmla="*/ 5214 w 10000"/>
                    <a:gd name="connsiteY6" fmla="*/ 9774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10054"/>
                    <a:gd name="connsiteY0" fmla="*/ 0 h 10000"/>
                    <a:gd name="connsiteX1" fmla="*/ 4223 w 10054"/>
                    <a:gd name="connsiteY1" fmla="*/ 1434 h 10000"/>
                    <a:gd name="connsiteX2" fmla="*/ 6341 w 10054"/>
                    <a:gd name="connsiteY2" fmla="*/ 1244 h 10000"/>
                    <a:gd name="connsiteX3" fmla="*/ 6889 w 10054"/>
                    <a:gd name="connsiteY3" fmla="*/ 5119 h 10000"/>
                    <a:gd name="connsiteX4" fmla="*/ 9976 w 10054"/>
                    <a:gd name="connsiteY4" fmla="*/ 9051 h 10000"/>
                    <a:gd name="connsiteX5" fmla="*/ 8796 w 10054"/>
                    <a:gd name="connsiteY5" fmla="*/ 8860 h 10000"/>
                    <a:gd name="connsiteX6" fmla="*/ 5214 w 10054"/>
                    <a:gd name="connsiteY6" fmla="*/ 9774 h 10000"/>
                    <a:gd name="connsiteX7" fmla="*/ 1687 w 10054"/>
                    <a:gd name="connsiteY7" fmla="*/ 10000 h 10000"/>
                    <a:gd name="connsiteX8" fmla="*/ 2541 w 10054"/>
                    <a:gd name="connsiteY8" fmla="*/ 5736 h 10000"/>
                    <a:gd name="connsiteX9" fmla="*/ 0 w 10054"/>
                    <a:gd name="connsiteY9" fmla="*/ 0 h 10000"/>
                    <a:gd name="connsiteX0" fmla="*/ 0 w 10054"/>
                    <a:gd name="connsiteY0" fmla="*/ 0 h 9774"/>
                    <a:gd name="connsiteX1" fmla="*/ 4223 w 10054"/>
                    <a:gd name="connsiteY1" fmla="*/ 1434 h 9774"/>
                    <a:gd name="connsiteX2" fmla="*/ 6341 w 10054"/>
                    <a:gd name="connsiteY2" fmla="*/ 1244 h 9774"/>
                    <a:gd name="connsiteX3" fmla="*/ 6889 w 10054"/>
                    <a:gd name="connsiteY3" fmla="*/ 5119 h 9774"/>
                    <a:gd name="connsiteX4" fmla="*/ 9976 w 10054"/>
                    <a:gd name="connsiteY4" fmla="*/ 9051 h 9774"/>
                    <a:gd name="connsiteX5" fmla="*/ 8796 w 10054"/>
                    <a:gd name="connsiteY5" fmla="*/ 8860 h 9774"/>
                    <a:gd name="connsiteX6" fmla="*/ 5214 w 10054"/>
                    <a:gd name="connsiteY6" fmla="*/ 9774 h 9774"/>
                    <a:gd name="connsiteX7" fmla="*/ 1952 w 10054"/>
                    <a:gd name="connsiteY7" fmla="*/ 9334 h 9774"/>
                    <a:gd name="connsiteX8" fmla="*/ 2541 w 10054"/>
                    <a:gd name="connsiteY8" fmla="*/ 5736 h 9774"/>
                    <a:gd name="connsiteX9" fmla="*/ 0 w 10054"/>
                    <a:gd name="connsiteY9" fmla="*/ 0 h 9774"/>
                    <a:gd name="connsiteX0" fmla="*/ 0 w 9999"/>
                    <a:gd name="connsiteY0" fmla="*/ 0 h 10000"/>
                    <a:gd name="connsiteX1" fmla="*/ 4200 w 9999"/>
                    <a:gd name="connsiteY1" fmla="*/ 1467 h 10000"/>
                    <a:gd name="connsiteX2" fmla="*/ 6300 w 9999"/>
                    <a:gd name="connsiteY2" fmla="*/ 1763 h 10000"/>
                    <a:gd name="connsiteX3" fmla="*/ 6852 w 9999"/>
                    <a:gd name="connsiteY3" fmla="*/ 5237 h 10000"/>
                    <a:gd name="connsiteX4" fmla="*/ 9922 w 9999"/>
                    <a:gd name="connsiteY4" fmla="*/ 9260 h 10000"/>
                    <a:gd name="connsiteX5" fmla="*/ 8749 w 9999"/>
                    <a:gd name="connsiteY5" fmla="*/ 9065 h 10000"/>
                    <a:gd name="connsiteX6" fmla="*/ 5186 w 9999"/>
                    <a:gd name="connsiteY6" fmla="*/ 10000 h 10000"/>
                    <a:gd name="connsiteX7" fmla="*/ 1942 w 9999"/>
                    <a:gd name="connsiteY7" fmla="*/ 9550 h 10000"/>
                    <a:gd name="connsiteX8" fmla="*/ 2527 w 9999"/>
                    <a:gd name="connsiteY8" fmla="*/ 5869 h 10000"/>
                    <a:gd name="connsiteX9" fmla="*/ 0 w 9999"/>
                    <a:gd name="connsiteY9" fmla="*/ 0 h 10000"/>
                    <a:gd name="connsiteX0" fmla="*/ 0 w 9998"/>
                    <a:gd name="connsiteY0" fmla="*/ 0 h 10000"/>
                    <a:gd name="connsiteX1" fmla="*/ 4200 w 9998"/>
                    <a:gd name="connsiteY1" fmla="*/ 1467 h 10000"/>
                    <a:gd name="connsiteX2" fmla="*/ 6301 w 9998"/>
                    <a:gd name="connsiteY2" fmla="*/ 1763 h 10000"/>
                    <a:gd name="connsiteX3" fmla="*/ 6885 w 9998"/>
                    <a:gd name="connsiteY3" fmla="*/ 5242 h 10000"/>
                    <a:gd name="connsiteX4" fmla="*/ 9923 w 9998"/>
                    <a:gd name="connsiteY4" fmla="*/ 9260 h 10000"/>
                    <a:gd name="connsiteX5" fmla="*/ 8750 w 9998"/>
                    <a:gd name="connsiteY5" fmla="*/ 9065 h 10000"/>
                    <a:gd name="connsiteX6" fmla="*/ 5187 w 9998"/>
                    <a:gd name="connsiteY6" fmla="*/ 10000 h 10000"/>
                    <a:gd name="connsiteX7" fmla="*/ 1942 w 9998"/>
                    <a:gd name="connsiteY7" fmla="*/ 9550 h 10000"/>
                    <a:gd name="connsiteX8" fmla="*/ 2527 w 9998"/>
                    <a:gd name="connsiteY8" fmla="*/ 5869 h 10000"/>
                    <a:gd name="connsiteX9" fmla="*/ 0 w 9998"/>
                    <a:gd name="connsiteY9" fmla="*/ 0 h 10000"/>
                    <a:gd name="connsiteX0" fmla="*/ 0 w 10000"/>
                    <a:gd name="connsiteY0" fmla="*/ 0 h 10000"/>
                    <a:gd name="connsiteX1" fmla="*/ 4201 w 10000"/>
                    <a:gd name="connsiteY1" fmla="*/ 1467 h 10000"/>
                    <a:gd name="connsiteX2" fmla="*/ 4639 w 10000"/>
                    <a:gd name="connsiteY2" fmla="*/ 3741 h 10000"/>
                    <a:gd name="connsiteX3" fmla="*/ 6886 w 10000"/>
                    <a:gd name="connsiteY3" fmla="*/ 5242 h 10000"/>
                    <a:gd name="connsiteX4" fmla="*/ 9925 w 10000"/>
                    <a:gd name="connsiteY4" fmla="*/ 9260 h 10000"/>
                    <a:gd name="connsiteX5" fmla="*/ 8752 w 10000"/>
                    <a:gd name="connsiteY5" fmla="*/ 9065 h 10000"/>
                    <a:gd name="connsiteX6" fmla="*/ 5188 w 10000"/>
                    <a:gd name="connsiteY6" fmla="*/ 10000 h 10000"/>
                    <a:gd name="connsiteX7" fmla="*/ 1942 w 10000"/>
                    <a:gd name="connsiteY7" fmla="*/ 9550 h 10000"/>
                    <a:gd name="connsiteX8" fmla="*/ 2528 w 10000"/>
                    <a:gd name="connsiteY8" fmla="*/ 5869 h 10000"/>
                    <a:gd name="connsiteX9" fmla="*/ 0 w 10000"/>
                    <a:gd name="connsiteY9" fmla="*/ 0 h 10000"/>
                    <a:gd name="connsiteX0" fmla="*/ 0 w 10000"/>
                    <a:gd name="connsiteY0" fmla="*/ 0 h 10000"/>
                    <a:gd name="connsiteX1" fmla="*/ 2740 w 10000"/>
                    <a:gd name="connsiteY1" fmla="*/ 2526 h 10000"/>
                    <a:gd name="connsiteX2" fmla="*/ 4639 w 10000"/>
                    <a:gd name="connsiteY2" fmla="*/ 3741 h 10000"/>
                    <a:gd name="connsiteX3" fmla="*/ 6886 w 10000"/>
                    <a:gd name="connsiteY3" fmla="*/ 5242 h 10000"/>
                    <a:gd name="connsiteX4" fmla="*/ 9925 w 10000"/>
                    <a:gd name="connsiteY4" fmla="*/ 9260 h 10000"/>
                    <a:gd name="connsiteX5" fmla="*/ 8752 w 10000"/>
                    <a:gd name="connsiteY5" fmla="*/ 9065 h 10000"/>
                    <a:gd name="connsiteX6" fmla="*/ 5188 w 10000"/>
                    <a:gd name="connsiteY6" fmla="*/ 10000 h 10000"/>
                    <a:gd name="connsiteX7" fmla="*/ 1942 w 10000"/>
                    <a:gd name="connsiteY7" fmla="*/ 9550 h 10000"/>
                    <a:gd name="connsiteX8" fmla="*/ 2528 w 10000"/>
                    <a:gd name="connsiteY8" fmla="*/ 5869 h 10000"/>
                    <a:gd name="connsiteX9" fmla="*/ 0 w 10000"/>
                    <a:gd name="connsiteY9" fmla="*/ 0 h 10000"/>
                    <a:gd name="connsiteX0" fmla="*/ 0 w 9794"/>
                    <a:gd name="connsiteY0" fmla="*/ 0 h 9413"/>
                    <a:gd name="connsiteX1" fmla="*/ 2534 w 9794"/>
                    <a:gd name="connsiteY1" fmla="*/ 1939 h 9413"/>
                    <a:gd name="connsiteX2" fmla="*/ 4433 w 9794"/>
                    <a:gd name="connsiteY2" fmla="*/ 3154 h 9413"/>
                    <a:gd name="connsiteX3" fmla="*/ 6680 w 9794"/>
                    <a:gd name="connsiteY3" fmla="*/ 4655 h 9413"/>
                    <a:gd name="connsiteX4" fmla="*/ 9719 w 9794"/>
                    <a:gd name="connsiteY4" fmla="*/ 8673 h 9413"/>
                    <a:gd name="connsiteX5" fmla="*/ 8546 w 9794"/>
                    <a:gd name="connsiteY5" fmla="*/ 8478 h 9413"/>
                    <a:gd name="connsiteX6" fmla="*/ 4982 w 9794"/>
                    <a:gd name="connsiteY6" fmla="*/ 9413 h 9413"/>
                    <a:gd name="connsiteX7" fmla="*/ 1736 w 9794"/>
                    <a:gd name="connsiteY7" fmla="*/ 8963 h 9413"/>
                    <a:gd name="connsiteX8" fmla="*/ 2322 w 9794"/>
                    <a:gd name="connsiteY8" fmla="*/ 5282 h 9413"/>
                    <a:gd name="connsiteX9" fmla="*/ 0 w 9794"/>
                    <a:gd name="connsiteY9" fmla="*/ 0 h 9413"/>
                    <a:gd name="connsiteX0" fmla="*/ 0 w 10000"/>
                    <a:gd name="connsiteY0" fmla="*/ 6 h 10006"/>
                    <a:gd name="connsiteX1" fmla="*/ 2587 w 10000"/>
                    <a:gd name="connsiteY1" fmla="*/ 2066 h 10006"/>
                    <a:gd name="connsiteX2" fmla="*/ 4526 w 10000"/>
                    <a:gd name="connsiteY2" fmla="*/ 3357 h 10006"/>
                    <a:gd name="connsiteX3" fmla="*/ 6821 w 10000"/>
                    <a:gd name="connsiteY3" fmla="*/ 4951 h 10006"/>
                    <a:gd name="connsiteX4" fmla="*/ 9923 w 10000"/>
                    <a:gd name="connsiteY4" fmla="*/ 9220 h 10006"/>
                    <a:gd name="connsiteX5" fmla="*/ 8726 w 10000"/>
                    <a:gd name="connsiteY5" fmla="*/ 9013 h 10006"/>
                    <a:gd name="connsiteX6" fmla="*/ 5087 w 10000"/>
                    <a:gd name="connsiteY6" fmla="*/ 10006 h 10006"/>
                    <a:gd name="connsiteX7" fmla="*/ 1773 w 10000"/>
                    <a:gd name="connsiteY7" fmla="*/ 9528 h 10006"/>
                    <a:gd name="connsiteX8" fmla="*/ 2371 w 10000"/>
                    <a:gd name="connsiteY8" fmla="*/ 5617 h 10006"/>
                    <a:gd name="connsiteX9" fmla="*/ 0 w 10000"/>
                    <a:gd name="connsiteY9" fmla="*/ 6 h 10006"/>
                    <a:gd name="connsiteX0" fmla="*/ 0 w 10116"/>
                    <a:gd name="connsiteY0" fmla="*/ 6 h 10006"/>
                    <a:gd name="connsiteX1" fmla="*/ 2587 w 10116"/>
                    <a:gd name="connsiteY1" fmla="*/ 2066 h 10006"/>
                    <a:gd name="connsiteX2" fmla="*/ 4526 w 10116"/>
                    <a:gd name="connsiteY2" fmla="*/ 3357 h 10006"/>
                    <a:gd name="connsiteX3" fmla="*/ 4991 w 10116"/>
                    <a:gd name="connsiteY3" fmla="*/ 4945 h 10006"/>
                    <a:gd name="connsiteX4" fmla="*/ 9923 w 10116"/>
                    <a:gd name="connsiteY4" fmla="*/ 9220 h 10006"/>
                    <a:gd name="connsiteX5" fmla="*/ 8726 w 10116"/>
                    <a:gd name="connsiteY5" fmla="*/ 9013 h 10006"/>
                    <a:gd name="connsiteX6" fmla="*/ 5087 w 10116"/>
                    <a:gd name="connsiteY6" fmla="*/ 10006 h 10006"/>
                    <a:gd name="connsiteX7" fmla="*/ 1773 w 10116"/>
                    <a:gd name="connsiteY7" fmla="*/ 9528 h 10006"/>
                    <a:gd name="connsiteX8" fmla="*/ 2371 w 10116"/>
                    <a:gd name="connsiteY8" fmla="*/ 5617 h 10006"/>
                    <a:gd name="connsiteX9" fmla="*/ 0 w 10116"/>
                    <a:gd name="connsiteY9" fmla="*/ 6 h 10006"/>
                    <a:gd name="connsiteX0" fmla="*/ 0 w 10116"/>
                    <a:gd name="connsiteY0" fmla="*/ 6 h 10006"/>
                    <a:gd name="connsiteX1" fmla="*/ 2587 w 10116"/>
                    <a:gd name="connsiteY1" fmla="*/ 2066 h 10006"/>
                    <a:gd name="connsiteX2" fmla="*/ 4526 w 10116"/>
                    <a:gd name="connsiteY2" fmla="*/ 3357 h 10006"/>
                    <a:gd name="connsiteX3" fmla="*/ 4991 w 10116"/>
                    <a:gd name="connsiteY3" fmla="*/ 4945 h 10006"/>
                    <a:gd name="connsiteX4" fmla="*/ 9923 w 10116"/>
                    <a:gd name="connsiteY4" fmla="*/ 9220 h 10006"/>
                    <a:gd name="connsiteX5" fmla="*/ 8726 w 10116"/>
                    <a:gd name="connsiteY5" fmla="*/ 9013 h 10006"/>
                    <a:gd name="connsiteX6" fmla="*/ 5087 w 10116"/>
                    <a:gd name="connsiteY6" fmla="*/ 10006 h 10006"/>
                    <a:gd name="connsiteX7" fmla="*/ 1773 w 10116"/>
                    <a:gd name="connsiteY7" fmla="*/ 9528 h 10006"/>
                    <a:gd name="connsiteX8" fmla="*/ 2371 w 10116"/>
                    <a:gd name="connsiteY8" fmla="*/ 5617 h 10006"/>
                    <a:gd name="connsiteX9" fmla="*/ 0 w 10116"/>
                    <a:gd name="connsiteY9" fmla="*/ 6 h 10006"/>
                    <a:gd name="connsiteX0" fmla="*/ 0 w 8726"/>
                    <a:gd name="connsiteY0" fmla="*/ 6 h 10006"/>
                    <a:gd name="connsiteX1" fmla="*/ 2587 w 8726"/>
                    <a:gd name="connsiteY1" fmla="*/ 2066 h 10006"/>
                    <a:gd name="connsiteX2" fmla="*/ 4526 w 8726"/>
                    <a:gd name="connsiteY2" fmla="*/ 3357 h 10006"/>
                    <a:gd name="connsiteX3" fmla="*/ 4991 w 8726"/>
                    <a:gd name="connsiteY3" fmla="*/ 4945 h 10006"/>
                    <a:gd name="connsiteX4" fmla="*/ 8726 w 8726"/>
                    <a:gd name="connsiteY4" fmla="*/ 9013 h 10006"/>
                    <a:gd name="connsiteX5" fmla="*/ 5087 w 8726"/>
                    <a:gd name="connsiteY5" fmla="*/ 10006 h 10006"/>
                    <a:gd name="connsiteX6" fmla="*/ 1773 w 8726"/>
                    <a:gd name="connsiteY6" fmla="*/ 9528 h 10006"/>
                    <a:gd name="connsiteX7" fmla="*/ 2371 w 8726"/>
                    <a:gd name="connsiteY7" fmla="*/ 5617 h 10006"/>
                    <a:gd name="connsiteX8" fmla="*/ 0 w 8726"/>
                    <a:gd name="connsiteY8" fmla="*/ 6 h 10006"/>
                    <a:gd name="connsiteX0" fmla="*/ 0 w 10000"/>
                    <a:gd name="connsiteY0" fmla="*/ 6 h 9522"/>
                    <a:gd name="connsiteX1" fmla="*/ 2965 w 10000"/>
                    <a:gd name="connsiteY1" fmla="*/ 2065 h 9522"/>
                    <a:gd name="connsiteX2" fmla="*/ 5187 w 10000"/>
                    <a:gd name="connsiteY2" fmla="*/ 3355 h 9522"/>
                    <a:gd name="connsiteX3" fmla="*/ 5720 w 10000"/>
                    <a:gd name="connsiteY3" fmla="*/ 4942 h 9522"/>
                    <a:gd name="connsiteX4" fmla="*/ 10000 w 10000"/>
                    <a:gd name="connsiteY4" fmla="*/ 9008 h 9522"/>
                    <a:gd name="connsiteX5" fmla="*/ 5848 w 10000"/>
                    <a:gd name="connsiteY5" fmla="*/ 8021 h 9522"/>
                    <a:gd name="connsiteX6" fmla="*/ 2032 w 10000"/>
                    <a:gd name="connsiteY6" fmla="*/ 9522 h 9522"/>
                    <a:gd name="connsiteX7" fmla="*/ 2717 w 10000"/>
                    <a:gd name="connsiteY7" fmla="*/ 5614 h 9522"/>
                    <a:gd name="connsiteX8" fmla="*/ 0 w 10000"/>
                    <a:gd name="connsiteY8" fmla="*/ 6 h 9522"/>
                    <a:gd name="connsiteX0" fmla="*/ 0 w 10000"/>
                    <a:gd name="connsiteY0" fmla="*/ 7 h 9553"/>
                    <a:gd name="connsiteX1" fmla="*/ 2965 w 10000"/>
                    <a:gd name="connsiteY1" fmla="*/ 2170 h 9553"/>
                    <a:gd name="connsiteX2" fmla="*/ 5187 w 10000"/>
                    <a:gd name="connsiteY2" fmla="*/ 3524 h 9553"/>
                    <a:gd name="connsiteX3" fmla="*/ 5720 w 10000"/>
                    <a:gd name="connsiteY3" fmla="*/ 5191 h 9553"/>
                    <a:gd name="connsiteX4" fmla="*/ 10000 w 10000"/>
                    <a:gd name="connsiteY4" fmla="*/ 9461 h 9553"/>
                    <a:gd name="connsiteX5" fmla="*/ 5848 w 10000"/>
                    <a:gd name="connsiteY5" fmla="*/ 8425 h 9553"/>
                    <a:gd name="connsiteX6" fmla="*/ 2717 w 10000"/>
                    <a:gd name="connsiteY6" fmla="*/ 5897 h 9553"/>
                    <a:gd name="connsiteX7" fmla="*/ 0 w 10000"/>
                    <a:gd name="connsiteY7" fmla="*/ 7 h 9553"/>
                    <a:gd name="connsiteX0" fmla="*/ 0 w 10000"/>
                    <a:gd name="connsiteY0" fmla="*/ 8 h 10001"/>
                    <a:gd name="connsiteX1" fmla="*/ 2743 w 10000"/>
                    <a:gd name="connsiteY1" fmla="*/ 1972 h 10001"/>
                    <a:gd name="connsiteX2" fmla="*/ 5187 w 10000"/>
                    <a:gd name="connsiteY2" fmla="*/ 3690 h 10001"/>
                    <a:gd name="connsiteX3" fmla="*/ 5720 w 10000"/>
                    <a:gd name="connsiteY3" fmla="*/ 5435 h 10001"/>
                    <a:gd name="connsiteX4" fmla="*/ 10000 w 10000"/>
                    <a:gd name="connsiteY4" fmla="*/ 9905 h 10001"/>
                    <a:gd name="connsiteX5" fmla="*/ 5848 w 10000"/>
                    <a:gd name="connsiteY5" fmla="*/ 8820 h 10001"/>
                    <a:gd name="connsiteX6" fmla="*/ 2717 w 10000"/>
                    <a:gd name="connsiteY6" fmla="*/ 6174 h 10001"/>
                    <a:gd name="connsiteX7" fmla="*/ 0 w 10000"/>
                    <a:gd name="connsiteY7" fmla="*/ 8 h 10001"/>
                    <a:gd name="connsiteX0" fmla="*/ 0 w 10000"/>
                    <a:gd name="connsiteY0" fmla="*/ 8 h 10001"/>
                    <a:gd name="connsiteX1" fmla="*/ 2743 w 10000"/>
                    <a:gd name="connsiteY1" fmla="*/ 1972 h 10001"/>
                    <a:gd name="connsiteX2" fmla="*/ 5187 w 10000"/>
                    <a:gd name="connsiteY2" fmla="*/ 3690 h 10001"/>
                    <a:gd name="connsiteX3" fmla="*/ 5720 w 10000"/>
                    <a:gd name="connsiteY3" fmla="*/ 5435 h 10001"/>
                    <a:gd name="connsiteX4" fmla="*/ 10000 w 10000"/>
                    <a:gd name="connsiteY4" fmla="*/ 9905 h 10001"/>
                    <a:gd name="connsiteX5" fmla="*/ 5848 w 10000"/>
                    <a:gd name="connsiteY5" fmla="*/ 8820 h 10001"/>
                    <a:gd name="connsiteX6" fmla="*/ 2342 w 10000"/>
                    <a:gd name="connsiteY6" fmla="*/ 5501 h 10001"/>
                    <a:gd name="connsiteX7" fmla="*/ 0 w 10000"/>
                    <a:gd name="connsiteY7" fmla="*/ 8 h 10001"/>
                    <a:gd name="connsiteX0" fmla="*/ 0 w 10000"/>
                    <a:gd name="connsiteY0" fmla="*/ 8 h 10001"/>
                    <a:gd name="connsiteX1" fmla="*/ 2743 w 10000"/>
                    <a:gd name="connsiteY1" fmla="*/ 1972 h 10001"/>
                    <a:gd name="connsiteX2" fmla="*/ 5187 w 10000"/>
                    <a:gd name="connsiteY2" fmla="*/ 3690 h 10001"/>
                    <a:gd name="connsiteX3" fmla="*/ 5720 w 10000"/>
                    <a:gd name="connsiteY3" fmla="*/ 5435 h 10001"/>
                    <a:gd name="connsiteX4" fmla="*/ 10000 w 10000"/>
                    <a:gd name="connsiteY4" fmla="*/ 9905 h 10001"/>
                    <a:gd name="connsiteX5" fmla="*/ 5848 w 10000"/>
                    <a:gd name="connsiteY5" fmla="*/ 8820 h 10001"/>
                    <a:gd name="connsiteX6" fmla="*/ 2342 w 10000"/>
                    <a:gd name="connsiteY6" fmla="*/ 5501 h 10001"/>
                    <a:gd name="connsiteX7" fmla="*/ 0 w 10000"/>
                    <a:gd name="connsiteY7" fmla="*/ 8 h 100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000" h="10001">
                      <a:moveTo>
                        <a:pt x="0" y="8"/>
                      </a:moveTo>
                      <a:cubicBezTo>
                        <a:pt x="1441" y="-128"/>
                        <a:pt x="1879" y="1357"/>
                        <a:pt x="2743" y="1972"/>
                      </a:cubicBezTo>
                      <a:cubicBezTo>
                        <a:pt x="3608" y="2585"/>
                        <a:pt x="4691" y="3113"/>
                        <a:pt x="5187" y="3690"/>
                      </a:cubicBezTo>
                      <a:cubicBezTo>
                        <a:pt x="5683" y="4267"/>
                        <a:pt x="4937" y="3401"/>
                        <a:pt x="5720" y="5435"/>
                      </a:cubicBezTo>
                      <a:cubicBezTo>
                        <a:pt x="6522" y="6470"/>
                        <a:pt x="9979" y="9340"/>
                        <a:pt x="10000" y="9905"/>
                      </a:cubicBezTo>
                      <a:cubicBezTo>
                        <a:pt x="10021" y="10469"/>
                        <a:pt x="8982" y="8359"/>
                        <a:pt x="5848" y="8820"/>
                      </a:cubicBezTo>
                      <a:cubicBezTo>
                        <a:pt x="4634" y="8198"/>
                        <a:pt x="2529" y="7348"/>
                        <a:pt x="2342" y="5501"/>
                      </a:cubicBezTo>
                      <a:cubicBezTo>
                        <a:pt x="2348" y="3381"/>
                        <a:pt x="830" y="2519"/>
                        <a:pt x="0" y="8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  <a:alpha val="48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108" name="그룹 107"/>
            <p:cNvGrpSpPr/>
            <p:nvPr/>
          </p:nvGrpSpPr>
          <p:grpSpPr>
            <a:xfrm rot="234272">
              <a:off x="5525209" y="3092071"/>
              <a:ext cx="66197" cy="83839"/>
              <a:chOff x="515520" y="1345056"/>
              <a:chExt cx="1503806" cy="1444791"/>
            </a:xfrm>
            <a:gradFill>
              <a:gsLst>
                <a:gs pos="0">
                  <a:srgbClr val="FF9900"/>
                </a:gs>
                <a:gs pos="59000">
                  <a:schemeClr val="accent4">
                    <a:lumMod val="60000"/>
                    <a:lumOff val="40000"/>
                  </a:schemeClr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9800000" scaled="0"/>
            </a:gradFill>
          </p:grpSpPr>
          <p:sp>
            <p:nvSpPr>
              <p:cNvPr id="109" name="정오각형 108"/>
              <p:cNvSpPr/>
              <p:nvPr/>
            </p:nvSpPr>
            <p:spPr>
              <a:xfrm rot="20398178">
                <a:off x="515520" y="1345056"/>
                <a:ext cx="1503806" cy="1444791"/>
              </a:xfrm>
              <a:prstGeom prst="pent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10" name="꺾인 연결선 109"/>
              <p:cNvCxnSpPr/>
              <p:nvPr/>
            </p:nvCxnSpPr>
            <p:spPr>
              <a:xfrm flipV="1">
                <a:off x="762000" y="2004060"/>
                <a:ext cx="1173480" cy="487680"/>
              </a:xfrm>
              <a:prstGeom prst="bentConnector3">
                <a:avLst>
                  <a:gd name="adj1" fmla="val 52598"/>
                </a:avLst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" name="직사각형 12"/>
          <p:cNvSpPr/>
          <p:nvPr/>
        </p:nvSpPr>
        <p:spPr>
          <a:xfrm>
            <a:off x="0" y="5009113"/>
            <a:ext cx="12192000" cy="1848887"/>
          </a:xfrm>
          <a:prstGeom prst="rect">
            <a:avLst/>
          </a:prstGeom>
          <a:solidFill>
            <a:srgbClr val="95C4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" name="그룹 1"/>
          <p:cNvGrpSpPr/>
          <p:nvPr/>
        </p:nvGrpSpPr>
        <p:grpSpPr>
          <a:xfrm>
            <a:off x="4522568" y="4505543"/>
            <a:ext cx="2886075" cy="560373"/>
            <a:chOff x="4479466" y="2807710"/>
            <a:chExt cx="2886075" cy="560373"/>
          </a:xfrm>
        </p:grpSpPr>
        <p:sp>
          <p:nvSpPr>
            <p:cNvPr id="5" name="자유형 4"/>
            <p:cNvSpPr/>
            <p:nvPr/>
          </p:nvSpPr>
          <p:spPr>
            <a:xfrm>
              <a:off x="4479466" y="3008135"/>
              <a:ext cx="1078297" cy="323702"/>
            </a:xfrm>
            <a:custGeom>
              <a:avLst/>
              <a:gdLst>
                <a:gd name="connsiteX0" fmla="*/ 5595 w 2510999"/>
                <a:gd name="connsiteY0" fmla="*/ 685800 h 753796"/>
                <a:gd name="connsiteX1" fmla="*/ 15120 w 2510999"/>
                <a:gd name="connsiteY1" fmla="*/ 542925 h 753796"/>
                <a:gd name="connsiteX2" fmla="*/ 62745 w 2510999"/>
                <a:gd name="connsiteY2" fmla="*/ 533400 h 753796"/>
                <a:gd name="connsiteX3" fmla="*/ 72270 w 2510999"/>
                <a:gd name="connsiteY3" fmla="*/ 495300 h 753796"/>
                <a:gd name="connsiteX4" fmla="*/ 167520 w 2510999"/>
                <a:gd name="connsiteY4" fmla="*/ 457200 h 753796"/>
                <a:gd name="connsiteX5" fmla="*/ 224670 w 2510999"/>
                <a:gd name="connsiteY5" fmla="*/ 457200 h 753796"/>
                <a:gd name="connsiteX6" fmla="*/ 310395 w 2510999"/>
                <a:gd name="connsiteY6" fmla="*/ 409575 h 753796"/>
                <a:gd name="connsiteX7" fmla="*/ 367545 w 2510999"/>
                <a:gd name="connsiteY7" fmla="*/ 390525 h 753796"/>
                <a:gd name="connsiteX8" fmla="*/ 396120 w 2510999"/>
                <a:gd name="connsiteY8" fmla="*/ 381000 h 753796"/>
                <a:gd name="connsiteX9" fmla="*/ 424695 w 2510999"/>
                <a:gd name="connsiteY9" fmla="*/ 371475 h 753796"/>
                <a:gd name="connsiteX10" fmla="*/ 481845 w 2510999"/>
                <a:gd name="connsiteY10" fmla="*/ 333375 h 753796"/>
                <a:gd name="connsiteX11" fmla="*/ 529470 w 2510999"/>
                <a:gd name="connsiteY11" fmla="*/ 276225 h 753796"/>
                <a:gd name="connsiteX12" fmla="*/ 558045 w 2510999"/>
                <a:gd name="connsiteY12" fmla="*/ 266700 h 753796"/>
                <a:gd name="connsiteX13" fmla="*/ 577095 w 2510999"/>
                <a:gd name="connsiteY13" fmla="*/ 295275 h 753796"/>
                <a:gd name="connsiteX14" fmla="*/ 691395 w 2510999"/>
                <a:gd name="connsiteY14" fmla="*/ 257175 h 753796"/>
                <a:gd name="connsiteX15" fmla="*/ 719970 w 2510999"/>
                <a:gd name="connsiteY15" fmla="*/ 238125 h 753796"/>
                <a:gd name="connsiteX16" fmla="*/ 796170 w 2510999"/>
                <a:gd name="connsiteY16" fmla="*/ 190500 h 753796"/>
                <a:gd name="connsiteX17" fmla="*/ 824745 w 2510999"/>
                <a:gd name="connsiteY17" fmla="*/ 171450 h 753796"/>
                <a:gd name="connsiteX18" fmla="*/ 881895 w 2510999"/>
                <a:gd name="connsiteY18" fmla="*/ 152400 h 753796"/>
                <a:gd name="connsiteX19" fmla="*/ 910470 w 2510999"/>
                <a:gd name="connsiteY19" fmla="*/ 142875 h 753796"/>
                <a:gd name="connsiteX20" fmla="*/ 939045 w 2510999"/>
                <a:gd name="connsiteY20" fmla="*/ 133350 h 753796"/>
                <a:gd name="connsiteX21" fmla="*/ 967620 w 2510999"/>
                <a:gd name="connsiteY21" fmla="*/ 123825 h 753796"/>
                <a:gd name="connsiteX22" fmla="*/ 996195 w 2510999"/>
                <a:gd name="connsiteY22" fmla="*/ 104775 h 753796"/>
                <a:gd name="connsiteX23" fmla="*/ 1091445 w 2510999"/>
                <a:gd name="connsiteY23" fmla="*/ 76200 h 753796"/>
                <a:gd name="connsiteX24" fmla="*/ 1148595 w 2510999"/>
                <a:gd name="connsiteY24" fmla="*/ 47625 h 753796"/>
                <a:gd name="connsiteX25" fmla="*/ 1177170 w 2510999"/>
                <a:gd name="connsiteY25" fmla="*/ 66675 h 753796"/>
                <a:gd name="connsiteX26" fmla="*/ 1234320 w 2510999"/>
                <a:gd name="connsiteY26" fmla="*/ 85725 h 753796"/>
                <a:gd name="connsiteX27" fmla="*/ 1262895 w 2510999"/>
                <a:gd name="connsiteY27" fmla="*/ 95250 h 753796"/>
                <a:gd name="connsiteX28" fmla="*/ 1291470 w 2510999"/>
                <a:gd name="connsiteY28" fmla="*/ 104775 h 753796"/>
                <a:gd name="connsiteX29" fmla="*/ 1329570 w 2510999"/>
                <a:gd name="connsiteY29" fmla="*/ 114300 h 753796"/>
                <a:gd name="connsiteX30" fmla="*/ 1462920 w 2510999"/>
                <a:gd name="connsiteY30" fmla="*/ 95250 h 753796"/>
                <a:gd name="connsiteX31" fmla="*/ 1520070 w 2510999"/>
                <a:gd name="connsiteY31" fmla="*/ 57150 h 753796"/>
                <a:gd name="connsiteX32" fmla="*/ 1577220 w 2510999"/>
                <a:gd name="connsiteY32" fmla="*/ 9525 h 753796"/>
                <a:gd name="connsiteX33" fmla="*/ 1605795 w 2510999"/>
                <a:gd name="connsiteY33" fmla="*/ 0 h 753796"/>
                <a:gd name="connsiteX34" fmla="*/ 1662945 w 2510999"/>
                <a:gd name="connsiteY34" fmla="*/ 28575 h 753796"/>
                <a:gd name="connsiteX35" fmla="*/ 1691520 w 2510999"/>
                <a:gd name="connsiteY35" fmla="*/ 85725 h 753796"/>
                <a:gd name="connsiteX36" fmla="*/ 1767720 w 2510999"/>
                <a:gd name="connsiteY36" fmla="*/ 104775 h 753796"/>
                <a:gd name="connsiteX37" fmla="*/ 1796295 w 2510999"/>
                <a:gd name="connsiteY37" fmla="*/ 133350 h 753796"/>
                <a:gd name="connsiteX38" fmla="*/ 1843920 w 2510999"/>
                <a:gd name="connsiteY38" fmla="*/ 190500 h 753796"/>
                <a:gd name="connsiteX39" fmla="*/ 1891545 w 2510999"/>
                <a:gd name="connsiteY39" fmla="*/ 200025 h 753796"/>
                <a:gd name="connsiteX40" fmla="*/ 1920120 w 2510999"/>
                <a:gd name="connsiteY40" fmla="*/ 209550 h 753796"/>
                <a:gd name="connsiteX41" fmla="*/ 1977270 w 2510999"/>
                <a:gd name="connsiteY41" fmla="*/ 257175 h 753796"/>
                <a:gd name="connsiteX42" fmla="*/ 2005845 w 2510999"/>
                <a:gd name="connsiteY42" fmla="*/ 276225 h 753796"/>
                <a:gd name="connsiteX43" fmla="*/ 2053470 w 2510999"/>
                <a:gd name="connsiteY43" fmla="*/ 323850 h 753796"/>
                <a:gd name="connsiteX44" fmla="*/ 2091570 w 2510999"/>
                <a:gd name="connsiteY44" fmla="*/ 381000 h 753796"/>
                <a:gd name="connsiteX45" fmla="*/ 2148720 w 2510999"/>
                <a:gd name="connsiteY45" fmla="*/ 438150 h 753796"/>
                <a:gd name="connsiteX46" fmla="*/ 2186820 w 2510999"/>
                <a:gd name="connsiteY46" fmla="*/ 495300 h 753796"/>
                <a:gd name="connsiteX47" fmla="*/ 2205870 w 2510999"/>
                <a:gd name="connsiteY47" fmla="*/ 523875 h 753796"/>
                <a:gd name="connsiteX48" fmla="*/ 2234445 w 2510999"/>
                <a:gd name="connsiteY48" fmla="*/ 552450 h 753796"/>
                <a:gd name="connsiteX49" fmla="*/ 2253495 w 2510999"/>
                <a:gd name="connsiteY49" fmla="*/ 581025 h 753796"/>
                <a:gd name="connsiteX50" fmla="*/ 2282070 w 2510999"/>
                <a:gd name="connsiteY50" fmla="*/ 600075 h 753796"/>
                <a:gd name="connsiteX51" fmla="*/ 2367795 w 2510999"/>
                <a:gd name="connsiteY51" fmla="*/ 666750 h 753796"/>
                <a:gd name="connsiteX52" fmla="*/ 2405895 w 2510999"/>
                <a:gd name="connsiteY52" fmla="*/ 657225 h 753796"/>
                <a:gd name="connsiteX53" fmla="*/ 2434470 w 2510999"/>
                <a:gd name="connsiteY53" fmla="*/ 628650 h 753796"/>
                <a:gd name="connsiteX54" fmla="*/ 2463045 w 2510999"/>
                <a:gd name="connsiteY54" fmla="*/ 685800 h 753796"/>
                <a:gd name="connsiteX55" fmla="*/ 2491620 w 2510999"/>
                <a:gd name="connsiteY55" fmla="*/ 704850 h 753796"/>
                <a:gd name="connsiteX56" fmla="*/ 2510670 w 2510999"/>
                <a:gd name="connsiteY56" fmla="*/ 733425 h 753796"/>
                <a:gd name="connsiteX57" fmla="*/ 2453520 w 2510999"/>
                <a:gd name="connsiteY57" fmla="*/ 733425 h 753796"/>
                <a:gd name="connsiteX58" fmla="*/ 2272545 w 2510999"/>
                <a:gd name="connsiteY58" fmla="*/ 742950 h 753796"/>
                <a:gd name="connsiteX59" fmla="*/ 2110620 w 2510999"/>
                <a:gd name="connsiteY59" fmla="*/ 752475 h 753796"/>
                <a:gd name="connsiteX60" fmla="*/ 1920120 w 2510999"/>
                <a:gd name="connsiteY60" fmla="*/ 742950 h 753796"/>
                <a:gd name="connsiteX61" fmla="*/ 1891545 w 2510999"/>
                <a:gd name="connsiteY61" fmla="*/ 733425 h 753796"/>
                <a:gd name="connsiteX62" fmla="*/ 1501020 w 2510999"/>
                <a:gd name="connsiteY62" fmla="*/ 733425 h 753796"/>
                <a:gd name="connsiteX63" fmla="*/ 1224795 w 2510999"/>
                <a:gd name="connsiteY63" fmla="*/ 742950 h 753796"/>
                <a:gd name="connsiteX64" fmla="*/ 1024770 w 2510999"/>
                <a:gd name="connsiteY64" fmla="*/ 742950 h 753796"/>
                <a:gd name="connsiteX65" fmla="*/ 996195 w 2510999"/>
                <a:gd name="connsiteY65" fmla="*/ 733425 h 753796"/>
                <a:gd name="connsiteX66" fmla="*/ 929520 w 2510999"/>
                <a:gd name="connsiteY66" fmla="*/ 723900 h 753796"/>
                <a:gd name="connsiteX67" fmla="*/ 215145 w 2510999"/>
                <a:gd name="connsiteY67" fmla="*/ 723900 h 753796"/>
                <a:gd name="connsiteX68" fmla="*/ 186570 w 2510999"/>
                <a:gd name="connsiteY68" fmla="*/ 714375 h 753796"/>
                <a:gd name="connsiteX69" fmla="*/ 72270 w 2510999"/>
                <a:gd name="connsiteY69" fmla="*/ 695325 h 753796"/>
                <a:gd name="connsiteX70" fmla="*/ 5595 w 2510999"/>
                <a:gd name="connsiteY70" fmla="*/ 685800 h 753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2510999" h="753796">
                  <a:moveTo>
                    <a:pt x="5595" y="685800"/>
                  </a:moveTo>
                  <a:cubicBezTo>
                    <a:pt x="-3930" y="660400"/>
                    <a:pt x="-1639" y="587617"/>
                    <a:pt x="15120" y="542925"/>
                  </a:cubicBezTo>
                  <a:cubicBezTo>
                    <a:pt x="20804" y="527766"/>
                    <a:pt x="50308" y="543764"/>
                    <a:pt x="62745" y="533400"/>
                  </a:cubicBezTo>
                  <a:cubicBezTo>
                    <a:pt x="72802" y="525019"/>
                    <a:pt x="67113" y="507332"/>
                    <a:pt x="72270" y="495300"/>
                  </a:cubicBezTo>
                  <a:cubicBezTo>
                    <a:pt x="92972" y="446995"/>
                    <a:pt x="108016" y="464638"/>
                    <a:pt x="167520" y="457200"/>
                  </a:cubicBezTo>
                  <a:cubicBezTo>
                    <a:pt x="243720" y="431800"/>
                    <a:pt x="148470" y="457200"/>
                    <a:pt x="224670" y="457200"/>
                  </a:cubicBezTo>
                  <a:cubicBezTo>
                    <a:pt x="253395" y="457200"/>
                    <a:pt x="294078" y="415014"/>
                    <a:pt x="310395" y="409575"/>
                  </a:cubicBezTo>
                  <a:lnTo>
                    <a:pt x="367545" y="390525"/>
                  </a:lnTo>
                  <a:lnTo>
                    <a:pt x="396120" y="381000"/>
                  </a:lnTo>
                  <a:cubicBezTo>
                    <a:pt x="405645" y="377825"/>
                    <a:pt x="416341" y="377044"/>
                    <a:pt x="424695" y="371475"/>
                  </a:cubicBezTo>
                  <a:lnTo>
                    <a:pt x="481845" y="333375"/>
                  </a:lnTo>
                  <a:cubicBezTo>
                    <a:pt x="495902" y="312290"/>
                    <a:pt x="507468" y="290893"/>
                    <a:pt x="529470" y="276225"/>
                  </a:cubicBezTo>
                  <a:cubicBezTo>
                    <a:pt x="537824" y="270656"/>
                    <a:pt x="548520" y="269875"/>
                    <a:pt x="558045" y="266700"/>
                  </a:cubicBezTo>
                  <a:cubicBezTo>
                    <a:pt x="564395" y="276225"/>
                    <a:pt x="565803" y="293393"/>
                    <a:pt x="577095" y="295275"/>
                  </a:cubicBezTo>
                  <a:cubicBezTo>
                    <a:pt x="703261" y="316303"/>
                    <a:pt x="647641" y="300929"/>
                    <a:pt x="691395" y="257175"/>
                  </a:cubicBezTo>
                  <a:cubicBezTo>
                    <a:pt x="699490" y="249080"/>
                    <a:pt x="710445" y="244475"/>
                    <a:pt x="719970" y="238125"/>
                  </a:cubicBezTo>
                  <a:cubicBezTo>
                    <a:pt x="765667" y="169579"/>
                    <a:pt x="700956" y="253976"/>
                    <a:pt x="796170" y="190500"/>
                  </a:cubicBezTo>
                  <a:cubicBezTo>
                    <a:pt x="805695" y="184150"/>
                    <a:pt x="814284" y="176099"/>
                    <a:pt x="824745" y="171450"/>
                  </a:cubicBezTo>
                  <a:cubicBezTo>
                    <a:pt x="843095" y="163295"/>
                    <a:pt x="862845" y="158750"/>
                    <a:pt x="881895" y="152400"/>
                  </a:cubicBezTo>
                  <a:lnTo>
                    <a:pt x="910470" y="142875"/>
                  </a:lnTo>
                  <a:lnTo>
                    <a:pt x="939045" y="133350"/>
                  </a:lnTo>
                  <a:cubicBezTo>
                    <a:pt x="948570" y="130175"/>
                    <a:pt x="959266" y="129394"/>
                    <a:pt x="967620" y="123825"/>
                  </a:cubicBezTo>
                  <a:cubicBezTo>
                    <a:pt x="977145" y="117475"/>
                    <a:pt x="985673" y="109284"/>
                    <a:pt x="996195" y="104775"/>
                  </a:cubicBezTo>
                  <a:cubicBezTo>
                    <a:pt x="1033467" y="88801"/>
                    <a:pt x="1053029" y="101811"/>
                    <a:pt x="1091445" y="76200"/>
                  </a:cubicBezTo>
                  <a:cubicBezTo>
                    <a:pt x="1128374" y="51581"/>
                    <a:pt x="1109160" y="60770"/>
                    <a:pt x="1148595" y="47625"/>
                  </a:cubicBezTo>
                  <a:cubicBezTo>
                    <a:pt x="1158120" y="53975"/>
                    <a:pt x="1166709" y="62026"/>
                    <a:pt x="1177170" y="66675"/>
                  </a:cubicBezTo>
                  <a:cubicBezTo>
                    <a:pt x="1195520" y="74830"/>
                    <a:pt x="1215270" y="79375"/>
                    <a:pt x="1234320" y="85725"/>
                  </a:cubicBezTo>
                  <a:lnTo>
                    <a:pt x="1262895" y="95250"/>
                  </a:lnTo>
                  <a:cubicBezTo>
                    <a:pt x="1272420" y="98425"/>
                    <a:pt x="1281730" y="102340"/>
                    <a:pt x="1291470" y="104775"/>
                  </a:cubicBezTo>
                  <a:lnTo>
                    <a:pt x="1329570" y="114300"/>
                  </a:lnTo>
                  <a:cubicBezTo>
                    <a:pt x="1341033" y="113258"/>
                    <a:pt x="1430653" y="113176"/>
                    <a:pt x="1462920" y="95250"/>
                  </a:cubicBezTo>
                  <a:cubicBezTo>
                    <a:pt x="1482934" y="84131"/>
                    <a:pt x="1503881" y="73339"/>
                    <a:pt x="1520070" y="57150"/>
                  </a:cubicBezTo>
                  <a:cubicBezTo>
                    <a:pt x="1541136" y="36084"/>
                    <a:pt x="1550698" y="22786"/>
                    <a:pt x="1577220" y="9525"/>
                  </a:cubicBezTo>
                  <a:cubicBezTo>
                    <a:pt x="1586200" y="5035"/>
                    <a:pt x="1596270" y="3175"/>
                    <a:pt x="1605795" y="0"/>
                  </a:cubicBezTo>
                  <a:cubicBezTo>
                    <a:pt x="1624619" y="6275"/>
                    <a:pt x="1649516" y="11789"/>
                    <a:pt x="1662945" y="28575"/>
                  </a:cubicBezTo>
                  <a:cubicBezTo>
                    <a:pt x="1693621" y="66920"/>
                    <a:pt x="1646912" y="50039"/>
                    <a:pt x="1691520" y="85725"/>
                  </a:cubicBezTo>
                  <a:cubicBezTo>
                    <a:pt x="1701283" y="93535"/>
                    <a:pt x="1765348" y="104301"/>
                    <a:pt x="1767720" y="104775"/>
                  </a:cubicBezTo>
                  <a:cubicBezTo>
                    <a:pt x="1777245" y="114300"/>
                    <a:pt x="1787671" y="123002"/>
                    <a:pt x="1796295" y="133350"/>
                  </a:cubicBezTo>
                  <a:cubicBezTo>
                    <a:pt x="1811924" y="152105"/>
                    <a:pt x="1820068" y="178574"/>
                    <a:pt x="1843920" y="190500"/>
                  </a:cubicBezTo>
                  <a:cubicBezTo>
                    <a:pt x="1858400" y="197740"/>
                    <a:pt x="1875839" y="196098"/>
                    <a:pt x="1891545" y="200025"/>
                  </a:cubicBezTo>
                  <a:cubicBezTo>
                    <a:pt x="1901285" y="202460"/>
                    <a:pt x="1911140" y="205060"/>
                    <a:pt x="1920120" y="209550"/>
                  </a:cubicBezTo>
                  <a:cubicBezTo>
                    <a:pt x="1955593" y="227287"/>
                    <a:pt x="1945672" y="230843"/>
                    <a:pt x="1977270" y="257175"/>
                  </a:cubicBezTo>
                  <a:cubicBezTo>
                    <a:pt x="1986064" y="264504"/>
                    <a:pt x="1996320" y="269875"/>
                    <a:pt x="2005845" y="276225"/>
                  </a:cubicBezTo>
                  <a:cubicBezTo>
                    <a:pt x="2082045" y="390525"/>
                    <a:pt x="1964570" y="222250"/>
                    <a:pt x="2053470" y="323850"/>
                  </a:cubicBezTo>
                  <a:cubicBezTo>
                    <a:pt x="2068547" y="341080"/>
                    <a:pt x="2075381" y="364811"/>
                    <a:pt x="2091570" y="381000"/>
                  </a:cubicBezTo>
                  <a:cubicBezTo>
                    <a:pt x="2110620" y="400050"/>
                    <a:pt x="2133776" y="415734"/>
                    <a:pt x="2148720" y="438150"/>
                  </a:cubicBezTo>
                  <a:lnTo>
                    <a:pt x="2186820" y="495300"/>
                  </a:lnTo>
                  <a:cubicBezTo>
                    <a:pt x="2193170" y="504825"/>
                    <a:pt x="2197775" y="515780"/>
                    <a:pt x="2205870" y="523875"/>
                  </a:cubicBezTo>
                  <a:cubicBezTo>
                    <a:pt x="2215395" y="533400"/>
                    <a:pt x="2225821" y="542102"/>
                    <a:pt x="2234445" y="552450"/>
                  </a:cubicBezTo>
                  <a:cubicBezTo>
                    <a:pt x="2241774" y="561244"/>
                    <a:pt x="2245400" y="572930"/>
                    <a:pt x="2253495" y="581025"/>
                  </a:cubicBezTo>
                  <a:cubicBezTo>
                    <a:pt x="2261590" y="589120"/>
                    <a:pt x="2273514" y="592470"/>
                    <a:pt x="2282070" y="600075"/>
                  </a:cubicBezTo>
                  <a:cubicBezTo>
                    <a:pt x="2359169" y="668608"/>
                    <a:pt x="2308873" y="647109"/>
                    <a:pt x="2367795" y="666750"/>
                  </a:cubicBezTo>
                  <a:cubicBezTo>
                    <a:pt x="2380495" y="663575"/>
                    <a:pt x="2394529" y="663720"/>
                    <a:pt x="2405895" y="657225"/>
                  </a:cubicBezTo>
                  <a:cubicBezTo>
                    <a:pt x="2417591" y="650542"/>
                    <a:pt x="2421000" y="628650"/>
                    <a:pt x="2434470" y="628650"/>
                  </a:cubicBezTo>
                  <a:cubicBezTo>
                    <a:pt x="2450529" y="628650"/>
                    <a:pt x="2457408" y="678754"/>
                    <a:pt x="2463045" y="685800"/>
                  </a:cubicBezTo>
                  <a:cubicBezTo>
                    <a:pt x="2470196" y="694739"/>
                    <a:pt x="2482095" y="698500"/>
                    <a:pt x="2491620" y="704850"/>
                  </a:cubicBezTo>
                  <a:cubicBezTo>
                    <a:pt x="2497970" y="714375"/>
                    <a:pt x="2513446" y="722319"/>
                    <a:pt x="2510670" y="733425"/>
                  </a:cubicBezTo>
                  <a:cubicBezTo>
                    <a:pt x="2504808" y="756871"/>
                    <a:pt x="2459382" y="735379"/>
                    <a:pt x="2453520" y="733425"/>
                  </a:cubicBezTo>
                  <a:lnTo>
                    <a:pt x="2272545" y="742950"/>
                  </a:lnTo>
                  <a:cubicBezTo>
                    <a:pt x="2218560" y="745949"/>
                    <a:pt x="2164688" y="752475"/>
                    <a:pt x="2110620" y="752475"/>
                  </a:cubicBezTo>
                  <a:cubicBezTo>
                    <a:pt x="2047041" y="752475"/>
                    <a:pt x="1983620" y="746125"/>
                    <a:pt x="1920120" y="742950"/>
                  </a:cubicBezTo>
                  <a:cubicBezTo>
                    <a:pt x="1910595" y="739775"/>
                    <a:pt x="1901423" y="735221"/>
                    <a:pt x="1891545" y="733425"/>
                  </a:cubicBezTo>
                  <a:cubicBezTo>
                    <a:pt x="1759920" y="709493"/>
                    <a:pt x="1641959" y="728879"/>
                    <a:pt x="1501020" y="733425"/>
                  </a:cubicBezTo>
                  <a:lnTo>
                    <a:pt x="1224795" y="742950"/>
                  </a:lnTo>
                  <a:cubicBezTo>
                    <a:pt x="1127925" y="756789"/>
                    <a:pt x="1152882" y="758022"/>
                    <a:pt x="1024770" y="742950"/>
                  </a:cubicBezTo>
                  <a:cubicBezTo>
                    <a:pt x="1014799" y="741777"/>
                    <a:pt x="1006040" y="735394"/>
                    <a:pt x="996195" y="733425"/>
                  </a:cubicBezTo>
                  <a:cubicBezTo>
                    <a:pt x="974180" y="729022"/>
                    <a:pt x="951745" y="727075"/>
                    <a:pt x="929520" y="723900"/>
                  </a:cubicBezTo>
                  <a:cubicBezTo>
                    <a:pt x="608357" y="740803"/>
                    <a:pt x="698864" y="740297"/>
                    <a:pt x="215145" y="723900"/>
                  </a:cubicBezTo>
                  <a:cubicBezTo>
                    <a:pt x="205111" y="723560"/>
                    <a:pt x="196415" y="716344"/>
                    <a:pt x="186570" y="714375"/>
                  </a:cubicBezTo>
                  <a:cubicBezTo>
                    <a:pt x="148695" y="706800"/>
                    <a:pt x="108913" y="707539"/>
                    <a:pt x="72270" y="695325"/>
                  </a:cubicBezTo>
                  <a:cubicBezTo>
                    <a:pt x="12108" y="675271"/>
                    <a:pt x="15120" y="711200"/>
                    <a:pt x="5595" y="68580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  <a:effectLst>
              <a:reflection blurRad="6350" stA="50000" endA="300" endPos="5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자유형 6"/>
            <p:cNvSpPr/>
            <p:nvPr/>
          </p:nvSpPr>
          <p:spPr>
            <a:xfrm>
              <a:off x="5884847" y="2807710"/>
              <a:ext cx="1480694" cy="560373"/>
            </a:xfrm>
            <a:custGeom>
              <a:avLst/>
              <a:gdLst>
                <a:gd name="connsiteX0" fmla="*/ 0 w 3448050"/>
                <a:gd name="connsiteY0" fmla="*/ 1238250 h 1304925"/>
                <a:gd name="connsiteX1" fmla="*/ 76200 w 3448050"/>
                <a:gd name="connsiteY1" fmla="*/ 1228725 h 1304925"/>
                <a:gd name="connsiteX2" fmla="*/ 104775 w 3448050"/>
                <a:gd name="connsiteY2" fmla="*/ 1219200 h 1304925"/>
                <a:gd name="connsiteX3" fmla="*/ 142875 w 3448050"/>
                <a:gd name="connsiteY3" fmla="*/ 1133475 h 1304925"/>
                <a:gd name="connsiteX4" fmla="*/ 152400 w 3448050"/>
                <a:gd name="connsiteY4" fmla="*/ 1104900 h 1304925"/>
                <a:gd name="connsiteX5" fmla="*/ 190500 w 3448050"/>
                <a:gd name="connsiteY5" fmla="*/ 1047750 h 1304925"/>
                <a:gd name="connsiteX6" fmla="*/ 209550 w 3448050"/>
                <a:gd name="connsiteY6" fmla="*/ 1019175 h 1304925"/>
                <a:gd name="connsiteX7" fmla="*/ 238125 w 3448050"/>
                <a:gd name="connsiteY7" fmla="*/ 933450 h 1304925"/>
                <a:gd name="connsiteX8" fmla="*/ 247650 w 3448050"/>
                <a:gd name="connsiteY8" fmla="*/ 904875 h 1304925"/>
                <a:gd name="connsiteX9" fmla="*/ 295275 w 3448050"/>
                <a:gd name="connsiteY9" fmla="*/ 847725 h 1304925"/>
                <a:gd name="connsiteX10" fmla="*/ 390525 w 3448050"/>
                <a:gd name="connsiteY10" fmla="*/ 857250 h 1304925"/>
                <a:gd name="connsiteX11" fmla="*/ 400050 w 3448050"/>
                <a:gd name="connsiteY11" fmla="*/ 942975 h 1304925"/>
                <a:gd name="connsiteX12" fmla="*/ 428625 w 3448050"/>
                <a:gd name="connsiteY12" fmla="*/ 962025 h 1304925"/>
                <a:gd name="connsiteX13" fmla="*/ 504825 w 3448050"/>
                <a:gd name="connsiteY13" fmla="*/ 952500 h 1304925"/>
                <a:gd name="connsiteX14" fmla="*/ 514350 w 3448050"/>
                <a:gd name="connsiteY14" fmla="*/ 914400 h 1304925"/>
                <a:gd name="connsiteX15" fmla="*/ 542925 w 3448050"/>
                <a:gd name="connsiteY15" fmla="*/ 857250 h 1304925"/>
                <a:gd name="connsiteX16" fmla="*/ 571500 w 3448050"/>
                <a:gd name="connsiteY16" fmla="*/ 847725 h 1304925"/>
                <a:gd name="connsiteX17" fmla="*/ 609600 w 3448050"/>
                <a:gd name="connsiteY17" fmla="*/ 809625 h 1304925"/>
                <a:gd name="connsiteX18" fmla="*/ 666750 w 3448050"/>
                <a:gd name="connsiteY18" fmla="*/ 771525 h 1304925"/>
                <a:gd name="connsiteX19" fmla="*/ 714375 w 3448050"/>
                <a:gd name="connsiteY19" fmla="*/ 714375 h 1304925"/>
                <a:gd name="connsiteX20" fmla="*/ 762000 w 3448050"/>
                <a:gd name="connsiteY20" fmla="*/ 657225 h 1304925"/>
                <a:gd name="connsiteX21" fmla="*/ 847725 w 3448050"/>
                <a:gd name="connsiteY21" fmla="*/ 600075 h 1304925"/>
                <a:gd name="connsiteX22" fmla="*/ 904875 w 3448050"/>
                <a:gd name="connsiteY22" fmla="*/ 561975 h 1304925"/>
                <a:gd name="connsiteX23" fmla="*/ 933450 w 3448050"/>
                <a:gd name="connsiteY23" fmla="*/ 542925 h 1304925"/>
                <a:gd name="connsiteX24" fmla="*/ 971550 w 3448050"/>
                <a:gd name="connsiteY24" fmla="*/ 485775 h 1304925"/>
                <a:gd name="connsiteX25" fmla="*/ 1009650 w 3448050"/>
                <a:gd name="connsiteY25" fmla="*/ 428625 h 1304925"/>
                <a:gd name="connsiteX26" fmla="*/ 1066800 w 3448050"/>
                <a:gd name="connsiteY26" fmla="*/ 390525 h 1304925"/>
                <a:gd name="connsiteX27" fmla="*/ 1095375 w 3448050"/>
                <a:gd name="connsiteY27" fmla="*/ 361950 h 1304925"/>
                <a:gd name="connsiteX28" fmla="*/ 1171575 w 3448050"/>
                <a:gd name="connsiteY28" fmla="*/ 342900 h 1304925"/>
                <a:gd name="connsiteX29" fmla="*/ 1247775 w 3448050"/>
                <a:gd name="connsiteY29" fmla="*/ 257175 h 1304925"/>
                <a:gd name="connsiteX30" fmla="*/ 1304925 w 3448050"/>
                <a:gd name="connsiteY30" fmla="*/ 219075 h 1304925"/>
                <a:gd name="connsiteX31" fmla="*/ 1343025 w 3448050"/>
                <a:gd name="connsiteY31" fmla="*/ 133350 h 1304925"/>
                <a:gd name="connsiteX32" fmla="*/ 1352550 w 3448050"/>
                <a:gd name="connsiteY32" fmla="*/ 104775 h 1304925"/>
                <a:gd name="connsiteX33" fmla="*/ 1381125 w 3448050"/>
                <a:gd name="connsiteY33" fmla="*/ 85725 h 1304925"/>
                <a:gd name="connsiteX34" fmla="*/ 1400175 w 3448050"/>
                <a:gd name="connsiteY34" fmla="*/ 57150 h 1304925"/>
                <a:gd name="connsiteX35" fmla="*/ 1428750 w 3448050"/>
                <a:gd name="connsiteY35" fmla="*/ 0 h 1304925"/>
                <a:gd name="connsiteX36" fmla="*/ 1447800 w 3448050"/>
                <a:gd name="connsiteY36" fmla="*/ 28575 h 1304925"/>
                <a:gd name="connsiteX37" fmla="*/ 1476375 w 3448050"/>
                <a:gd name="connsiteY37" fmla="*/ 114300 h 1304925"/>
                <a:gd name="connsiteX38" fmla="*/ 1504950 w 3448050"/>
                <a:gd name="connsiteY38" fmla="*/ 123825 h 1304925"/>
                <a:gd name="connsiteX39" fmla="*/ 1533525 w 3448050"/>
                <a:gd name="connsiteY39" fmla="*/ 114300 h 1304925"/>
                <a:gd name="connsiteX40" fmla="*/ 1552575 w 3448050"/>
                <a:gd name="connsiteY40" fmla="*/ 85725 h 1304925"/>
                <a:gd name="connsiteX41" fmla="*/ 1581150 w 3448050"/>
                <a:gd name="connsiteY41" fmla="*/ 66675 h 1304925"/>
                <a:gd name="connsiteX42" fmla="*/ 1628775 w 3448050"/>
                <a:gd name="connsiteY42" fmla="*/ 123825 h 1304925"/>
                <a:gd name="connsiteX43" fmla="*/ 1666875 w 3448050"/>
                <a:gd name="connsiteY43" fmla="*/ 180975 h 1304925"/>
                <a:gd name="connsiteX44" fmla="*/ 1695450 w 3448050"/>
                <a:gd name="connsiteY44" fmla="*/ 209550 h 1304925"/>
                <a:gd name="connsiteX45" fmla="*/ 1733550 w 3448050"/>
                <a:gd name="connsiteY45" fmla="*/ 266700 h 1304925"/>
                <a:gd name="connsiteX46" fmla="*/ 1762125 w 3448050"/>
                <a:gd name="connsiteY46" fmla="*/ 285750 h 1304925"/>
                <a:gd name="connsiteX47" fmla="*/ 1790700 w 3448050"/>
                <a:gd name="connsiteY47" fmla="*/ 314325 h 1304925"/>
                <a:gd name="connsiteX48" fmla="*/ 1895475 w 3448050"/>
                <a:gd name="connsiteY48" fmla="*/ 333375 h 1304925"/>
                <a:gd name="connsiteX49" fmla="*/ 1933575 w 3448050"/>
                <a:gd name="connsiteY49" fmla="*/ 342900 h 1304925"/>
                <a:gd name="connsiteX50" fmla="*/ 1962150 w 3448050"/>
                <a:gd name="connsiteY50" fmla="*/ 371475 h 1304925"/>
                <a:gd name="connsiteX51" fmla="*/ 2028825 w 3448050"/>
                <a:gd name="connsiteY51" fmla="*/ 371475 h 1304925"/>
                <a:gd name="connsiteX52" fmla="*/ 2057400 w 3448050"/>
                <a:gd name="connsiteY52" fmla="*/ 361950 h 1304925"/>
                <a:gd name="connsiteX53" fmla="*/ 2114550 w 3448050"/>
                <a:gd name="connsiteY53" fmla="*/ 390525 h 1304925"/>
                <a:gd name="connsiteX54" fmla="*/ 2181225 w 3448050"/>
                <a:gd name="connsiteY54" fmla="*/ 466725 h 1304925"/>
                <a:gd name="connsiteX55" fmla="*/ 2247900 w 3448050"/>
                <a:gd name="connsiteY55" fmla="*/ 552450 h 1304925"/>
                <a:gd name="connsiteX56" fmla="*/ 2276475 w 3448050"/>
                <a:gd name="connsiteY56" fmla="*/ 571500 h 1304925"/>
                <a:gd name="connsiteX57" fmla="*/ 2295525 w 3448050"/>
                <a:gd name="connsiteY57" fmla="*/ 514350 h 1304925"/>
                <a:gd name="connsiteX58" fmla="*/ 2314575 w 3448050"/>
                <a:gd name="connsiteY58" fmla="*/ 485775 h 1304925"/>
                <a:gd name="connsiteX59" fmla="*/ 2333625 w 3448050"/>
                <a:gd name="connsiteY59" fmla="*/ 428625 h 1304925"/>
                <a:gd name="connsiteX60" fmla="*/ 2371725 w 3448050"/>
                <a:gd name="connsiteY60" fmla="*/ 276225 h 1304925"/>
                <a:gd name="connsiteX61" fmla="*/ 2400300 w 3448050"/>
                <a:gd name="connsiteY61" fmla="*/ 266700 h 1304925"/>
                <a:gd name="connsiteX62" fmla="*/ 2457450 w 3448050"/>
                <a:gd name="connsiteY62" fmla="*/ 295275 h 1304925"/>
                <a:gd name="connsiteX63" fmla="*/ 2524125 w 3448050"/>
                <a:gd name="connsiteY63" fmla="*/ 314325 h 1304925"/>
                <a:gd name="connsiteX64" fmla="*/ 2552700 w 3448050"/>
                <a:gd name="connsiteY64" fmla="*/ 333375 h 1304925"/>
                <a:gd name="connsiteX65" fmla="*/ 2581275 w 3448050"/>
                <a:gd name="connsiteY65" fmla="*/ 342900 h 1304925"/>
                <a:gd name="connsiteX66" fmla="*/ 2638425 w 3448050"/>
                <a:gd name="connsiteY66" fmla="*/ 381000 h 1304925"/>
                <a:gd name="connsiteX67" fmla="*/ 2752725 w 3448050"/>
                <a:gd name="connsiteY67" fmla="*/ 419100 h 1304925"/>
                <a:gd name="connsiteX68" fmla="*/ 2781300 w 3448050"/>
                <a:gd name="connsiteY68" fmla="*/ 428625 h 1304925"/>
                <a:gd name="connsiteX69" fmla="*/ 2809875 w 3448050"/>
                <a:gd name="connsiteY69" fmla="*/ 447675 h 1304925"/>
                <a:gd name="connsiteX70" fmla="*/ 2819400 w 3448050"/>
                <a:gd name="connsiteY70" fmla="*/ 476250 h 1304925"/>
                <a:gd name="connsiteX71" fmla="*/ 2857500 w 3448050"/>
                <a:gd name="connsiteY71" fmla="*/ 533400 h 1304925"/>
                <a:gd name="connsiteX72" fmla="*/ 2867025 w 3448050"/>
                <a:gd name="connsiteY72" fmla="*/ 590550 h 1304925"/>
                <a:gd name="connsiteX73" fmla="*/ 2886075 w 3448050"/>
                <a:gd name="connsiteY73" fmla="*/ 657225 h 1304925"/>
                <a:gd name="connsiteX74" fmla="*/ 2895600 w 3448050"/>
                <a:gd name="connsiteY74" fmla="*/ 695325 h 1304925"/>
                <a:gd name="connsiteX75" fmla="*/ 2914650 w 3448050"/>
                <a:gd name="connsiteY75" fmla="*/ 790575 h 1304925"/>
                <a:gd name="connsiteX76" fmla="*/ 2971800 w 3448050"/>
                <a:gd name="connsiteY76" fmla="*/ 819150 h 1304925"/>
                <a:gd name="connsiteX77" fmla="*/ 3048000 w 3448050"/>
                <a:gd name="connsiteY77" fmla="*/ 809625 h 1304925"/>
                <a:gd name="connsiteX78" fmla="*/ 3067050 w 3448050"/>
                <a:gd name="connsiteY78" fmla="*/ 781050 h 1304925"/>
                <a:gd name="connsiteX79" fmla="*/ 3124200 w 3448050"/>
                <a:gd name="connsiteY79" fmla="*/ 819150 h 1304925"/>
                <a:gd name="connsiteX80" fmla="*/ 3152775 w 3448050"/>
                <a:gd name="connsiteY80" fmla="*/ 876300 h 1304925"/>
                <a:gd name="connsiteX81" fmla="*/ 3181350 w 3448050"/>
                <a:gd name="connsiteY81" fmla="*/ 933450 h 1304925"/>
                <a:gd name="connsiteX82" fmla="*/ 3209925 w 3448050"/>
                <a:gd name="connsiteY82" fmla="*/ 952500 h 1304925"/>
                <a:gd name="connsiteX83" fmla="*/ 3267075 w 3448050"/>
                <a:gd name="connsiteY83" fmla="*/ 1000125 h 1304925"/>
                <a:gd name="connsiteX84" fmla="*/ 3286125 w 3448050"/>
                <a:gd name="connsiteY84" fmla="*/ 1028700 h 1304925"/>
                <a:gd name="connsiteX85" fmla="*/ 3295650 w 3448050"/>
                <a:gd name="connsiteY85" fmla="*/ 1057275 h 1304925"/>
                <a:gd name="connsiteX86" fmla="*/ 3324225 w 3448050"/>
                <a:gd name="connsiteY86" fmla="*/ 1076325 h 1304925"/>
                <a:gd name="connsiteX87" fmla="*/ 3381375 w 3448050"/>
                <a:gd name="connsiteY87" fmla="*/ 1133475 h 1304925"/>
                <a:gd name="connsiteX88" fmla="*/ 3429000 w 3448050"/>
                <a:gd name="connsiteY88" fmla="*/ 1219200 h 1304925"/>
                <a:gd name="connsiteX89" fmla="*/ 3448050 w 3448050"/>
                <a:gd name="connsiteY89" fmla="*/ 1247775 h 1304925"/>
                <a:gd name="connsiteX90" fmla="*/ 3400425 w 3448050"/>
                <a:gd name="connsiteY90" fmla="*/ 1285875 h 1304925"/>
                <a:gd name="connsiteX91" fmla="*/ 3048000 w 3448050"/>
                <a:gd name="connsiteY91" fmla="*/ 1295400 h 1304925"/>
                <a:gd name="connsiteX92" fmla="*/ 2819400 w 3448050"/>
                <a:gd name="connsiteY92" fmla="*/ 1304925 h 1304925"/>
                <a:gd name="connsiteX93" fmla="*/ 2667000 w 3448050"/>
                <a:gd name="connsiteY93" fmla="*/ 1295400 h 1304925"/>
                <a:gd name="connsiteX94" fmla="*/ 2505075 w 3448050"/>
                <a:gd name="connsiteY94" fmla="*/ 1276350 h 1304925"/>
                <a:gd name="connsiteX95" fmla="*/ 2295525 w 3448050"/>
                <a:gd name="connsiteY95" fmla="*/ 1266825 h 1304925"/>
                <a:gd name="connsiteX96" fmla="*/ 2200275 w 3448050"/>
                <a:gd name="connsiteY96" fmla="*/ 1257300 h 1304925"/>
                <a:gd name="connsiteX97" fmla="*/ 2171700 w 3448050"/>
                <a:gd name="connsiteY97" fmla="*/ 1247775 h 1304925"/>
                <a:gd name="connsiteX98" fmla="*/ 1781175 w 3448050"/>
                <a:gd name="connsiteY98" fmla="*/ 1266825 h 1304925"/>
                <a:gd name="connsiteX99" fmla="*/ 1495425 w 3448050"/>
                <a:gd name="connsiteY99" fmla="*/ 1266825 h 1304925"/>
                <a:gd name="connsiteX100" fmla="*/ 1466850 w 3448050"/>
                <a:gd name="connsiteY100" fmla="*/ 1257300 h 1304925"/>
                <a:gd name="connsiteX101" fmla="*/ 552450 w 3448050"/>
                <a:gd name="connsiteY101" fmla="*/ 1257300 h 1304925"/>
                <a:gd name="connsiteX102" fmla="*/ 514350 w 3448050"/>
                <a:gd name="connsiteY102" fmla="*/ 1247775 h 1304925"/>
                <a:gd name="connsiteX103" fmla="*/ 371475 w 3448050"/>
                <a:gd name="connsiteY103" fmla="*/ 1228725 h 1304925"/>
                <a:gd name="connsiteX104" fmla="*/ 57150 w 3448050"/>
                <a:gd name="connsiteY104" fmla="*/ 1209675 h 1304925"/>
                <a:gd name="connsiteX105" fmla="*/ 0 w 3448050"/>
                <a:gd name="connsiteY105" fmla="*/ 1238250 h 1304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3448050" h="1304925">
                  <a:moveTo>
                    <a:pt x="0" y="1238250"/>
                  </a:moveTo>
                  <a:cubicBezTo>
                    <a:pt x="25400" y="1235075"/>
                    <a:pt x="51015" y="1233304"/>
                    <a:pt x="76200" y="1228725"/>
                  </a:cubicBezTo>
                  <a:cubicBezTo>
                    <a:pt x="86078" y="1226929"/>
                    <a:pt x="96935" y="1225472"/>
                    <a:pt x="104775" y="1219200"/>
                  </a:cubicBezTo>
                  <a:cubicBezTo>
                    <a:pt x="125358" y="1202733"/>
                    <a:pt x="137054" y="1150938"/>
                    <a:pt x="142875" y="1133475"/>
                  </a:cubicBezTo>
                  <a:cubicBezTo>
                    <a:pt x="146050" y="1123950"/>
                    <a:pt x="146831" y="1113254"/>
                    <a:pt x="152400" y="1104900"/>
                  </a:cubicBezTo>
                  <a:lnTo>
                    <a:pt x="190500" y="1047750"/>
                  </a:lnTo>
                  <a:cubicBezTo>
                    <a:pt x="196850" y="1038225"/>
                    <a:pt x="205930" y="1030035"/>
                    <a:pt x="209550" y="1019175"/>
                  </a:cubicBezTo>
                  <a:lnTo>
                    <a:pt x="238125" y="933450"/>
                  </a:lnTo>
                  <a:cubicBezTo>
                    <a:pt x="241300" y="923925"/>
                    <a:pt x="242081" y="913229"/>
                    <a:pt x="247650" y="904875"/>
                  </a:cubicBezTo>
                  <a:cubicBezTo>
                    <a:pt x="274172" y="865092"/>
                    <a:pt x="258605" y="884395"/>
                    <a:pt x="295275" y="847725"/>
                  </a:cubicBezTo>
                  <a:cubicBezTo>
                    <a:pt x="327025" y="850900"/>
                    <a:pt x="366915" y="835786"/>
                    <a:pt x="390525" y="857250"/>
                  </a:cubicBezTo>
                  <a:cubicBezTo>
                    <a:pt x="411799" y="876590"/>
                    <a:pt x="390225" y="915955"/>
                    <a:pt x="400050" y="942975"/>
                  </a:cubicBezTo>
                  <a:cubicBezTo>
                    <a:pt x="403962" y="953733"/>
                    <a:pt x="419100" y="955675"/>
                    <a:pt x="428625" y="962025"/>
                  </a:cubicBezTo>
                  <a:cubicBezTo>
                    <a:pt x="454368" y="1000640"/>
                    <a:pt x="450164" y="1014970"/>
                    <a:pt x="504825" y="952500"/>
                  </a:cubicBezTo>
                  <a:cubicBezTo>
                    <a:pt x="513445" y="942648"/>
                    <a:pt x="510754" y="926987"/>
                    <a:pt x="514350" y="914400"/>
                  </a:cubicBezTo>
                  <a:cubicBezTo>
                    <a:pt x="519463" y="896506"/>
                    <a:pt x="527464" y="869619"/>
                    <a:pt x="542925" y="857250"/>
                  </a:cubicBezTo>
                  <a:cubicBezTo>
                    <a:pt x="550765" y="850978"/>
                    <a:pt x="561975" y="850900"/>
                    <a:pt x="571500" y="847725"/>
                  </a:cubicBezTo>
                  <a:cubicBezTo>
                    <a:pt x="587664" y="799234"/>
                    <a:pt x="568036" y="832716"/>
                    <a:pt x="609600" y="809625"/>
                  </a:cubicBezTo>
                  <a:cubicBezTo>
                    <a:pt x="629614" y="798506"/>
                    <a:pt x="666750" y="771525"/>
                    <a:pt x="666750" y="771525"/>
                  </a:cubicBezTo>
                  <a:cubicBezTo>
                    <a:pt x="714048" y="700579"/>
                    <a:pt x="653259" y="787714"/>
                    <a:pt x="714375" y="714375"/>
                  </a:cubicBezTo>
                  <a:cubicBezTo>
                    <a:pt x="743340" y="679617"/>
                    <a:pt x="722456" y="687982"/>
                    <a:pt x="762000" y="657225"/>
                  </a:cubicBezTo>
                  <a:lnTo>
                    <a:pt x="847725" y="600075"/>
                  </a:lnTo>
                  <a:lnTo>
                    <a:pt x="904875" y="561975"/>
                  </a:lnTo>
                  <a:lnTo>
                    <a:pt x="933450" y="542925"/>
                  </a:lnTo>
                  <a:cubicBezTo>
                    <a:pt x="951666" y="488276"/>
                    <a:pt x="929930" y="539287"/>
                    <a:pt x="971550" y="485775"/>
                  </a:cubicBezTo>
                  <a:cubicBezTo>
                    <a:pt x="985606" y="467703"/>
                    <a:pt x="990600" y="441325"/>
                    <a:pt x="1009650" y="428625"/>
                  </a:cubicBezTo>
                  <a:cubicBezTo>
                    <a:pt x="1028700" y="415925"/>
                    <a:pt x="1050611" y="406714"/>
                    <a:pt x="1066800" y="390525"/>
                  </a:cubicBezTo>
                  <a:cubicBezTo>
                    <a:pt x="1076325" y="381000"/>
                    <a:pt x="1084167" y="369422"/>
                    <a:pt x="1095375" y="361950"/>
                  </a:cubicBezTo>
                  <a:cubicBezTo>
                    <a:pt x="1107927" y="353582"/>
                    <a:pt x="1164705" y="344274"/>
                    <a:pt x="1171575" y="342900"/>
                  </a:cubicBezTo>
                  <a:cubicBezTo>
                    <a:pt x="1194480" y="308543"/>
                    <a:pt x="1208628" y="283273"/>
                    <a:pt x="1247775" y="257175"/>
                  </a:cubicBezTo>
                  <a:lnTo>
                    <a:pt x="1304925" y="219075"/>
                  </a:lnTo>
                  <a:cubicBezTo>
                    <a:pt x="1335114" y="173792"/>
                    <a:pt x="1320355" y="201360"/>
                    <a:pt x="1343025" y="133350"/>
                  </a:cubicBezTo>
                  <a:cubicBezTo>
                    <a:pt x="1346200" y="123825"/>
                    <a:pt x="1344196" y="110344"/>
                    <a:pt x="1352550" y="104775"/>
                  </a:cubicBezTo>
                  <a:lnTo>
                    <a:pt x="1381125" y="85725"/>
                  </a:lnTo>
                  <a:cubicBezTo>
                    <a:pt x="1387475" y="76200"/>
                    <a:pt x="1395055" y="67389"/>
                    <a:pt x="1400175" y="57150"/>
                  </a:cubicBezTo>
                  <a:cubicBezTo>
                    <a:pt x="1439610" y="-21720"/>
                    <a:pt x="1374155" y="81892"/>
                    <a:pt x="1428750" y="0"/>
                  </a:cubicBezTo>
                  <a:cubicBezTo>
                    <a:pt x="1435100" y="9525"/>
                    <a:pt x="1444180" y="17715"/>
                    <a:pt x="1447800" y="28575"/>
                  </a:cubicBezTo>
                  <a:cubicBezTo>
                    <a:pt x="1458786" y="61532"/>
                    <a:pt x="1446862" y="90690"/>
                    <a:pt x="1476375" y="114300"/>
                  </a:cubicBezTo>
                  <a:cubicBezTo>
                    <a:pt x="1484215" y="120572"/>
                    <a:pt x="1495425" y="120650"/>
                    <a:pt x="1504950" y="123825"/>
                  </a:cubicBezTo>
                  <a:cubicBezTo>
                    <a:pt x="1514475" y="120650"/>
                    <a:pt x="1525685" y="120572"/>
                    <a:pt x="1533525" y="114300"/>
                  </a:cubicBezTo>
                  <a:cubicBezTo>
                    <a:pt x="1542464" y="107149"/>
                    <a:pt x="1544480" y="93820"/>
                    <a:pt x="1552575" y="85725"/>
                  </a:cubicBezTo>
                  <a:cubicBezTo>
                    <a:pt x="1560670" y="77630"/>
                    <a:pt x="1571625" y="73025"/>
                    <a:pt x="1581150" y="66675"/>
                  </a:cubicBezTo>
                  <a:cubicBezTo>
                    <a:pt x="1633151" y="170677"/>
                    <a:pt x="1565947" y="52022"/>
                    <a:pt x="1628775" y="123825"/>
                  </a:cubicBezTo>
                  <a:cubicBezTo>
                    <a:pt x="1643852" y="141055"/>
                    <a:pt x="1650686" y="164786"/>
                    <a:pt x="1666875" y="180975"/>
                  </a:cubicBezTo>
                  <a:cubicBezTo>
                    <a:pt x="1676400" y="190500"/>
                    <a:pt x="1687180" y="198917"/>
                    <a:pt x="1695450" y="209550"/>
                  </a:cubicBezTo>
                  <a:cubicBezTo>
                    <a:pt x="1709506" y="227622"/>
                    <a:pt x="1714500" y="254000"/>
                    <a:pt x="1733550" y="266700"/>
                  </a:cubicBezTo>
                  <a:cubicBezTo>
                    <a:pt x="1743075" y="273050"/>
                    <a:pt x="1753331" y="278421"/>
                    <a:pt x="1762125" y="285750"/>
                  </a:cubicBezTo>
                  <a:cubicBezTo>
                    <a:pt x="1772473" y="294374"/>
                    <a:pt x="1779492" y="306853"/>
                    <a:pt x="1790700" y="314325"/>
                  </a:cubicBezTo>
                  <a:cubicBezTo>
                    <a:pt x="1811136" y="327949"/>
                    <a:pt x="1891975" y="332792"/>
                    <a:pt x="1895475" y="333375"/>
                  </a:cubicBezTo>
                  <a:cubicBezTo>
                    <a:pt x="1908388" y="335527"/>
                    <a:pt x="1920875" y="339725"/>
                    <a:pt x="1933575" y="342900"/>
                  </a:cubicBezTo>
                  <a:cubicBezTo>
                    <a:pt x="1943100" y="352425"/>
                    <a:pt x="1950942" y="364003"/>
                    <a:pt x="1962150" y="371475"/>
                  </a:cubicBezTo>
                  <a:cubicBezTo>
                    <a:pt x="1987420" y="388322"/>
                    <a:pt x="2001486" y="379286"/>
                    <a:pt x="2028825" y="371475"/>
                  </a:cubicBezTo>
                  <a:cubicBezTo>
                    <a:pt x="2038479" y="368717"/>
                    <a:pt x="2047875" y="365125"/>
                    <a:pt x="2057400" y="361950"/>
                  </a:cubicBezTo>
                  <a:cubicBezTo>
                    <a:pt x="2077783" y="368744"/>
                    <a:pt x="2099344" y="373147"/>
                    <a:pt x="2114550" y="390525"/>
                  </a:cubicBezTo>
                  <a:cubicBezTo>
                    <a:pt x="2192338" y="479425"/>
                    <a:pt x="2116931" y="423862"/>
                    <a:pt x="2181225" y="466725"/>
                  </a:cubicBezTo>
                  <a:cubicBezTo>
                    <a:pt x="2207776" y="506551"/>
                    <a:pt x="2214327" y="524472"/>
                    <a:pt x="2247900" y="552450"/>
                  </a:cubicBezTo>
                  <a:cubicBezTo>
                    <a:pt x="2256694" y="559779"/>
                    <a:pt x="2266950" y="565150"/>
                    <a:pt x="2276475" y="571500"/>
                  </a:cubicBezTo>
                  <a:cubicBezTo>
                    <a:pt x="2282825" y="552450"/>
                    <a:pt x="2284386" y="531058"/>
                    <a:pt x="2295525" y="514350"/>
                  </a:cubicBezTo>
                  <a:cubicBezTo>
                    <a:pt x="2301875" y="504825"/>
                    <a:pt x="2309926" y="496236"/>
                    <a:pt x="2314575" y="485775"/>
                  </a:cubicBezTo>
                  <a:cubicBezTo>
                    <a:pt x="2322730" y="467425"/>
                    <a:pt x="2333625" y="428625"/>
                    <a:pt x="2333625" y="428625"/>
                  </a:cubicBezTo>
                  <a:cubicBezTo>
                    <a:pt x="2340810" y="328030"/>
                    <a:pt x="2306882" y="308647"/>
                    <a:pt x="2371725" y="276225"/>
                  </a:cubicBezTo>
                  <a:cubicBezTo>
                    <a:pt x="2380705" y="271735"/>
                    <a:pt x="2390775" y="269875"/>
                    <a:pt x="2400300" y="266700"/>
                  </a:cubicBezTo>
                  <a:cubicBezTo>
                    <a:pt x="2472124" y="290641"/>
                    <a:pt x="2383592" y="258346"/>
                    <a:pt x="2457450" y="295275"/>
                  </a:cubicBezTo>
                  <a:cubicBezTo>
                    <a:pt x="2471115" y="302107"/>
                    <a:pt x="2511918" y="311273"/>
                    <a:pt x="2524125" y="314325"/>
                  </a:cubicBezTo>
                  <a:cubicBezTo>
                    <a:pt x="2533650" y="320675"/>
                    <a:pt x="2542461" y="328255"/>
                    <a:pt x="2552700" y="333375"/>
                  </a:cubicBezTo>
                  <a:cubicBezTo>
                    <a:pt x="2561680" y="337865"/>
                    <a:pt x="2572498" y="338024"/>
                    <a:pt x="2581275" y="342900"/>
                  </a:cubicBezTo>
                  <a:cubicBezTo>
                    <a:pt x="2601289" y="354019"/>
                    <a:pt x="2616705" y="373760"/>
                    <a:pt x="2638425" y="381000"/>
                  </a:cubicBezTo>
                  <a:lnTo>
                    <a:pt x="2752725" y="419100"/>
                  </a:lnTo>
                  <a:cubicBezTo>
                    <a:pt x="2762250" y="422275"/>
                    <a:pt x="2772946" y="423056"/>
                    <a:pt x="2781300" y="428625"/>
                  </a:cubicBezTo>
                  <a:lnTo>
                    <a:pt x="2809875" y="447675"/>
                  </a:lnTo>
                  <a:cubicBezTo>
                    <a:pt x="2813050" y="457200"/>
                    <a:pt x="2813831" y="467896"/>
                    <a:pt x="2819400" y="476250"/>
                  </a:cubicBezTo>
                  <a:cubicBezTo>
                    <a:pt x="2851773" y="524810"/>
                    <a:pt x="2846176" y="482442"/>
                    <a:pt x="2857500" y="533400"/>
                  </a:cubicBezTo>
                  <a:cubicBezTo>
                    <a:pt x="2861690" y="552253"/>
                    <a:pt x="2863237" y="571612"/>
                    <a:pt x="2867025" y="590550"/>
                  </a:cubicBezTo>
                  <a:cubicBezTo>
                    <a:pt x="2876951" y="640178"/>
                    <a:pt x="2873971" y="614860"/>
                    <a:pt x="2886075" y="657225"/>
                  </a:cubicBezTo>
                  <a:cubicBezTo>
                    <a:pt x="2889671" y="669812"/>
                    <a:pt x="2892857" y="682525"/>
                    <a:pt x="2895600" y="695325"/>
                  </a:cubicBezTo>
                  <a:cubicBezTo>
                    <a:pt x="2902384" y="726985"/>
                    <a:pt x="2883933" y="780336"/>
                    <a:pt x="2914650" y="790575"/>
                  </a:cubicBezTo>
                  <a:cubicBezTo>
                    <a:pt x="2954085" y="803720"/>
                    <a:pt x="2934871" y="794531"/>
                    <a:pt x="2971800" y="819150"/>
                  </a:cubicBezTo>
                  <a:cubicBezTo>
                    <a:pt x="2997200" y="815975"/>
                    <a:pt x="3024233" y="819132"/>
                    <a:pt x="3048000" y="809625"/>
                  </a:cubicBezTo>
                  <a:cubicBezTo>
                    <a:pt x="3058629" y="805373"/>
                    <a:pt x="3055691" y="779630"/>
                    <a:pt x="3067050" y="781050"/>
                  </a:cubicBezTo>
                  <a:cubicBezTo>
                    <a:pt x="3089768" y="783890"/>
                    <a:pt x="3124200" y="819150"/>
                    <a:pt x="3124200" y="819150"/>
                  </a:cubicBezTo>
                  <a:cubicBezTo>
                    <a:pt x="3148141" y="890974"/>
                    <a:pt x="3115846" y="802442"/>
                    <a:pt x="3152775" y="876300"/>
                  </a:cubicBezTo>
                  <a:cubicBezTo>
                    <a:pt x="3168269" y="907288"/>
                    <a:pt x="3154053" y="906153"/>
                    <a:pt x="3181350" y="933450"/>
                  </a:cubicBezTo>
                  <a:cubicBezTo>
                    <a:pt x="3189445" y="941545"/>
                    <a:pt x="3201131" y="945171"/>
                    <a:pt x="3209925" y="952500"/>
                  </a:cubicBezTo>
                  <a:cubicBezTo>
                    <a:pt x="3283264" y="1013616"/>
                    <a:pt x="3196129" y="952827"/>
                    <a:pt x="3267075" y="1000125"/>
                  </a:cubicBezTo>
                  <a:cubicBezTo>
                    <a:pt x="3273425" y="1009650"/>
                    <a:pt x="3281005" y="1018461"/>
                    <a:pt x="3286125" y="1028700"/>
                  </a:cubicBezTo>
                  <a:cubicBezTo>
                    <a:pt x="3290615" y="1037680"/>
                    <a:pt x="3289378" y="1049435"/>
                    <a:pt x="3295650" y="1057275"/>
                  </a:cubicBezTo>
                  <a:cubicBezTo>
                    <a:pt x="3302801" y="1066214"/>
                    <a:pt x="3315669" y="1068720"/>
                    <a:pt x="3324225" y="1076325"/>
                  </a:cubicBezTo>
                  <a:cubicBezTo>
                    <a:pt x="3344361" y="1094223"/>
                    <a:pt x="3381375" y="1133475"/>
                    <a:pt x="3381375" y="1133475"/>
                  </a:cubicBezTo>
                  <a:cubicBezTo>
                    <a:pt x="3398140" y="1183770"/>
                    <a:pt x="3385331" y="1153696"/>
                    <a:pt x="3429000" y="1219200"/>
                  </a:cubicBezTo>
                  <a:lnTo>
                    <a:pt x="3448050" y="1247775"/>
                  </a:lnTo>
                  <a:cubicBezTo>
                    <a:pt x="3436887" y="1281264"/>
                    <a:pt x="3445004" y="1283700"/>
                    <a:pt x="3400425" y="1285875"/>
                  </a:cubicBezTo>
                  <a:cubicBezTo>
                    <a:pt x="3283047" y="1291601"/>
                    <a:pt x="3165455" y="1291549"/>
                    <a:pt x="3048000" y="1295400"/>
                  </a:cubicBezTo>
                  <a:lnTo>
                    <a:pt x="2819400" y="1304925"/>
                  </a:lnTo>
                  <a:cubicBezTo>
                    <a:pt x="2768600" y="1301750"/>
                    <a:pt x="2717723" y="1299627"/>
                    <a:pt x="2667000" y="1295400"/>
                  </a:cubicBezTo>
                  <a:cubicBezTo>
                    <a:pt x="2575451" y="1287771"/>
                    <a:pt x="2601438" y="1282567"/>
                    <a:pt x="2505075" y="1276350"/>
                  </a:cubicBezTo>
                  <a:cubicBezTo>
                    <a:pt x="2435298" y="1271848"/>
                    <a:pt x="2365375" y="1270000"/>
                    <a:pt x="2295525" y="1266825"/>
                  </a:cubicBezTo>
                  <a:cubicBezTo>
                    <a:pt x="2263775" y="1263650"/>
                    <a:pt x="2231812" y="1262152"/>
                    <a:pt x="2200275" y="1257300"/>
                  </a:cubicBezTo>
                  <a:cubicBezTo>
                    <a:pt x="2190352" y="1255773"/>
                    <a:pt x="2181738" y="1247547"/>
                    <a:pt x="2171700" y="1247775"/>
                  </a:cubicBezTo>
                  <a:cubicBezTo>
                    <a:pt x="2041404" y="1250736"/>
                    <a:pt x="1781175" y="1266825"/>
                    <a:pt x="1781175" y="1266825"/>
                  </a:cubicBezTo>
                  <a:cubicBezTo>
                    <a:pt x="1653429" y="1285074"/>
                    <a:pt x="1700179" y="1282575"/>
                    <a:pt x="1495425" y="1266825"/>
                  </a:cubicBezTo>
                  <a:cubicBezTo>
                    <a:pt x="1485414" y="1266055"/>
                    <a:pt x="1476375" y="1260475"/>
                    <a:pt x="1466850" y="1257300"/>
                  </a:cubicBezTo>
                  <a:cubicBezTo>
                    <a:pt x="1044136" y="1265589"/>
                    <a:pt x="961266" y="1273986"/>
                    <a:pt x="552450" y="1257300"/>
                  </a:cubicBezTo>
                  <a:cubicBezTo>
                    <a:pt x="539370" y="1256766"/>
                    <a:pt x="527230" y="1250117"/>
                    <a:pt x="514350" y="1247775"/>
                  </a:cubicBezTo>
                  <a:cubicBezTo>
                    <a:pt x="490003" y="1243348"/>
                    <a:pt x="392799" y="1231094"/>
                    <a:pt x="371475" y="1228725"/>
                  </a:cubicBezTo>
                  <a:cubicBezTo>
                    <a:pt x="231091" y="1213127"/>
                    <a:pt x="244886" y="1217837"/>
                    <a:pt x="57150" y="1209675"/>
                  </a:cubicBezTo>
                  <a:lnTo>
                    <a:pt x="0" y="1238250"/>
                  </a:ln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  <a:effectLst>
              <a:reflection blurRad="6350" stA="50000" endA="300" endPos="5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833718" y="564777"/>
            <a:ext cx="478849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b="1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-</a:t>
            </a:r>
            <a:r>
              <a:rPr lang="ko-KR" altLang="en-US" sz="4400" b="1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일본 영역도</a:t>
            </a:r>
            <a:r>
              <a:rPr lang="en-US" altLang="ko-KR" sz="4400" b="1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(p.80)</a:t>
            </a:r>
            <a:endParaRPr lang="ko-KR" altLang="en-US" sz="4400" b="1" dirty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531" y="1698658"/>
            <a:ext cx="10582836" cy="4238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141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5"/>
          <p:cNvGrpSpPr/>
          <p:nvPr/>
        </p:nvGrpSpPr>
        <p:grpSpPr>
          <a:xfrm>
            <a:off x="5600865" y="3091642"/>
            <a:ext cx="1412166" cy="1889380"/>
            <a:chOff x="5525209" y="3015243"/>
            <a:chExt cx="1412166" cy="1889380"/>
          </a:xfrm>
        </p:grpSpPr>
        <p:sp>
          <p:nvSpPr>
            <p:cNvPr id="107" name="모서리가 둥근 직사각형 106"/>
            <p:cNvSpPr/>
            <p:nvPr/>
          </p:nvSpPr>
          <p:spPr>
            <a:xfrm rot="20563056">
              <a:off x="5814427" y="3119733"/>
              <a:ext cx="45719" cy="178489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4">
                    <a:lumMod val="75000"/>
                  </a:schemeClr>
                </a:gs>
                <a:gs pos="71000">
                  <a:schemeClr val="accent4">
                    <a:lumMod val="40000"/>
                    <a:lumOff val="60000"/>
                  </a:schemeClr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43" name="그룹 42"/>
            <p:cNvGrpSpPr/>
            <p:nvPr/>
          </p:nvGrpSpPr>
          <p:grpSpPr>
            <a:xfrm>
              <a:off x="5616962" y="3015243"/>
              <a:ext cx="1320413" cy="830002"/>
              <a:chOff x="5730108" y="1288487"/>
              <a:chExt cx="5703763" cy="3585344"/>
            </a:xfrm>
          </p:grpSpPr>
          <p:sp>
            <p:nvSpPr>
              <p:cNvPr id="44" name="순서도: 천공 테이프 4"/>
              <p:cNvSpPr/>
              <p:nvPr/>
            </p:nvSpPr>
            <p:spPr>
              <a:xfrm rot="21092062">
                <a:off x="5743132" y="1288487"/>
                <a:ext cx="5690739" cy="3585344"/>
              </a:xfrm>
              <a:custGeom>
                <a:avLst/>
                <a:gdLst>
                  <a:gd name="connsiteX0" fmla="*/ 0 w 10000"/>
                  <a:gd name="connsiteY0" fmla="*/ 1000 h 10000"/>
                  <a:gd name="connsiteX1" fmla="*/ 2500 w 10000"/>
                  <a:gd name="connsiteY1" fmla="*/ 2000 h 10000"/>
                  <a:gd name="connsiteX2" fmla="*/ 5000 w 10000"/>
                  <a:gd name="connsiteY2" fmla="*/ 1000 h 10000"/>
                  <a:gd name="connsiteX3" fmla="*/ 7500 w 10000"/>
                  <a:gd name="connsiteY3" fmla="*/ 0 h 10000"/>
                  <a:gd name="connsiteX4" fmla="*/ 10000 w 10000"/>
                  <a:gd name="connsiteY4" fmla="*/ 1000 h 10000"/>
                  <a:gd name="connsiteX5" fmla="*/ 10000 w 10000"/>
                  <a:gd name="connsiteY5" fmla="*/ 9000 h 10000"/>
                  <a:gd name="connsiteX6" fmla="*/ 7500 w 10000"/>
                  <a:gd name="connsiteY6" fmla="*/ 8000 h 10000"/>
                  <a:gd name="connsiteX7" fmla="*/ 5000 w 10000"/>
                  <a:gd name="connsiteY7" fmla="*/ 9000 h 10000"/>
                  <a:gd name="connsiteX8" fmla="*/ 2500 w 10000"/>
                  <a:gd name="connsiteY8" fmla="*/ 10000 h 10000"/>
                  <a:gd name="connsiteX9" fmla="*/ 0 w 10000"/>
                  <a:gd name="connsiteY9" fmla="*/ 9000 h 10000"/>
                  <a:gd name="connsiteX10" fmla="*/ 0 w 10000"/>
                  <a:gd name="connsiteY10" fmla="*/ 1000 h 10000"/>
                  <a:gd name="connsiteX0" fmla="*/ 0 w 10000"/>
                  <a:gd name="connsiteY0" fmla="*/ 1000 h 10000"/>
                  <a:gd name="connsiteX1" fmla="*/ 2500 w 10000"/>
                  <a:gd name="connsiteY1" fmla="*/ 2000 h 10000"/>
                  <a:gd name="connsiteX2" fmla="*/ 5000 w 10000"/>
                  <a:gd name="connsiteY2" fmla="*/ 1000 h 10000"/>
                  <a:gd name="connsiteX3" fmla="*/ 7500 w 10000"/>
                  <a:gd name="connsiteY3" fmla="*/ 0 h 10000"/>
                  <a:gd name="connsiteX4" fmla="*/ 10000 w 10000"/>
                  <a:gd name="connsiteY4" fmla="*/ 1000 h 10000"/>
                  <a:gd name="connsiteX5" fmla="*/ 10000 w 10000"/>
                  <a:gd name="connsiteY5" fmla="*/ 9000 h 10000"/>
                  <a:gd name="connsiteX6" fmla="*/ 7500 w 10000"/>
                  <a:gd name="connsiteY6" fmla="*/ 8000 h 10000"/>
                  <a:gd name="connsiteX7" fmla="*/ 5000 w 10000"/>
                  <a:gd name="connsiteY7" fmla="*/ 9000 h 10000"/>
                  <a:gd name="connsiteX8" fmla="*/ 2500 w 10000"/>
                  <a:gd name="connsiteY8" fmla="*/ 10000 h 10000"/>
                  <a:gd name="connsiteX9" fmla="*/ 0 w 10000"/>
                  <a:gd name="connsiteY9" fmla="*/ 9000 h 10000"/>
                  <a:gd name="connsiteX10" fmla="*/ 1332 w 10000"/>
                  <a:gd name="connsiteY10" fmla="*/ 6145 h 10000"/>
                  <a:gd name="connsiteX11" fmla="*/ 0 w 10000"/>
                  <a:gd name="connsiteY11" fmla="*/ 1000 h 10000"/>
                  <a:gd name="connsiteX0" fmla="*/ 0 w 10000"/>
                  <a:gd name="connsiteY0" fmla="*/ 1000 h 10292"/>
                  <a:gd name="connsiteX1" fmla="*/ 2500 w 10000"/>
                  <a:gd name="connsiteY1" fmla="*/ 2000 h 10292"/>
                  <a:gd name="connsiteX2" fmla="*/ 5000 w 10000"/>
                  <a:gd name="connsiteY2" fmla="*/ 1000 h 10292"/>
                  <a:gd name="connsiteX3" fmla="*/ 7500 w 10000"/>
                  <a:gd name="connsiteY3" fmla="*/ 0 h 10292"/>
                  <a:gd name="connsiteX4" fmla="*/ 10000 w 10000"/>
                  <a:gd name="connsiteY4" fmla="*/ 1000 h 10292"/>
                  <a:gd name="connsiteX5" fmla="*/ 10000 w 10000"/>
                  <a:gd name="connsiteY5" fmla="*/ 9000 h 10292"/>
                  <a:gd name="connsiteX6" fmla="*/ 7500 w 10000"/>
                  <a:gd name="connsiteY6" fmla="*/ 8000 h 10292"/>
                  <a:gd name="connsiteX7" fmla="*/ 5000 w 10000"/>
                  <a:gd name="connsiteY7" fmla="*/ 9000 h 10292"/>
                  <a:gd name="connsiteX8" fmla="*/ 2500 w 10000"/>
                  <a:gd name="connsiteY8" fmla="*/ 10000 h 10292"/>
                  <a:gd name="connsiteX9" fmla="*/ 884 w 10000"/>
                  <a:gd name="connsiteY9" fmla="*/ 9972 h 10292"/>
                  <a:gd name="connsiteX10" fmla="*/ 1332 w 10000"/>
                  <a:gd name="connsiteY10" fmla="*/ 6145 h 10292"/>
                  <a:gd name="connsiteX11" fmla="*/ 0 w 10000"/>
                  <a:gd name="connsiteY11" fmla="*/ 1000 h 10292"/>
                  <a:gd name="connsiteX0" fmla="*/ 0 w 10000"/>
                  <a:gd name="connsiteY0" fmla="*/ 1000 h 10292"/>
                  <a:gd name="connsiteX1" fmla="*/ 2500 w 10000"/>
                  <a:gd name="connsiteY1" fmla="*/ 2000 h 10292"/>
                  <a:gd name="connsiteX2" fmla="*/ 5000 w 10000"/>
                  <a:gd name="connsiteY2" fmla="*/ 1000 h 10292"/>
                  <a:gd name="connsiteX3" fmla="*/ 7500 w 10000"/>
                  <a:gd name="connsiteY3" fmla="*/ 0 h 10292"/>
                  <a:gd name="connsiteX4" fmla="*/ 10000 w 10000"/>
                  <a:gd name="connsiteY4" fmla="*/ 1000 h 10292"/>
                  <a:gd name="connsiteX5" fmla="*/ 10000 w 10000"/>
                  <a:gd name="connsiteY5" fmla="*/ 9000 h 10292"/>
                  <a:gd name="connsiteX6" fmla="*/ 7500 w 10000"/>
                  <a:gd name="connsiteY6" fmla="*/ 8000 h 10292"/>
                  <a:gd name="connsiteX7" fmla="*/ 5000 w 10000"/>
                  <a:gd name="connsiteY7" fmla="*/ 9000 h 10292"/>
                  <a:gd name="connsiteX8" fmla="*/ 2500 w 10000"/>
                  <a:gd name="connsiteY8" fmla="*/ 10000 h 10292"/>
                  <a:gd name="connsiteX9" fmla="*/ 884 w 10000"/>
                  <a:gd name="connsiteY9" fmla="*/ 9972 h 10292"/>
                  <a:gd name="connsiteX10" fmla="*/ 1332 w 10000"/>
                  <a:gd name="connsiteY10" fmla="*/ 6145 h 10292"/>
                  <a:gd name="connsiteX11" fmla="*/ 0 w 10000"/>
                  <a:gd name="connsiteY11" fmla="*/ 1000 h 10292"/>
                  <a:gd name="connsiteX0" fmla="*/ 0 w 10000"/>
                  <a:gd name="connsiteY0" fmla="*/ 1000 h 10292"/>
                  <a:gd name="connsiteX1" fmla="*/ 2500 w 10000"/>
                  <a:gd name="connsiteY1" fmla="*/ 2000 h 10292"/>
                  <a:gd name="connsiteX2" fmla="*/ 5000 w 10000"/>
                  <a:gd name="connsiteY2" fmla="*/ 1000 h 10292"/>
                  <a:gd name="connsiteX3" fmla="*/ 7500 w 10000"/>
                  <a:gd name="connsiteY3" fmla="*/ 0 h 10292"/>
                  <a:gd name="connsiteX4" fmla="*/ 10000 w 10000"/>
                  <a:gd name="connsiteY4" fmla="*/ 1000 h 10292"/>
                  <a:gd name="connsiteX5" fmla="*/ 10000 w 10000"/>
                  <a:gd name="connsiteY5" fmla="*/ 9000 h 10292"/>
                  <a:gd name="connsiteX6" fmla="*/ 7500 w 10000"/>
                  <a:gd name="connsiteY6" fmla="*/ 8000 h 10292"/>
                  <a:gd name="connsiteX7" fmla="*/ 5000 w 10000"/>
                  <a:gd name="connsiteY7" fmla="*/ 9000 h 10292"/>
                  <a:gd name="connsiteX8" fmla="*/ 2500 w 10000"/>
                  <a:gd name="connsiteY8" fmla="*/ 10000 h 10292"/>
                  <a:gd name="connsiteX9" fmla="*/ 884 w 10000"/>
                  <a:gd name="connsiteY9" fmla="*/ 9972 h 10292"/>
                  <a:gd name="connsiteX10" fmla="*/ 1332 w 10000"/>
                  <a:gd name="connsiteY10" fmla="*/ 6145 h 10292"/>
                  <a:gd name="connsiteX11" fmla="*/ 0 w 10000"/>
                  <a:gd name="connsiteY11" fmla="*/ 1000 h 10292"/>
                  <a:gd name="connsiteX0" fmla="*/ 0 w 10000"/>
                  <a:gd name="connsiteY0" fmla="*/ 1000 h 10000"/>
                  <a:gd name="connsiteX1" fmla="*/ 2500 w 10000"/>
                  <a:gd name="connsiteY1" fmla="*/ 2000 h 10000"/>
                  <a:gd name="connsiteX2" fmla="*/ 5000 w 10000"/>
                  <a:gd name="connsiteY2" fmla="*/ 1000 h 10000"/>
                  <a:gd name="connsiteX3" fmla="*/ 7500 w 10000"/>
                  <a:gd name="connsiteY3" fmla="*/ 0 h 10000"/>
                  <a:gd name="connsiteX4" fmla="*/ 10000 w 10000"/>
                  <a:gd name="connsiteY4" fmla="*/ 1000 h 10000"/>
                  <a:gd name="connsiteX5" fmla="*/ 10000 w 10000"/>
                  <a:gd name="connsiteY5" fmla="*/ 9000 h 10000"/>
                  <a:gd name="connsiteX6" fmla="*/ 7500 w 10000"/>
                  <a:gd name="connsiteY6" fmla="*/ 8000 h 10000"/>
                  <a:gd name="connsiteX7" fmla="*/ 5000 w 10000"/>
                  <a:gd name="connsiteY7" fmla="*/ 9000 h 10000"/>
                  <a:gd name="connsiteX8" fmla="*/ 2500 w 10000"/>
                  <a:gd name="connsiteY8" fmla="*/ 10000 h 10000"/>
                  <a:gd name="connsiteX9" fmla="*/ 884 w 10000"/>
                  <a:gd name="connsiteY9" fmla="*/ 9972 h 10000"/>
                  <a:gd name="connsiteX10" fmla="*/ 1332 w 10000"/>
                  <a:gd name="connsiteY10" fmla="*/ 6145 h 10000"/>
                  <a:gd name="connsiteX11" fmla="*/ 0 w 10000"/>
                  <a:gd name="connsiteY11" fmla="*/ 1000 h 10000"/>
                  <a:gd name="connsiteX0" fmla="*/ 0 w 10000"/>
                  <a:gd name="connsiteY0" fmla="*/ 1000 h 10000"/>
                  <a:gd name="connsiteX1" fmla="*/ 2500 w 10000"/>
                  <a:gd name="connsiteY1" fmla="*/ 2000 h 10000"/>
                  <a:gd name="connsiteX2" fmla="*/ 5000 w 10000"/>
                  <a:gd name="connsiteY2" fmla="*/ 1000 h 10000"/>
                  <a:gd name="connsiteX3" fmla="*/ 7500 w 10000"/>
                  <a:gd name="connsiteY3" fmla="*/ 0 h 10000"/>
                  <a:gd name="connsiteX4" fmla="*/ 10000 w 10000"/>
                  <a:gd name="connsiteY4" fmla="*/ 1000 h 10000"/>
                  <a:gd name="connsiteX5" fmla="*/ 10000 w 10000"/>
                  <a:gd name="connsiteY5" fmla="*/ 9000 h 10000"/>
                  <a:gd name="connsiteX6" fmla="*/ 7500 w 10000"/>
                  <a:gd name="connsiteY6" fmla="*/ 8000 h 10000"/>
                  <a:gd name="connsiteX7" fmla="*/ 4933 w 10000"/>
                  <a:gd name="connsiteY7" fmla="*/ 9221 h 10000"/>
                  <a:gd name="connsiteX8" fmla="*/ 2500 w 10000"/>
                  <a:gd name="connsiteY8" fmla="*/ 10000 h 10000"/>
                  <a:gd name="connsiteX9" fmla="*/ 884 w 10000"/>
                  <a:gd name="connsiteY9" fmla="*/ 9972 h 10000"/>
                  <a:gd name="connsiteX10" fmla="*/ 1332 w 10000"/>
                  <a:gd name="connsiteY10" fmla="*/ 6145 h 10000"/>
                  <a:gd name="connsiteX11" fmla="*/ 0 w 10000"/>
                  <a:gd name="connsiteY11" fmla="*/ 1000 h 10000"/>
                  <a:gd name="connsiteX0" fmla="*/ 0 w 10000"/>
                  <a:gd name="connsiteY0" fmla="*/ 89 h 9089"/>
                  <a:gd name="connsiteX1" fmla="*/ 2500 w 10000"/>
                  <a:gd name="connsiteY1" fmla="*/ 1089 h 9089"/>
                  <a:gd name="connsiteX2" fmla="*/ 5000 w 10000"/>
                  <a:gd name="connsiteY2" fmla="*/ 89 h 9089"/>
                  <a:gd name="connsiteX3" fmla="*/ 6795 w 10000"/>
                  <a:gd name="connsiteY3" fmla="*/ 3822 h 9089"/>
                  <a:gd name="connsiteX4" fmla="*/ 10000 w 10000"/>
                  <a:gd name="connsiteY4" fmla="*/ 89 h 9089"/>
                  <a:gd name="connsiteX5" fmla="*/ 10000 w 10000"/>
                  <a:gd name="connsiteY5" fmla="*/ 8089 h 9089"/>
                  <a:gd name="connsiteX6" fmla="*/ 7500 w 10000"/>
                  <a:gd name="connsiteY6" fmla="*/ 7089 h 9089"/>
                  <a:gd name="connsiteX7" fmla="*/ 4933 w 10000"/>
                  <a:gd name="connsiteY7" fmla="*/ 8310 h 9089"/>
                  <a:gd name="connsiteX8" fmla="*/ 2500 w 10000"/>
                  <a:gd name="connsiteY8" fmla="*/ 9089 h 9089"/>
                  <a:gd name="connsiteX9" fmla="*/ 884 w 10000"/>
                  <a:gd name="connsiteY9" fmla="*/ 9061 h 9089"/>
                  <a:gd name="connsiteX10" fmla="*/ 1332 w 10000"/>
                  <a:gd name="connsiteY10" fmla="*/ 5234 h 9089"/>
                  <a:gd name="connsiteX11" fmla="*/ 0 w 10000"/>
                  <a:gd name="connsiteY11" fmla="*/ 89 h 9089"/>
                  <a:gd name="connsiteX0" fmla="*/ 0 w 10000"/>
                  <a:gd name="connsiteY0" fmla="*/ 57 h 9959"/>
                  <a:gd name="connsiteX1" fmla="*/ 2500 w 10000"/>
                  <a:gd name="connsiteY1" fmla="*/ 1157 h 9959"/>
                  <a:gd name="connsiteX2" fmla="*/ 4692 w 10000"/>
                  <a:gd name="connsiteY2" fmla="*/ 1236 h 9959"/>
                  <a:gd name="connsiteX3" fmla="*/ 6795 w 10000"/>
                  <a:gd name="connsiteY3" fmla="*/ 4164 h 9959"/>
                  <a:gd name="connsiteX4" fmla="*/ 10000 w 10000"/>
                  <a:gd name="connsiteY4" fmla="*/ 57 h 9959"/>
                  <a:gd name="connsiteX5" fmla="*/ 10000 w 10000"/>
                  <a:gd name="connsiteY5" fmla="*/ 8859 h 9959"/>
                  <a:gd name="connsiteX6" fmla="*/ 7500 w 10000"/>
                  <a:gd name="connsiteY6" fmla="*/ 7759 h 9959"/>
                  <a:gd name="connsiteX7" fmla="*/ 4933 w 10000"/>
                  <a:gd name="connsiteY7" fmla="*/ 9102 h 9959"/>
                  <a:gd name="connsiteX8" fmla="*/ 2500 w 10000"/>
                  <a:gd name="connsiteY8" fmla="*/ 9959 h 9959"/>
                  <a:gd name="connsiteX9" fmla="*/ 884 w 10000"/>
                  <a:gd name="connsiteY9" fmla="*/ 9928 h 9959"/>
                  <a:gd name="connsiteX10" fmla="*/ 1332 w 10000"/>
                  <a:gd name="connsiteY10" fmla="*/ 5718 h 9959"/>
                  <a:gd name="connsiteX11" fmla="*/ 0 w 10000"/>
                  <a:gd name="connsiteY11" fmla="*/ 57 h 9959"/>
                  <a:gd name="connsiteX0" fmla="*/ 0 w 10000"/>
                  <a:gd name="connsiteY0" fmla="*/ 57 h 10000"/>
                  <a:gd name="connsiteX1" fmla="*/ 2214 w 10000"/>
                  <a:gd name="connsiteY1" fmla="*/ 1477 h 10000"/>
                  <a:gd name="connsiteX2" fmla="*/ 4692 w 10000"/>
                  <a:gd name="connsiteY2" fmla="*/ 1241 h 10000"/>
                  <a:gd name="connsiteX3" fmla="*/ 6795 w 10000"/>
                  <a:gd name="connsiteY3" fmla="*/ 4181 h 10000"/>
                  <a:gd name="connsiteX4" fmla="*/ 10000 w 10000"/>
                  <a:gd name="connsiteY4" fmla="*/ 57 h 10000"/>
                  <a:gd name="connsiteX5" fmla="*/ 10000 w 10000"/>
                  <a:gd name="connsiteY5" fmla="*/ 8895 h 10000"/>
                  <a:gd name="connsiteX6" fmla="*/ 7500 w 10000"/>
                  <a:gd name="connsiteY6" fmla="*/ 7791 h 10000"/>
                  <a:gd name="connsiteX7" fmla="*/ 4933 w 10000"/>
                  <a:gd name="connsiteY7" fmla="*/ 9139 h 10000"/>
                  <a:gd name="connsiteX8" fmla="*/ 2500 w 10000"/>
                  <a:gd name="connsiteY8" fmla="*/ 10000 h 10000"/>
                  <a:gd name="connsiteX9" fmla="*/ 884 w 10000"/>
                  <a:gd name="connsiteY9" fmla="*/ 9969 h 10000"/>
                  <a:gd name="connsiteX10" fmla="*/ 1332 w 10000"/>
                  <a:gd name="connsiteY10" fmla="*/ 5742 h 10000"/>
                  <a:gd name="connsiteX11" fmla="*/ 0 w 10000"/>
                  <a:gd name="connsiteY11" fmla="*/ 57 h 10000"/>
                  <a:gd name="connsiteX0" fmla="*/ 0 w 10000"/>
                  <a:gd name="connsiteY0" fmla="*/ 57 h 10000"/>
                  <a:gd name="connsiteX1" fmla="*/ 2214 w 10000"/>
                  <a:gd name="connsiteY1" fmla="*/ 1477 h 10000"/>
                  <a:gd name="connsiteX2" fmla="*/ 4692 w 10000"/>
                  <a:gd name="connsiteY2" fmla="*/ 1241 h 10000"/>
                  <a:gd name="connsiteX3" fmla="*/ 6795 w 10000"/>
                  <a:gd name="connsiteY3" fmla="*/ 4181 h 10000"/>
                  <a:gd name="connsiteX4" fmla="*/ 10000 w 10000"/>
                  <a:gd name="connsiteY4" fmla="*/ 57 h 10000"/>
                  <a:gd name="connsiteX5" fmla="*/ 10000 w 10000"/>
                  <a:gd name="connsiteY5" fmla="*/ 8895 h 10000"/>
                  <a:gd name="connsiteX6" fmla="*/ 7500 w 10000"/>
                  <a:gd name="connsiteY6" fmla="*/ 7791 h 10000"/>
                  <a:gd name="connsiteX7" fmla="*/ 4933 w 10000"/>
                  <a:gd name="connsiteY7" fmla="*/ 9139 h 10000"/>
                  <a:gd name="connsiteX8" fmla="*/ 2500 w 10000"/>
                  <a:gd name="connsiteY8" fmla="*/ 10000 h 10000"/>
                  <a:gd name="connsiteX9" fmla="*/ 884 w 10000"/>
                  <a:gd name="connsiteY9" fmla="*/ 9969 h 10000"/>
                  <a:gd name="connsiteX10" fmla="*/ 1332 w 10000"/>
                  <a:gd name="connsiteY10" fmla="*/ 5742 h 10000"/>
                  <a:gd name="connsiteX11" fmla="*/ 0 w 10000"/>
                  <a:gd name="connsiteY11" fmla="*/ 57 h 10000"/>
                  <a:gd name="connsiteX0" fmla="*/ 0 w 10000"/>
                  <a:gd name="connsiteY0" fmla="*/ 57 h 10580"/>
                  <a:gd name="connsiteX1" fmla="*/ 2214 w 10000"/>
                  <a:gd name="connsiteY1" fmla="*/ 1477 h 10580"/>
                  <a:gd name="connsiteX2" fmla="*/ 4692 w 10000"/>
                  <a:gd name="connsiteY2" fmla="*/ 1241 h 10580"/>
                  <a:gd name="connsiteX3" fmla="*/ 6795 w 10000"/>
                  <a:gd name="connsiteY3" fmla="*/ 4181 h 10580"/>
                  <a:gd name="connsiteX4" fmla="*/ 10000 w 10000"/>
                  <a:gd name="connsiteY4" fmla="*/ 57 h 10580"/>
                  <a:gd name="connsiteX5" fmla="*/ 10000 w 10000"/>
                  <a:gd name="connsiteY5" fmla="*/ 8895 h 10580"/>
                  <a:gd name="connsiteX6" fmla="*/ 6353 w 10000"/>
                  <a:gd name="connsiteY6" fmla="*/ 10580 h 10580"/>
                  <a:gd name="connsiteX7" fmla="*/ 4933 w 10000"/>
                  <a:gd name="connsiteY7" fmla="*/ 9139 h 10580"/>
                  <a:gd name="connsiteX8" fmla="*/ 2500 w 10000"/>
                  <a:gd name="connsiteY8" fmla="*/ 10000 h 10580"/>
                  <a:gd name="connsiteX9" fmla="*/ 884 w 10000"/>
                  <a:gd name="connsiteY9" fmla="*/ 9969 h 10580"/>
                  <a:gd name="connsiteX10" fmla="*/ 1332 w 10000"/>
                  <a:gd name="connsiteY10" fmla="*/ 5742 h 10580"/>
                  <a:gd name="connsiteX11" fmla="*/ 0 w 10000"/>
                  <a:gd name="connsiteY11" fmla="*/ 57 h 10580"/>
                  <a:gd name="connsiteX0" fmla="*/ 0 w 10000"/>
                  <a:gd name="connsiteY0" fmla="*/ 57 h 10832"/>
                  <a:gd name="connsiteX1" fmla="*/ 2214 w 10000"/>
                  <a:gd name="connsiteY1" fmla="*/ 1477 h 10832"/>
                  <a:gd name="connsiteX2" fmla="*/ 4692 w 10000"/>
                  <a:gd name="connsiteY2" fmla="*/ 1241 h 10832"/>
                  <a:gd name="connsiteX3" fmla="*/ 6795 w 10000"/>
                  <a:gd name="connsiteY3" fmla="*/ 4181 h 10832"/>
                  <a:gd name="connsiteX4" fmla="*/ 10000 w 10000"/>
                  <a:gd name="connsiteY4" fmla="*/ 57 h 10832"/>
                  <a:gd name="connsiteX5" fmla="*/ 9253 w 10000"/>
                  <a:gd name="connsiteY5" fmla="*/ 10832 h 10832"/>
                  <a:gd name="connsiteX6" fmla="*/ 6353 w 10000"/>
                  <a:gd name="connsiteY6" fmla="*/ 10580 h 10832"/>
                  <a:gd name="connsiteX7" fmla="*/ 4933 w 10000"/>
                  <a:gd name="connsiteY7" fmla="*/ 9139 h 10832"/>
                  <a:gd name="connsiteX8" fmla="*/ 2500 w 10000"/>
                  <a:gd name="connsiteY8" fmla="*/ 10000 h 10832"/>
                  <a:gd name="connsiteX9" fmla="*/ 884 w 10000"/>
                  <a:gd name="connsiteY9" fmla="*/ 9969 h 10832"/>
                  <a:gd name="connsiteX10" fmla="*/ 1332 w 10000"/>
                  <a:gd name="connsiteY10" fmla="*/ 5742 h 10832"/>
                  <a:gd name="connsiteX11" fmla="*/ 0 w 10000"/>
                  <a:gd name="connsiteY11" fmla="*/ 57 h 10832"/>
                  <a:gd name="connsiteX0" fmla="*/ 0 w 10000"/>
                  <a:gd name="connsiteY0" fmla="*/ 57 h 10832"/>
                  <a:gd name="connsiteX1" fmla="*/ 2214 w 10000"/>
                  <a:gd name="connsiteY1" fmla="*/ 1477 h 10832"/>
                  <a:gd name="connsiteX2" fmla="*/ 4692 w 10000"/>
                  <a:gd name="connsiteY2" fmla="*/ 1241 h 10832"/>
                  <a:gd name="connsiteX3" fmla="*/ 6795 w 10000"/>
                  <a:gd name="connsiteY3" fmla="*/ 4181 h 10832"/>
                  <a:gd name="connsiteX4" fmla="*/ 10000 w 10000"/>
                  <a:gd name="connsiteY4" fmla="*/ 57 h 10832"/>
                  <a:gd name="connsiteX5" fmla="*/ 9253 w 10000"/>
                  <a:gd name="connsiteY5" fmla="*/ 10832 h 10832"/>
                  <a:gd name="connsiteX6" fmla="*/ 6353 w 10000"/>
                  <a:gd name="connsiteY6" fmla="*/ 10580 h 10832"/>
                  <a:gd name="connsiteX7" fmla="*/ 4933 w 10000"/>
                  <a:gd name="connsiteY7" fmla="*/ 9139 h 10832"/>
                  <a:gd name="connsiteX8" fmla="*/ 2500 w 10000"/>
                  <a:gd name="connsiteY8" fmla="*/ 10000 h 10832"/>
                  <a:gd name="connsiteX9" fmla="*/ 884 w 10000"/>
                  <a:gd name="connsiteY9" fmla="*/ 9969 h 10832"/>
                  <a:gd name="connsiteX10" fmla="*/ 1332 w 10000"/>
                  <a:gd name="connsiteY10" fmla="*/ 5742 h 10832"/>
                  <a:gd name="connsiteX11" fmla="*/ 0 w 10000"/>
                  <a:gd name="connsiteY11" fmla="*/ 57 h 10832"/>
                  <a:gd name="connsiteX0" fmla="*/ 0 w 9253"/>
                  <a:gd name="connsiteY0" fmla="*/ 0 h 10775"/>
                  <a:gd name="connsiteX1" fmla="*/ 2214 w 9253"/>
                  <a:gd name="connsiteY1" fmla="*/ 1420 h 10775"/>
                  <a:gd name="connsiteX2" fmla="*/ 4692 w 9253"/>
                  <a:gd name="connsiteY2" fmla="*/ 1184 h 10775"/>
                  <a:gd name="connsiteX3" fmla="*/ 6795 w 9253"/>
                  <a:gd name="connsiteY3" fmla="*/ 4124 h 10775"/>
                  <a:gd name="connsiteX4" fmla="*/ 8122 w 9253"/>
                  <a:gd name="connsiteY4" fmla="*/ 6873 h 10775"/>
                  <a:gd name="connsiteX5" fmla="*/ 9253 w 9253"/>
                  <a:gd name="connsiteY5" fmla="*/ 10775 h 10775"/>
                  <a:gd name="connsiteX6" fmla="*/ 6353 w 9253"/>
                  <a:gd name="connsiteY6" fmla="*/ 10523 h 10775"/>
                  <a:gd name="connsiteX7" fmla="*/ 4933 w 9253"/>
                  <a:gd name="connsiteY7" fmla="*/ 9082 h 10775"/>
                  <a:gd name="connsiteX8" fmla="*/ 2500 w 9253"/>
                  <a:gd name="connsiteY8" fmla="*/ 9943 h 10775"/>
                  <a:gd name="connsiteX9" fmla="*/ 884 w 9253"/>
                  <a:gd name="connsiteY9" fmla="*/ 9912 h 10775"/>
                  <a:gd name="connsiteX10" fmla="*/ 1332 w 9253"/>
                  <a:gd name="connsiteY10" fmla="*/ 5685 h 10775"/>
                  <a:gd name="connsiteX11" fmla="*/ 0 w 9253"/>
                  <a:gd name="connsiteY11" fmla="*/ 0 h 10775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44 w 10000"/>
                  <a:gd name="connsiteY3" fmla="*/ 3827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44 w 10000"/>
                  <a:gd name="connsiteY3" fmla="*/ 3827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205 w 10000"/>
                  <a:gd name="connsiteY3" fmla="*/ 2992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205 w 10000"/>
                  <a:gd name="connsiteY3" fmla="*/ 2992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205 w 10000"/>
                  <a:gd name="connsiteY3" fmla="*/ 2992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205 w 10000"/>
                  <a:gd name="connsiteY3" fmla="*/ 2992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205 w 10000"/>
                  <a:gd name="connsiteY3" fmla="*/ 2992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205 w 10000"/>
                  <a:gd name="connsiteY3" fmla="*/ 2992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076 w 10000"/>
                  <a:gd name="connsiteY3" fmla="*/ 3002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056 w 10000"/>
                  <a:gd name="connsiteY3" fmla="*/ 2673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056 w 10000"/>
                  <a:gd name="connsiteY3" fmla="*/ 2673 h 10000"/>
                  <a:gd name="connsiteX4" fmla="*/ 7322 w 10000"/>
                  <a:gd name="connsiteY4" fmla="*/ 4065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056 w 10000"/>
                  <a:gd name="connsiteY3" fmla="*/ 2673 h 10000"/>
                  <a:gd name="connsiteX4" fmla="*/ 7322 w 10000"/>
                  <a:gd name="connsiteY4" fmla="*/ 4065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000" h="10000">
                    <a:moveTo>
                      <a:pt x="0" y="0"/>
                    </a:moveTo>
                    <a:cubicBezTo>
                      <a:pt x="458" y="309"/>
                      <a:pt x="1548" y="1135"/>
                      <a:pt x="2393" y="1318"/>
                    </a:cubicBezTo>
                    <a:cubicBezTo>
                      <a:pt x="3238" y="1501"/>
                      <a:pt x="4284" y="284"/>
                      <a:pt x="5071" y="1099"/>
                    </a:cubicBezTo>
                    <a:cubicBezTo>
                      <a:pt x="5858" y="1914"/>
                      <a:pt x="5586" y="2840"/>
                      <a:pt x="7322" y="4065"/>
                    </a:cubicBezTo>
                    <a:cubicBezTo>
                      <a:pt x="7346" y="5007"/>
                      <a:pt x="7456" y="5460"/>
                      <a:pt x="8778" y="6379"/>
                    </a:cubicBezTo>
                    <a:cubicBezTo>
                      <a:pt x="9500" y="7498"/>
                      <a:pt x="9593" y="8793"/>
                      <a:pt x="10000" y="10000"/>
                    </a:cubicBezTo>
                    <a:cubicBezTo>
                      <a:pt x="9669" y="8057"/>
                      <a:pt x="7644" y="10028"/>
                      <a:pt x="6866" y="9766"/>
                    </a:cubicBezTo>
                    <a:cubicBezTo>
                      <a:pt x="6088" y="9504"/>
                      <a:pt x="6025" y="8519"/>
                      <a:pt x="5331" y="8429"/>
                    </a:cubicBezTo>
                    <a:cubicBezTo>
                      <a:pt x="4637" y="8339"/>
                      <a:pt x="4194" y="9228"/>
                      <a:pt x="2702" y="9228"/>
                    </a:cubicBezTo>
                    <a:cubicBezTo>
                      <a:pt x="1209" y="9228"/>
                      <a:pt x="1790" y="9119"/>
                      <a:pt x="955" y="9199"/>
                    </a:cubicBezTo>
                    <a:cubicBezTo>
                      <a:pt x="1563" y="7591"/>
                      <a:pt x="1442" y="6378"/>
                      <a:pt x="1440" y="5276"/>
                    </a:cubicBezTo>
                    <a:cubicBezTo>
                      <a:pt x="1442" y="3644"/>
                      <a:pt x="404" y="1931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45" name="그룹 44"/>
              <p:cNvGrpSpPr/>
              <p:nvPr/>
            </p:nvGrpSpPr>
            <p:grpSpPr>
              <a:xfrm>
                <a:off x="5730108" y="1451480"/>
                <a:ext cx="5281636" cy="3348379"/>
                <a:chOff x="5730108" y="1451480"/>
                <a:chExt cx="5281636" cy="3348379"/>
              </a:xfrm>
            </p:grpSpPr>
            <p:grpSp>
              <p:nvGrpSpPr>
                <p:cNvPr id="46" name="그룹 45"/>
                <p:cNvGrpSpPr/>
                <p:nvPr/>
              </p:nvGrpSpPr>
              <p:grpSpPr>
                <a:xfrm>
                  <a:off x="7703631" y="2507645"/>
                  <a:ext cx="1912406" cy="1344279"/>
                  <a:chOff x="2344896" y="2752097"/>
                  <a:chExt cx="1557737" cy="1094973"/>
                </a:xfrm>
              </p:grpSpPr>
              <p:sp>
                <p:nvSpPr>
                  <p:cNvPr id="105" name="자유형 104"/>
                  <p:cNvSpPr/>
                  <p:nvPr/>
                </p:nvSpPr>
                <p:spPr>
                  <a:xfrm rot="21332589" flipH="1" flipV="1">
                    <a:off x="2363862" y="3060386"/>
                    <a:ext cx="1535234" cy="786684"/>
                  </a:xfrm>
                  <a:custGeom>
                    <a:avLst/>
                    <a:gdLst>
                      <a:gd name="connsiteX0" fmla="*/ 13945 w 1557277"/>
                      <a:gd name="connsiteY0" fmla="*/ 435357 h 788122"/>
                      <a:gd name="connsiteX1" fmla="*/ 480670 w 1557277"/>
                      <a:gd name="connsiteY1" fmla="*/ 702057 h 788122"/>
                      <a:gd name="connsiteX2" fmla="*/ 1090270 w 1557277"/>
                      <a:gd name="connsiteY2" fmla="*/ 340107 h 788122"/>
                      <a:gd name="connsiteX3" fmla="*/ 1509370 w 1557277"/>
                      <a:gd name="connsiteY3" fmla="*/ 787782 h 788122"/>
                      <a:gd name="connsiteX4" fmla="*/ 1480795 w 1557277"/>
                      <a:gd name="connsiteY4" fmla="*/ 406782 h 788122"/>
                      <a:gd name="connsiteX5" fmla="*/ 909295 w 1557277"/>
                      <a:gd name="connsiteY5" fmla="*/ 16257 h 788122"/>
                      <a:gd name="connsiteX6" fmla="*/ 194920 w 1557277"/>
                      <a:gd name="connsiteY6" fmla="*/ 111507 h 788122"/>
                      <a:gd name="connsiteX7" fmla="*/ 13945 w 1557277"/>
                      <a:gd name="connsiteY7" fmla="*/ 435357 h 788122"/>
                      <a:gd name="connsiteX0" fmla="*/ 13945 w 1557040"/>
                      <a:gd name="connsiteY0" fmla="*/ 435357 h 787787"/>
                      <a:gd name="connsiteX1" fmla="*/ 480670 w 1557040"/>
                      <a:gd name="connsiteY1" fmla="*/ 702057 h 787787"/>
                      <a:gd name="connsiteX2" fmla="*/ 1093845 w 1557040"/>
                      <a:gd name="connsiteY2" fmla="*/ 416817 h 787787"/>
                      <a:gd name="connsiteX3" fmla="*/ 1509370 w 1557040"/>
                      <a:gd name="connsiteY3" fmla="*/ 787782 h 787787"/>
                      <a:gd name="connsiteX4" fmla="*/ 1480795 w 1557040"/>
                      <a:gd name="connsiteY4" fmla="*/ 406782 h 787787"/>
                      <a:gd name="connsiteX5" fmla="*/ 909295 w 1557040"/>
                      <a:gd name="connsiteY5" fmla="*/ 16257 h 787787"/>
                      <a:gd name="connsiteX6" fmla="*/ 194920 w 1557040"/>
                      <a:gd name="connsiteY6" fmla="*/ 111507 h 787787"/>
                      <a:gd name="connsiteX7" fmla="*/ 13945 w 1557040"/>
                      <a:gd name="connsiteY7" fmla="*/ 435357 h 787787"/>
                      <a:gd name="connsiteX0" fmla="*/ 13945 w 1557040"/>
                      <a:gd name="connsiteY0" fmla="*/ 435357 h 787788"/>
                      <a:gd name="connsiteX1" fmla="*/ 480670 w 1557040"/>
                      <a:gd name="connsiteY1" fmla="*/ 702057 h 787788"/>
                      <a:gd name="connsiteX2" fmla="*/ 1093845 w 1557040"/>
                      <a:gd name="connsiteY2" fmla="*/ 416817 h 787788"/>
                      <a:gd name="connsiteX3" fmla="*/ 1509370 w 1557040"/>
                      <a:gd name="connsiteY3" fmla="*/ 787782 h 787788"/>
                      <a:gd name="connsiteX4" fmla="*/ 1480795 w 1557040"/>
                      <a:gd name="connsiteY4" fmla="*/ 406782 h 787788"/>
                      <a:gd name="connsiteX5" fmla="*/ 909295 w 1557040"/>
                      <a:gd name="connsiteY5" fmla="*/ 16257 h 787788"/>
                      <a:gd name="connsiteX6" fmla="*/ 194920 w 1557040"/>
                      <a:gd name="connsiteY6" fmla="*/ 111507 h 787788"/>
                      <a:gd name="connsiteX7" fmla="*/ 13945 w 1557040"/>
                      <a:gd name="connsiteY7" fmla="*/ 435357 h 787788"/>
                      <a:gd name="connsiteX0" fmla="*/ 13945 w 1557040"/>
                      <a:gd name="connsiteY0" fmla="*/ 435357 h 787787"/>
                      <a:gd name="connsiteX1" fmla="*/ 480667 w 1557040"/>
                      <a:gd name="connsiteY1" fmla="*/ 702057 h 787787"/>
                      <a:gd name="connsiteX2" fmla="*/ 1093845 w 1557040"/>
                      <a:gd name="connsiteY2" fmla="*/ 416817 h 787787"/>
                      <a:gd name="connsiteX3" fmla="*/ 1509370 w 1557040"/>
                      <a:gd name="connsiteY3" fmla="*/ 787782 h 787787"/>
                      <a:gd name="connsiteX4" fmla="*/ 1480795 w 1557040"/>
                      <a:gd name="connsiteY4" fmla="*/ 406782 h 787787"/>
                      <a:gd name="connsiteX5" fmla="*/ 909295 w 1557040"/>
                      <a:gd name="connsiteY5" fmla="*/ 16257 h 787787"/>
                      <a:gd name="connsiteX6" fmla="*/ 194920 w 1557040"/>
                      <a:gd name="connsiteY6" fmla="*/ 111507 h 787787"/>
                      <a:gd name="connsiteX7" fmla="*/ 13945 w 1557040"/>
                      <a:gd name="connsiteY7" fmla="*/ 435357 h 787787"/>
                      <a:gd name="connsiteX0" fmla="*/ 13798 w 1556893"/>
                      <a:gd name="connsiteY0" fmla="*/ 434978 h 787408"/>
                      <a:gd name="connsiteX1" fmla="*/ 480520 w 1556893"/>
                      <a:gd name="connsiteY1" fmla="*/ 701678 h 787408"/>
                      <a:gd name="connsiteX2" fmla="*/ 1093698 w 1556893"/>
                      <a:gd name="connsiteY2" fmla="*/ 416438 h 787408"/>
                      <a:gd name="connsiteX3" fmla="*/ 1509223 w 1556893"/>
                      <a:gd name="connsiteY3" fmla="*/ 787403 h 787408"/>
                      <a:gd name="connsiteX4" fmla="*/ 1480648 w 1556893"/>
                      <a:gd name="connsiteY4" fmla="*/ 406403 h 787408"/>
                      <a:gd name="connsiteX5" fmla="*/ 909148 w 1556893"/>
                      <a:gd name="connsiteY5" fmla="*/ 15878 h 787408"/>
                      <a:gd name="connsiteX6" fmla="*/ 194773 w 1556893"/>
                      <a:gd name="connsiteY6" fmla="*/ 111128 h 787408"/>
                      <a:gd name="connsiteX7" fmla="*/ 13798 w 1556893"/>
                      <a:gd name="connsiteY7" fmla="*/ 434978 h 787408"/>
                      <a:gd name="connsiteX0" fmla="*/ 13320 w 1562210"/>
                      <a:gd name="connsiteY0" fmla="*/ 385854 h 786505"/>
                      <a:gd name="connsiteX1" fmla="*/ 485837 w 1562210"/>
                      <a:gd name="connsiteY1" fmla="*/ 700775 h 786505"/>
                      <a:gd name="connsiteX2" fmla="*/ 1099015 w 1562210"/>
                      <a:gd name="connsiteY2" fmla="*/ 415535 h 786505"/>
                      <a:gd name="connsiteX3" fmla="*/ 1514540 w 1562210"/>
                      <a:gd name="connsiteY3" fmla="*/ 786500 h 786505"/>
                      <a:gd name="connsiteX4" fmla="*/ 1485965 w 1562210"/>
                      <a:gd name="connsiteY4" fmla="*/ 405500 h 786505"/>
                      <a:gd name="connsiteX5" fmla="*/ 914465 w 1562210"/>
                      <a:gd name="connsiteY5" fmla="*/ 14975 h 786505"/>
                      <a:gd name="connsiteX6" fmla="*/ 200090 w 1562210"/>
                      <a:gd name="connsiteY6" fmla="*/ 110225 h 786505"/>
                      <a:gd name="connsiteX7" fmla="*/ 13320 w 1562210"/>
                      <a:gd name="connsiteY7" fmla="*/ 385854 h 786505"/>
                      <a:gd name="connsiteX0" fmla="*/ 16140 w 1535234"/>
                      <a:gd name="connsiteY0" fmla="*/ 395999 h 786684"/>
                      <a:gd name="connsiteX1" fmla="*/ 458861 w 1535234"/>
                      <a:gd name="connsiteY1" fmla="*/ 700954 h 786684"/>
                      <a:gd name="connsiteX2" fmla="*/ 1072039 w 1535234"/>
                      <a:gd name="connsiteY2" fmla="*/ 415714 h 786684"/>
                      <a:gd name="connsiteX3" fmla="*/ 1487564 w 1535234"/>
                      <a:gd name="connsiteY3" fmla="*/ 786679 h 786684"/>
                      <a:gd name="connsiteX4" fmla="*/ 1458989 w 1535234"/>
                      <a:gd name="connsiteY4" fmla="*/ 405679 h 786684"/>
                      <a:gd name="connsiteX5" fmla="*/ 887489 w 1535234"/>
                      <a:gd name="connsiteY5" fmla="*/ 15154 h 786684"/>
                      <a:gd name="connsiteX6" fmla="*/ 173114 w 1535234"/>
                      <a:gd name="connsiteY6" fmla="*/ 110404 h 786684"/>
                      <a:gd name="connsiteX7" fmla="*/ 16140 w 1535234"/>
                      <a:gd name="connsiteY7" fmla="*/ 395999 h 786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535234" h="786684">
                        <a:moveTo>
                          <a:pt x="16140" y="395999"/>
                        </a:moveTo>
                        <a:cubicBezTo>
                          <a:pt x="63765" y="494424"/>
                          <a:pt x="282878" y="697668"/>
                          <a:pt x="458861" y="700954"/>
                        </a:cubicBezTo>
                        <a:cubicBezTo>
                          <a:pt x="634844" y="704240"/>
                          <a:pt x="900589" y="401427"/>
                          <a:pt x="1072039" y="415714"/>
                        </a:cubicBezTo>
                        <a:cubicBezTo>
                          <a:pt x="1243489" y="430001"/>
                          <a:pt x="1423072" y="788352"/>
                          <a:pt x="1487564" y="786679"/>
                        </a:cubicBezTo>
                        <a:cubicBezTo>
                          <a:pt x="1552056" y="785007"/>
                          <a:pt x="1559002" y="534267"/>
                          <a:pt x="1458989" y="405679"/>
                        </a:cubicBezTo>
                        <a:cubicBezTo>
                          <a:pt x="1358977" y="277091"/>
                          <a:pt x="1101801" y="64366"/>
                          <a:pt x="887489" y="15154"/>
                        </a:cubicBezTo>
                        <a:cubicBezTo>
                          <a:pt x="673177" y="-34058"/>
                          <a:pt x="318339" y="46930"/>
                          <a:pt x="173114" y="110404"/>
                        </a:cubicBezTo>
                        <a:cubicBezTo>
                          <a:pt x="27889" y="173878"/>
                          <a:pt x="-31485" y="297574"/>
                          <a:pt x="16140" y="395999"/>
                        </a:cubicBezTo>
                        <a:close/>
                      </a:path>
                    </a:pathLst>
                  </a:custGeom>
                  <a:solidFill>
                    <a:srgbClr val="10218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dirty="0"/>
                  </a:p>
                </p:txBody>
              </p:sp>
              <p:sp>
                <p:nvSpPr>
                  <p:cNvPr id="106" name="자유형 105"/>
                  <p:cNvSpPr/>
                  <p:nvPr/>
                </p:nvSpPr>
                <p:spPr>
                  <a:xfrm>
                    <a:off x="2344896" y="2752097"/>
                    <a:ext cx="1557737" cy="757186"/>
                  </a:xfrm>
                  <a:custGeom>
                    <a:avLst/>
                    <a:gdLst>
                      <a:gd name="connsiteX0" fmla="*/ 13945 w 1557277"/>
                      <a:gd name="connsiteY0" fmla="*/ 435357 h 788122"/>
                      <a:gd name="connsiteX1" fmla="*/ 480670 w 1557277"/>
                      <a:gd name="connsiteY1" fmla="*/ 702057 h 788122"/>
                      <a:gd name="connsiteX2" fmla="*/ 1090270 w 1557277"/>
                      <a:gd name="connsiteY2" fmla="*/ 340107 h 788122"/>
                      <a:gd name="connsiteX3" fmla="*/ 1509370 w 1557277"/>
                      <a:gd name="connsiteY3" fmla="*/ 787782 h 788122"/>
                      <a:gd name="connsiteX4" fmla="*/ 1480795 w 1557277"/>
                      <a:gd name="connsiteY4" fmla="*/ 406782 h 788122"/>
                      <a:gd name="connsiteX5" fmla="*/ 909295 w 1557277"/>
                      <a:gd name="connsiteY5" fmla="*/ 16257 h 788122"/>
                      <a:gd name="connsiteX6" fmla="*/ 194920 w 1557277"/>
                      <a:gd name="connsiteY6" fmla="*/ 111507 h 788122"/>
                      <a:gd name="connsiteX7" fmla="*/ 13945 w 1557277"/>
                      <a:gd name="connsiteY7" fmla="*/ 435357 h 788122"/>
                      <a:gd name="connsiteX0" fmla="*/ 13945 w 1556645"/>
                      <a:gd name="connsiteY0" fmla="*/ 435357 h 787811"/>
                      <a:gd name="connsiteX1" fmla="*/ 480670 w 1556645"/>
                      <a:gd name="connsiteY1" fmla="*/ 702057 h 787811"/>
                      <a:gd name="connsiteX2" fmla="*/ 1099795 w 1556645"/>
                      <a:gd name="connsiteY2" fmla="*/ 387732 h 787811"/>
                      <a:gd name="connsiteX3" fmla="*/ 1509370 w 1556645"/>
                      <a:gd name="connsiteY3" fmla="*/ 787782 h 787811"/>
                      <a:gd name="connsiteX4" fmla="*/ 1480795 w 1556645"/>
                      <a:gd name="connsiteY4" fmla="*/ 406782 h 787811"/>
                      <a:gd name="connsiteX5" fmla="*/ 909295 w 1556645"/>
                      <a:gd name="connsiteY5" fmla="*/ 16257 h 787811"/>
                      <a:gd name="connsiteX6" fmla="*/ 194920 w 1556645"/>
                      <a:gd name="connsiteY6" fmla="*/ 111507 h 787811"/>
                      <a:gd name="connsiteX7" fmla="*/ 13945 w 1556645"/>
                      <a:gd name="connsiteY7" fmla="*/ 435357 h 787811"/>
                      <a:gd name="connsiteX0" fmla="*/ 13945 w 1568865"/>
                      <a:gd name="connsiteY0" fmla="*/ 435357 h 702316"/>
                      <a:gd name="connsiteX1" fmla="*/ 480670 w 1568865"/>
                      <a:gd name="connsiteY1" fmla="*/ 702057 h 702316"/>
                      <a:gd name="connsiteX2" fmla="*/ 1099795 w 1568865"/>
                      <a:gd name="connsiteY2" fmla="*/ 387732 h 702316"/>
                      <a:gd name="connsiteX3" fmla="*/ 1528420 w 1568865"/>
                      <a:gd name="connsiteY3" fmla="*/ 663957 h 702316"/>
                      <a:gd name="connsiteX4" fmla="*/ 1480795 w 1568865"/>
                      <a:gd name="connsiteY4" fmla="*/ 406782 h 702316"/>
                      <a:gd name="connsiteX5" fmla="*/ 909295 w 1568865"/>
                      <a:gd name="connsiteY5" fmla="*/ 16257 h 702316"/>
                      <a:gd name="connsiteX6" fmla="*/ 194920 w 1568865"/>
                      <a:gd name="connsiteY6" fmla="*/ 111507 h 702316"/>
                      <a:gd name="connsiteX7" fmla="*/ 13945 w 1568865"/>
                      <a:gd name="connsiteY7" fmla="*/ 435357 h 702316"/>
                      <a:gd name="connsiteX0" fmla="*/ 13945 w 1568865"/>
                      <a:gd name="connsiteY0" fmla="*/ 435357 h 702316"/>
                      <a:gd name="connsiteX1" fmla="*/ 480670 w 1568865"/>
                      <a:gd name="connsiteY1" fmla="*/ 702057 h 702316"/>
                      <a:gd name="connsiteX2" fmla="*/ 1099795 w 1568865"/>
                      <a:gd name="connsiteY2" fmla="*/ 387732 h 702316"/>
                      <a:gd name="connsiteX3" fmla="*/ 1528420 w 1568865"/>
                      <a:gd name="connsiteY3" fmla="*/ 663957 h 702316"/>
                      <a:gd name="connsiteX4" fmla="*/ 1480795 w 1568865"/>
                      <a:gd name="connsiteY4" fmla="*/ 406782 h 702316"/>
                      <a:gd name="connsiteX5" fmla="*/ 909295 w 1568865"/>
                      <a:gd name="connsiteY5" fmla="*/ 16257 h 702316"/>
                      <a:gd name="connsiteX6" fmla="*/ 194920 w 1568865"/>
                      <a:gd name="connsiteY6" fmla="*/ 111507 h 702316"/>
                      <a:gd name="connsiteX7" fmla="*/ 13945 w 1568865"/>
                      <a:gd name="connsiteY7" fmla="*/ 435357 h 702316"/>
                      <a:gd name="connsiteX0" fmla="*/ 13945 w 1568865"/>
                      <a:gd name="connsiteY0" fmla="*/ 435357 h 702316"/>
                      <a:gd name="connsiteX1" fmla="*/ 480670 w 1568865"/>
                      <a:gd name="connsiteY1" fmla="*/ 702057 h 702316"/>
                      <a:gd name="connsiteX2" fmla="*/ 1099795 w 1568865"/>
                      <a:gd name="connsiteY2" fmla="*/ 387732 h 702316"/>
                      <a:gd name="connsiteX3" fmla="*/ 1528420 w 1568865"/>
                      <a:gd name="connsiteY3" fmla="*/ 702057 h 702316"/>
                      <a:gd name="connsiteX4" fmla="*/ 1480795 w 1568865"/>
                      <a:gd name="connsiteY4" fmla="*/ 406782 h 702316"/>
                      <a:gd name="connsiteX5" fmla="*/ 909295 w 1568865"/>
                      <a:gd name="connsiteY5" fmla="*/ 16257 h 702316"/>
                      <a:gd name="connsiteX6" fmla="*/ 194920 w 1568865"/>
                      <a:gd name="connsiteY6" fmla="*/ 111507 h 702316"/>
                      <a:gd name="connsiteX7" fmla="*/ 13945 w 1568865"/>
                      <a:gd name="connsiteY7" fmla="*/ 435357 h 702316"/>
                      <a:gd name="connsiteX0" fmla="*/ 13945 w 1554645"/>
                      <a:gd name="connsiteY0" fmla="*/ 435357 h 702316"/>
                      <a:gd name="connsiteX1" fmla="*/ 480670 w 1554645"/>
                      <a:gd name="connsiteY1" fmla="*/ 702057 h 702316"/>
                      <a:gd name="connsiteX2" fmla="*/ 1099795 w 1554645"/>
                      <a:gd name="connsiteY2" fmla="*/ 387732 h 702316"/>
                      <a:gd name="connsiteX3" fmla="*/ 1528420 w 1554645"/>
                      <a:gd name="connsiteY3" fmla="*/ 702057 h 702316"/>
                      <a:gd name="connsiteX4" fmla="*/ 1442695 w 1554645"/>
                      <a:gd name="connsiteY4" fmla="*/ 387732 h 702316"/>
                      <a:gd name="connsiteX5" fmla="*/ 909295 w 1554645"/>
                      <a:gd name="connsiteY5" fmla="*/ 16257 h 702316"/>
                      <a:gd name="connsiteX6" fmla="*/ 194920 w 1554645"/>
                      <a:gd name="connsiteY6" fmla="*/ 111507 h 702316"/>
                      <a:gd name="connsiteX7" fmla="*/ 13945 w 1554645"/>
                      <a:gd name="connsiteY7" fmla="*/ 435357 h 702316"/>
                      <a:gd name="connsiteX0" fmla="*/ 13945 w 1554645"/>
                      <a:gd name="connsiteY0" fmla="*/ 435357 h 757186"/>
                      <a:gd name="connsiteX1" fmla="*/ 480670 w 1554645"/>
                      <a:gd name="connsiteY1" fmla="*/ 702057 h 757186"/>
                      <a:gd name="connsiteX2" fmla="*/ 1099795 w 1554645"/>
                      <a:gd name="connsiteY2" fmla="*/ 387732 h 757186"/>
                      <a:gd name="connsiteX3" fmla="*/ 1528420 w 1554645"/>
                      <a:gd name="connsiteY3" fmla="*/ 702057 h 757186"/>
                      <a:gd name="connsiteX4" fmla="*/ 1442695 w 1554645"/>
                      <a:gd name="connsiteY4" fmla="*/ 387732 h 757186"/>
                      <a:gd name="connsiteX5" fmla="*/ 909295 w 1554645"/>
                      <a:gd name="connsiteY5" fmla="*/ 16257 h 757186"/>
                      <a:gd name="connsiteX6" fmla="*/ 194920 w 1554645"/>
                      <a:gd name="connsiteY6" fmla="*/ 111507 h 757186"/>
                      <a:gd name="connsiteX7" fmla="*/ 13945 w 1554645"/>
                      <a:gd name="connsiteY7" fmla="*/ 435357 h 757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554645" h="757186">
                        <a:moveTo>
                          <a:pt x="13945" y="435357"/>
                        </a:moveTo>
                        <a:cubicBezTo>
                          <a:pt x="61570" y="533782"/>
                          <a:pt x="299695" y="709994"/>
                          <a:pt x="480670" y="702057"/>
                        </a:cubicBezTo>
                        <a:cubicBezTo>
                          <a:pt x="661645" y="694120"/>
                          <a:pt x="925170" y="387732"/>
                          <a:pt x="1099795" y="387732"/>
                        </a:cubicBezTo>
                        <a:cubicBezTo>
                          <a:pt x="1274420" y="387732"/>
                          <a:pt x="1512720" y="647106"/>
                          <a:pt x="1528420" y="702057"/>
                        </a:cubicBezTo>
                        <a:cubicBezTo>
                          <a:pt x="1585570" y="902082"/>
                          <a:pt x="1545883" y="502032"/>
                          <a:pt x="1442695" y="387732"/>
                        </a:cubicBezTo>
                        <a:cubicBezTo>
                          <a:pt x="1339508" y="273432"/>
                          <a:pt x="1123607" y="65469"/>
                          <a:pt x="909295" y="16257"/>
                        </a:cubicBezTo>
                        <a:cubicBezTo>
                          <a:pt x="694983" y="-32955"/>
                          <a:pt x="345733" y="38482"/>
                          <a:pt x="194920" y="111507"/>
                        </a:cubicBezTo>
                        <a:cubicBezTo>
                          <a:pt x="44107" y="184532"/>
                          <a:pt x="-33680" y="336932"/>
                          <a:pt x="13945" y="435357"/>
                        </a:cubicBezTo>
                        <a:close/>
                      </a:path>
                    </a:pathLst>
                  </a:custGeom>
                  <a:solidFill>
                    <a:srgbClr val="E3001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48" name="그룹 47"/>
                <p:cNvGrpSpPr/>
                <p:nvPr/>
              </p:nvGrpSpPr>
              <p:grpSpPr>
                <a:xfrm>
                  <a:off x="9006175" y="2485435"/>
                  <a:ext cx="852188" cy="424191"/>
                  <a:chOff x="3332402" y="2638054"/>
                  <a:chExt cx="694144" cy="345522"/>
                </a:xfrm>
              </p:grpSpPr>
              <p:sp>
                <p:nvSpPr>
                  <p:cNvPr id="100" name="직사각형 99"/>
                  <p:cNvSpPr/>
                  <p:nvPr/>
                </p:nvSpPr>
                <p:spPr>
                  <a:xfrm rot="7177615">
                    <a:off x="3728929" y="2589358"/>
                    <a:ext cx="48994" cy="146386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01" name="직사각형 100"/>
                  <p:cNvSpPr/>
                  <p:nvPr/>
                </p:nvSpPr>
                <p:spPr>
                  <a:xfrm rot="7177615">
                    <a:off x="3886521" y="2699914"/>
                    <a:ext cx="81996" cy="125292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02" name="직사각형 38"/>
                  <p:cNvSpPr/>
                  <p:nvPr/>
                </p:nvSpPr>
                <p:spPr>
                  <a:xfrm rot="7617803">
                    <a:off x="3663134" y="2430292"/>
                    <a:ext cx="94073" cy="632750"/>
                  </a:xfrm>
                  <a:custGeom>
                    <a:avLst/>
                    <a:gdLst>
                      <a:gd name="connsiteX0" fmla="*/ 0 w 78410"/>
                      <a:gd name="connsiteY0" fmla="*/ 0 h 632750"/>
                      <a:gd name="connsiteX1" fmla="*/ 78410 w 78410"/>
                      <a:gd name="connsiteY1" fmla="*/ 0 h 632750"/>
                      <a:gd name="connsiteX2" fmla="*/ 78410 w 78410"/>
                      <a:gd name="connsiteY2" fmla="*/ 632750 h 632750"/>
                      <a:gd name="connsiteX3" fmla="*/ 0 w 78410"/>
                      <a:gd name="connsiteY3" fmla="*/ 632750 h 632750"/>
                      <a:gd name="connsiteX4" fmla="*/ 0 w 78410"/>
                      <a:gd name="connsiteY4" fmla="*/ 0 h 632750"/>
                      <a:gd name="connsiteX0" fmla="*/ 0 w 94073"/>
                      <a:gd name="connsiteY0" fmla="*/ 0 h 632750"/>
                      <a:gd name="connsiteX1" fmla="*/ 78410 w 94073"/>
                      <a:gd name="connsiteY1" fmla="*/ 0 h 632750"/>
                      <a:gd name="connsiteX2" fmla="*/ 93558 w 94073"/>
                      <a:gd name="connsiteY2" fmla="*/ 299476 h 632750"/>
                      <a:gd name="connsiteX3" fmla="*/ 78410 w 94073"/>
                      <a:gd name="connsiteY3" fmla="*/ 632750 h 632750"/>
                      <a:gd name="connsiteX4" fmla="*/ 0 w 94073"/>
                      <a:gd name="connsiteY4" fmla="*/ 632750 h 632750"/>
                      <a:gd name="connsiteX5" fmla="*/ 0 w 94073"/>
                      <a:gd name="connsiteY5" fmla="*/ 0 h 632750"/>
                      <a:gd name="connsiteX0" fmla="*/ 0 w 94073"/>
                      <a:gd name="connsiteY0" fmla="*/ 0 h 632750"/>
                      <a:gd name="connsiteX1" fmla="*/ 78410 w 94073"/>
                      <a:gd name="connsiteY1" fmla="*/ 0 h 632750"/>
                      <a:gd name="connsiteX2" fmla="*/ 93558 w 94073"/>
                      <a:gd name="connsiteY2" fmla="*/ 299476 h 632750"/>
                      <a:gd name="connsiteX3" fmla="*/ 78410 w 94073"/>
                      <a:gd name="connsiteY3" fmla="*/ 632750 h 632750"/>
                      <a:gd name="connsiteX4" fmla="*/ 0 w 94073"/>
                      <a:gd name="connsiteY4" fmla="*/ 632750 h 632750"/>
                      <a:gd name="connsiteX5" fmla="*/ 11018 w 94073"/>
                      <a:gd name="connsiteY5" fmla="*/ 305960 h 632750"/>
                      <a:gd name="connsiteX6" fmla="*/ 0 w 94073"/>
                      <a:gd name="connsiteY6" fmla="*/ 0 h 632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4073" h="632750">
                        <a:moveTo>
                          <a:pt x="0" y="0"/>
                        </a:moveTo>
                        <a:lnTo>
                          <a:pt x="78410" y="0"/>
                        </a:lnTo>
                        <a:cubicBezTo>
                          <a:pt x="74149" y="101534"/>
                          <a:pt x="97819" y="197942"/>
                          <a:pt x="93558" y="299476"/>
                        </a:cubicBezTo>
                        <a:lnTo>
                          <a:pt x="78410" y="632750"/>
                        </a:lnTo>
                        <a:lnTo>
                          <a:pt x="0" y="632750"/>
                        </a:lnTo>
                        <a:cubicBezTo>
                          <a:pt x="290" y="526366"/>
                          <a:pt x="10728" y="412344"/>
                          <a:pt x="11018" y="30596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03" name="직사각형 102"/>
                  <p:cNvSpPr/>
                  <p:nvPr/>
                </p:nvSpPr>
                <p:spPr>
                  <a:xfrm rot="7694986">
                    <a:off x="3468939" y="2552439"/>
                    <a:ext cx="68234" cy="341308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04" name="직사각형 103"/>
                  <p:cNvSpPr/>
                  <p:nvPr/>
                </p:nvSpPr>
                <p:spPr>
                  <a:xfrm rot="7477516">
                    <a:off x="3762446" y="2801329"/>
                    <a:ext cx="70814" cy="29367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82" name="그룹 81"/>
                <p:cNvGrpSpPr/>
                <p:nvPr/>
              </p:nvGrpSpPr>
              <p:grpSpPr>
                <a:xfrm>
                  <a:off x="10009471" y="3414085"/>
                  <a:ext cx="989994" cy="788395"/>
                  <a:chOff x="4149630" y="3394479"/>
                  <a:chExt cx="806393" cy="642182"/>
                </a:xfrm>
              </p:grpSpPr>
              <p:sp>
                <p:nvSpPr>
                  <p:cNvPr id="94" name="직사각형 93"/>
                  <p:cNvSpPr/>
                  <p:nvPr/>
                </p:nvSpPr>
                <p:spPr>
                  <a:xfrm rot="2019684">
                    <a:off x="4330838" y="3394479"/>
                    <a:ext cx="179088" cy="185726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5" name="직사각형 94"/>
                  <p:cNvSpPr/>
                  <p:nvPr/>
                </p:nvSpPr>
                <p:spPr>
                  <a:xfrm rot="2019684">
                    <a:off x="4573394" y="3444213"/>
                    <a:ext cx="168851" cy="217975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6" name="직사각형 95"/>
                  <p:cNvSpPr/>
                  <p:nvPr/>
                </p:nvSpPr>
                <p:spPr>
                  <a:xfrm rot="2019684">
                    <a:off x="4783185" y="3549604"/>
                    <a:ext cx="172838" cy="199961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7" name="직사각형 96"/>
                  <p:cNvSpPr/>
                  <p:nvPr/>
                </p:nvSpPr>
                <p:spPr>
                  <a:xfrm rot="2019684">
                    <a:off x="4380697" y="3682190"/>
                    <a:ext cx="182101" cy="24676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8" name="직사각형 97"/>
                  <p:cNvSpPr/>
                  <p:nvPr/>
                </p:nvSpPr>
                <p:spPr>
                  <a:xfrm rot="2019684">
                    <a:off x="4149630" y="3585826"/>
                    <a:ext cx="182101" cy="24676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9" name="직사각형 98"/>
                  <p:cNvSpPr/>
                  <p:nvPr/>
                </p:nvSpPr>
                <p:spPr>
                  <a:xfrm rot="2019684">
                    <a:off x="4599852" y="3789892"/>
                    <a:ext cx="182101" cy="24676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83" name="순서도: 천공 테이프 4"/>
                <p:cNvSpPr/>
                <p:nvPr/>
              </p:nvSpPr>
              <p:spPr>
                <a:xfrm rot="21242496">
                  <a:off x="5730108" y="1549175"/>
                  <a:ext cx="3302763" cy="3250684"/>
                </a:xfrm>
                <a:custGeom>
                  <a:avLst/>
                  <a:gdLst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5000 w 10000"/>
                    <a:gd name="connsiteY7" fmla="*/ 9000 h 10000"/>
                    <a:gd name="connsiteX8" fmla="*/ 2500 w 10000"/>
                    <a:gd name="connsiteY8" fmla="*/ 10000 h 10000"/>
                    <a:gd name="connsiteX9" fmla="*/ 0 w 10000"/>
                    <a:gd name="connsiteY9" fmla="*/ 9000 h 10000"/>
                    <a:gd name="connsiteX10" fmla="*/ 0 w 10000"/>
                    <a:gd name="connsiteY10" fmla="*/ 1000 h 10000"/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5000 w 10000"/>
                    <a:gd name="connsiteY7" fmla="*/ 9000 h 10000"/>
                    <a:gd name="connsiteX8" fmla="*/ 2500 w 10000"/>
                    <a:gd name="connsiteY8" fmla="*/ 10000 h 10000"/>
                    <a:gd name="connsiteX9" fmla="*/ 0 w 10000"/>
                    <a:gd name="connsiteY9" fmla="*/ 9000 h 10000"/>
                    <a:gd name="connsiteX10" fmla="*/ 1332 w 10000"/>
                    <a:gd name="connsiteY10" fmla="*/ 6145 h 10000"/>
                    <a:gd name="connsiteX11" fmla="*/ 0 w 10000"/>
                    <a:gd name="connsiteY11" fmla="*/ 1000 h 10000"/>
                    <a:gd name="connsiteX0" fmla="*/ 0 w 10000"/>
                    <a:gd name="connsiteY0" fmla="*/ 1000 h 10292"/>
                    <a:gd name="connsiteX1" fmla="*/ 2500 w 10000"/>
                    <a:gd name="connsiteY1" fmla="*/ 2000 h 10292"/>
                    <a:gd name="connsiteX2" fmla="*/ 5000 w 10000"/>
                    <a:gd name="connsiteY2" fmla="*/ 1000 h 10292"/>
                    <a:gd name="connsiteX3" fmla="*/ 7500 w 10000"/>
                    <a:gd name="connsiteY3" fmla="*/ 0 h 10292"/>
                    <a:gd name="connsiteX4" fmla="*/ 10000 w 10000"/>
                    <a:gd name="connsiteY4" fmla="*/ 1000 h 10292"/>
                    <a:gd name="connsiteX5" fmla="*/ 10000 w 10000"/>
                    <a:gd name="connsiteY5" fmla="*/ 9000 h 10292"/>
                    <a:gd name="connsiteX6" fmla="*/ 7500 w 10000"/>
                    <a:gd name="connsiteY6" fmla="*/ 8000 h 10292"/>
                    <a:gd name="connsiteX7" fmla="*/ 5000 w 10000"/>
                    <a:gd name="connsiteY7" fmla="*/ 9000 h 10292"/>
                    <a:gd name="connsiteX8" fmla="*/ 2500 w 10000"/>
                    <a:gd name="connsiteY8" fmla="*/ 10000 h 10292"/>
                    <a:gd name="connsiteX9" fmla="*/ 884 w 10000"/>
                    <a:gd name="connsiteY9" fmla="*/ 9972 h 10292"/>
                    <a:gd name="connsiteX10" fmla="*/ 1332 w 10000"/>
                    <a:gd name="connsiteY10" fmla="*/ 6145 h 10292"/>
                    <a:gd name="connsiteX11" fmla="*/ 0 w 10000"/>
                    <a:gd name="connsiteY11" fmla="*/ 1000 h 10292"/>
                    <a:gd name="connsiteX0" fmla="*/ 0 w 10000"/>
                    <a:gd name="connsiteY0" fmla="*/ 1000 h 10292"/>
                    <a:gd name="connsiteX1" fmla="*/ 2500 w 10000"/>
                    <a:gd name="connsiteY1" fmla="*/ 2000 h 10292"/>
                    <a:gd name="connsiteX2" fmla="*/ 5000 w 10000"/>
                    <a:gd name="connsiteY2" fmla="*/ 1000 h 10292"/>
                    <a:gd name="connsiteX3" fmla="*/ 7500 w 10000"/>
                    <a:gd name="connsiteY3" fmla="*/ 0 h 10292"/>
                    <a:gd name="connsiteX4" fmla="*/ 10000 w 10000"/>
                    <a:gd name="connsiteY4" fmla="*/ 1000 h 10292"/>
                    <a:gd name="connsiteX5" fmla="*/ 10000 w 10000"/>
                    <a:gd name="connsiteY5" fmla="*/ 9000 h 10292"/>
                    <a:gd name="connsiteX6" fmla="*/ 7500 w 10000"/>
                    <a:gd name="connsiteY6" fmla="*/ 8000 h 10292"/>
                    <a:gd name="connsiteX7" fmla="*/ 5000 w 10000"/>
                    <a:gd name="connsiteY7" fmla="*/ 9000 h 10292"/>
                    <a:gd name="connsiteX8" fmla="*/ 2500 w 10000"/>
                    <a:gd name="connsiteY8" fmla="*/ 10000 h 10292"/>
                    <a:gd name="connsiteX9" fmla="*/ 884 w 10000"/>
                    <a:gd name="connsiteY9" fmla="*/ 9972 h 10292"/>
                    <a:gd name="connsiteX10" fmla="*/ 1332 w 10000"/>
                    <a:gd name="connsiteY10" fmla="*/ 6145 h 10292"/>
                    <a:gd name="connsiteX11" fmla="*/ 0 w 10000"/>
                    <a:gd name="connsiteY11" fmla="*/ 1000 h 10292"/>
                    <a:gd name="connsiteX0" fmla="*/ 0 w 10000"/>
                    <a:gd name="connsiteY0" fmla="*/ 1000 h 10292"/>
                    <a:gd name="connsiteX1" fmla="*/ 2500 w 10000"/>
                    <a:gd name="connsiteY1" fmla="*/ 2000 h 10292"/>
                    <a:gd name="connsiteX2" fmla="*/ 5000 w 10000"/>
                    <a:gd name="connsiteY2" fmla="*/ 1000 h 10292"/>
                    <a:gd name="connsiteX3" fmla="*/ 7500 w 10000"/>
                    <a:gd name="connsiteY3" fmla="*/ 0 h 10292"/>
                    <a:gd name="connsiteX4" fmla="*/ 10000 w 10000"/>
                    <a:gd name="connsiteY4" fmla="*/ 1000 h 10292"/>
                    <a:gd name="connsiteX5" fmla="*/ 10000 w 10000"/>
                    <a:gd name="connsiteY5" fmla="*/ 9000 h 10292"/>
                    <a:gd name="connsiteX6" fmla="*/ 7500 w 10000"/>
                    <a:gd name="connsiteY6" fmla="*/ 8000 h 10292"/>
                    <a:gd name="connsiteX7" fmla="*/ 5000 w 10000"/>
                    <a:gd name="connsiteY7" fmla="*/ 9000 h 10292"/>
                    <a:gd name="connsiteX8" fmla="*/ 2500 w 10000"/>
                    <a:gd name="connsiteY8" fmla="*/ 10000 h 10292"/>
                    <a:gd name="connsiteX9" fmla="*/ 884 w 10000"/>
                    <a:gd name="connsiteY9" fmla="*/ 9972 h 10292"/>
                    <a:gd name="connsiteX10" fmla="*/ 1332 w 10000"/>
                    <a:gd name="connsiteY10" fmla="*/ 6145 h 10292"/>
                    <a:gd name="connsiteX11" fmla="*/ 0 w 10000"/>
                    <a:gd name="connsiteY11" fmla="*/ 1000 h 10292"/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5000 w 10000"/>
                    <a:gd name="connsiteY7" fmla="*/ 9000 h 10000"/>
                    <a:gd name="connsiteX8" fmla="*/ 2500 w 10000"/>
                    <a:gd name="connsiteY8" fmla="*/ 10000 h 10000"/>
                    <a:gd name="connsiteX9" fmla="*/ 884 w 10000"/>
                    <a:gd name="connsiteY9" fmla="*/ 9972 h 10000"/>
                    <a:gd name="connsiteX10" fmla="*/ 1332 w 10000"/>
                    <a:gd name="connsiteY10" fmla="*/ 6145 h 10000"/>
                    <a:gd name="connsiteX11" fmla="*/ 0 w 10000"/>
                    <a:gd name="connsiteY11" fmla="*/ 1000 h 10000"/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4933 w 10000"/>
                    <a:gd name="connsiteY7" fmla="*/ 9221 h 10000"/>
                    <a:gd name="connsiteX8" fmla="*/ 2500 w 10000"/>
                    <a:gd name="connsiteY8" fmla="*/ 10000 h 10000"/>
                    <a:gd name="connsiteX9" fmla="*/ 884 w 10000"/>
                    <a:gd name="connsiteY9" fmla="*/ 9972 h 10000"/>
                    <a:gd name="connsiteX10" fmla="*/ 1332 w 10000"/>
                    <a:gd name="connsiteY10" fmla="*/ 6145 h 10000"/>
                    <a:gd name="connsiteX11" fmla="*/ 0 w 10000"/>
                    <a:gd name="connsiteY11" fmla="*/ 1000 h 10000"/>
                    <a:gd name="connsiteX0" fmla="*/ 0 w 10000"/>
                    <a:gd name="connsiteY0" fmla="*/ 89 h 9089"/>
                    <a:gd name="connsiteX1" fmla="*/ 2500 w 10000"/>
                    <a:gd name="connsiteY1" fmla="*/ 1089 h 9089"/>
                    <a:gd name="connsiteX2" fmla="*/ 5000 w 10000"/>
                    <a:gd name="connsiteY2" fmla="*/ 89 h 9089"/>
                    <a:gd name="connsiteX3" fmla="*/ 6795 w 10000"/>
                    <a:gd name="connsiteY3" fmla="*/ 3822 h 9089"/>
                    <a:gd name="connsiteX4" fmla="*/ 10000 w 10000"/>
                    <a:gd name="connsiteY4" fmla="*/ 89 h 9089"/>
                    <a:gd name="connsiteX5" fmla="*/ 10000 w 10000"/>
                    <a:gd name="connsiteY5" fmla="*/ 8089 h 9089"/>
                    <a:gd name="connsiteX6" fmla="*/ 7500 w 10000"/>
                    <a:gd name="connsiteY6" fmla="*/ 7089 h 9089"/>
                    <a:gd name="connsiteX7" fmla="*/ 4933 w 10000"/>
                    <a:gd name="connsiteY7" fmla="*/ 8310 h 9089"/>
                    <a:gd name="connsiteX8" fmla="*/ 2500 w 10000"/>
                    <a:gd name="connsiteY8" fmla="*/ 9089 h 9089"/>
                    <a:gd name="connsiteX9" fmla="*/ 884 w 10000"/>
                    <a:gd name="connsiteY9" fmla="*/ 9061 h 9089"/>
                    <a:gd name="connsiteX10" fmla="*/ 1332 w 10000"/>
                    <a:gd name="connsiteY10" fmla="*/ 5234 h 9089"/>
                    <a:gd name="connsiteX11" fmla="*/ 0 w 10000"/>
                    <a:gd name="connsiteY11" fmla="*/ 89 h 9089"/>
                    <a:gd name="connsiteX0" fmla="*/ 0 w 10000"/>
                    <a:gd name="connsiteY0" fmla="*/ 57 h 9959"/>
                    <a:gd name="connsiteX1" fmla="*/ 2500 w 10000"/>
                    <a:gd name="connsiteY1" fmla="*/ 1157 h 9959"/>
                    <a:gd name="connsiteX2" fmla="*/ 4692 w 10000"/>
                    <a:gd name="connsiteY2" fmla="*/ 1236 h 9959"/>
                    <a:gd name="connsiteX3" fmla="*/ 6795 w 10000"/>
                    <a:gd name="connsiteY3" fmla="*/ 4164 h 9959"/>
                    <a:gd name="connsiteX4" fmla="*/ 10000 w 10000"/>
                    <a:gd name="connsiteY4" fmla="*/ 57 h 9959"/>
                    <a:gd name="connsiteX5" fmla="*/ 10000 w 10000"/>
                    <a:gd name="connsiteY5" fmla="*/ 8859 h 9959"/>
                    <a:gd name="connsiteX6" fmla="*/ 7500 w 10000"/>
                    <a:gd name="connsiteY6" fmla="*/ 7759 h 9959"/>
                    <a:gd name="connsiteX7" fmla="*/ 4933 w 10000"/>
                    <a:gd name="connsiteY7" fmla="*/ 9102 h 9959"/>
                    <a:gd name="connsiteX8" fmla="*/ 2500 w 10000"/>
                    <a:gd name="connsiteY8" fmla="*/ 9959 h 9959"/>
                    <a:gd name="connsiteX9" fmla="*/ 884 w 10000"/>
                    <a:gd name="connsiteY9" fmla="*/ 9928 h 9959"/>
                    <a:gd name="connsiteX10" fmla="*/ 1332 w 10000"/>
                    <a:gd name="connsiteY10" fmla="*/ 5718 h 9959"/>
                    <a:gd name="connsiteX11" fmla="*/ 0 w 10000"/>
                    <a:gd name="connsiteY11" fmla="*/ 57 h 9959"/>
                    <a:gd name="connsiteX0" fmla="*/ 0 w 10000"/>
                    <a:gd name="connsiteY0" fmla="*/ 57 h 10000"/>
                    <a:gd name="connsiteX1" fmla="*/ 2214 w 10000"/>
                    <a:gd name="connsiteY1" fmla="*/ 1477 h 10000"/>
                    <a:gd name="connsiteX2" fmla="*/ 4692 w 10000"/>
                    <a:gd name="connsiteY2" fmla="*/ 1241 h 10000"/>
                    <a:gd name="connsiteX3" fmla="*/ 6795 w 10000"/>
                    <a:gd name="connsiteY3" fmla="*/ 4181 h 10000"/>
                    <a:gd name="connsiteX4" fmla="*/ 10000 w 10000"/>
                    <a:gd name="connsiteY4" fmla="*/ 57 h 10000"/>
                    <a:gd name="connsiteX5" fmla="*/ 10000 w 10000"/>
                    <a:gd name="connsiteY5" fmla="*/ 8895 h 10000"/>
                    <a:gd name="connsiteX6" fmla="*/ 7500 w 10000"/>
                    <a:gd name="connsiteY6" fmla="*/ 7791 h 10000"/>
                    <a:gd name="connsiteX7" fmla="*/ 4933 w 10000"/>
                    <a:gd name="connsiteY7" fmla="*/ 9139 h 10000"/>
                    <a:gd name="connsiteX8" fmla="*/ 2500 w 10000"/>
                    <a:gd name="connsiteY8" fmla="*/ 10000 h 10000"/>
                    <a:gd name="connsiteX9" fmla="*/ 884 w 10000"/>
                    <a:gd name="connsiteY9" fmla="*/ 9969 h 10000"/>
                    <a:gd name="connsiteX10" fmla="*/ 1332 w 10000"/>
                    <a:gd name="connsiteY10" fmla="*/ 5742 h 10000"/>
                    <a:gd name="connsiteX11" fmla="*/ 0 w 10000"/>
                    <a:gd name="connsiteY11" fmla="*/ 57 h 10000"/>
                    <a:gd name="connsiteX0" fmla="*/ 0 w 10000"/>
                    <a:gd name="connsiteY0" fmla="*/ 57 h 10000"/>
                    <a:gd name="connsiteX1" fmla="*/ 2214 w 10000"/>
                    <a:gd name="connsiteY1" fmla="*/ 1477 h 10000"/>
                    <a:gd name="connsiteX2" fmla="*/ 4692 w 10000"/>
                    <a:gd name="connsiteY2" fmla="*/ 1241 h 10000"/>
                    <a:gd name="connsiteX3" fmla="*/ 6795 w 10000"/>
                    <a:gd name="connsiteY3" fmla="*/ 4181 h 10000"/>
                    <a:gd name="connsiteX4" fmla="*/ 10000 w 10000"/>
                    <a:gd name="connsiteY4" fmla="*/ 57 h 10000"/>
                    <a:gd name="connsiteX5" fmla="*/ 10000 w 10000"/>
                    <a:gd name="connsiteY5" fmla="*/ 8895 h 10000"/>
                    <a:gd name="connsiteX6" fmla="*/ 7500 w 10000"/>
                    <a:gd name="connsiteY6" fmla="*/ 7791 h 10000"/>
                    <a:gd name="connsiteX7" fmla="*/ 4933 w 10000"/>
                    <a:gd name="connsiteY7" fmla="*/ 9139 h 10000"/>
                    <a:gd name="connsiteX8" fmla="*/ 2500 w 10000"/>
                    <a:gd name="connsiteY8" fmla="*/ 10000 h 10000"/>
                    <a:gd name="connsiteX9" fmla="*/ 884 w 10000"/>
                    <a:gd name="connsiteY9" fmla="*/ 9969 h 10000"/>
                    <a:gd name="connsiteX10" fmla="*/ 1332 w 10000"/>
                    <a:gd name="connsiteY10" fmla="*/ 5742 h 10000"/>
                    <a:gd name="connsiteX11" fmla="*/ 0 w 10000"/>
                    <a:gd name="connsiteY11" fmla="*/ 57 h 10000"/>
                    <a:gd name="connsiteX0" fmla="*/ 0 w 10000"/>
                    <a:gd name="connsiteY0" fmla="*/ 57 h 10580"/>
                    <a:gd name="connsiteX1" fmla="*/ 2214 w 10000"/>
                    <a:gd name="connsiteY1" fmla="*/ 1477 h 10580"/>
                    <a:gd name="connsiteX2" fmla="*/ 4692 w 10000"/>
                    <a:gd name="connsiteY2" fmla="*/ 1241 h 10580"/>
                    <a:gd name="connsiteX3" fmla="*/ 6795 w 10000"/>
                    <a:gd name="connsiteY3" fmla="*/ 4181 h 10580"/>
                    <a:gd name="connsiteX4" fmla="*/ 10000 w 10000"/>
                    <a:gd name="connsiteY4" fmla="*/ 57 h 10580"/>
                    <a:gd name="connsiteX5" fmla="*/ 10000 w 10000"/>
                    <a:gd name="connsiteY5" fmla="*/ 8895 h 10580"/>
                    <a:gd name="connsiteX6" fmla="*/ 6353 w 10000"/>
                    <a:gd name="connsiteY6" fmla="*/ 10580 h 10580"/>
                    <a:gd name="connsiteX7" fmla="*/ 4933 w 10000"/>
                    <a:gd name="connsiteY7" fmla="*/ 9139 h 10580"/>
                    <a:gd name="connsiteX8" fmla="*/ 2500 w 10000"/>
                    <a:gd name="connsiteY8" fmla="*/ 10000 h 10580"/>
                    <a:gd name="connsiteX9" fmla="*/ 884 w 10000"/>
                    <a:gd name="connsiteY9" fmla="*/ 9969 h 10580"/>
                    <a:gd name="connsiteX10" fmla="*/ 1332 w 10000"/>
                    <a:gd name="connsiteY10" fmla="*/ 5742 h 10580"/>
                    <a:gd name="connsiteX11" fmla="*/ 0 w 10000"/>
                    <a:gd name="connsiteY11" fmla="*/ 57 h 10580"/>
                    <a:gd name="connsiteX0" fmla="*/ 0 w 10000"/>
                    <a:gd name="connsiteY0" fmla="*/ 57 h 10832"/>
                    <a:gd name="connsiteX1" fmla="*/ 2214 w 10000"/>
                    <a:gd name="connsiteY1" fmla="*/ 1477 h 10832"/>
                    <a:gd name="connsiteX2" fmla="*/ 4692 w 10000"/>
                    <a:gd name="connsiteY2" fmla="*/ 1241 h 10832"/>
                    <a:gd name="connsiteX3" fmla="*/ 6795 w 10000"/>
                    <a:gd name="connsiteY3" fmla="*/ 4181 h 10832"/>
                    <a:gd name="connsiteX4" fmla="*/ 10000 w 10000"/>
                    <a:gd name="connsiteY4" fmla="*/ 57 h 10832"/>
                    <a:gd name="connsiteX5" fmla="*/ 9253 w 10000"/>
                    <a:gd name="connsiteY5" fmla="*/ 10832 h 10832"/>
                    <a:gd name="connsiteX6" fmla="*/ 6353 w 10000"/>
                    <a:gd name="connsiteY6" fmla="*/ 10580 h 10832"/>
                    <a:gd name="connsiteX7" fmla="*/ 4933 w 10000"/>
                    <a:gd name="connsiteY7" fmla="*/ 9139 h 10832"/>
                    <a:gd name="connsiteX8" fmla="*/ 2500 w 10000"/>
                    <a:gd name="connsiteY8" fmla="*/ 10000 h 10832"/>
                    <a:gd name="connsiteX9" fmla="*/ 884 w 10000"/>
                    <a:gd name="connsiteY9" fmla="*/ 9969 h 10832"/>
                    <a:gd name="connsiteX10" fmla="*/ 1332 w 10000"/>
                    <a:gd name="connsiteY10" fmla="*/ 5742 h 10832"/>
                    <a:gd name="connsiteX11" fmla="*/ 0 w 10000"/>
                    <a:gd name="connsiteY11" fmla="*/ 57 h 10832"/>
                    <a:gd name="connsiteX0" fmla="*/ 0 w 10000"/>
                    <a:gd name="connsiteY0" fmla="*/ 57 h 10832"/>
                    <a:gd name="connsiteX1" fmla="*/ 2214 w 10000"/>
                    <a:gd name="connsiteY1" fmla="*/ 1477 h 10832"/>
                    <a:gd name="connsiteX2" fmla="*/ 4692 w 10000"/>
                    <a:gd name="connsiteY2" fmla="*/ 1241 h 10832"/>
                    <a:gd name="connsiteX3" fmla="*/ 6795 w 10000"/>
                    <a:gd name="connsiteY3" fmla="*/ 4181 h 10832"/>
                    <a:gd name="connsiteX4" fmla="*/ 10000 w 10000"/>
                    <a:gd name="connsiteY4" fmla="*/ 57 h 10832"/>
                    <a:gd name="connsiteX5" fmla="*/ 9253 w 10000"/>
                    <a:gd name="connsiteY5" fmla="*/ 10832 h 10832"/>
                    <a:gd name="connsiteX6" fmla="*/ 6353 w 10000"/>
                    <a:gd name="connsiteY6" fmla="*/ 10580 h 10832"/>
                    <a:gd name="connsiteX7" fmla="*/ 4933 w 10000"/>
                    <a:gd name="connsiteY7" fmla="*/ 9139 h 10832"/>
                    <a:gd name="connsiteX8" fmla="*/ 2500 w 10000"/>
                    <a:gd name="connsiteY8" fmla="*/ 10000 h 10832"/>
                    <a:gd name="connsiteX9" fmla="*/ 884 w 10000"/>
                    <a:gd name="connsiteY9" fmla="*/ 9969 h 10832"/>
                    <a:gd name="connsiteX10" fmla="*/ 1332 w 10000"/>
                    <a:gd name="connsiteY10" fmla="*/ 5742 h 10832"/>
                    <a:gd name="connsiteX11" fmla="*/ 0 w 10000"/>
                    <a:gd name="connsiteY11" fmla="*/ 57 h 10832"/>
                    <a:gd name="connsiteX0" fmla="*/ 0 w 9253"/>
                    <a:gd name="connsiteY0" fmla="*/ 0 h 10775"/>
                    <a:gd name="connsiteX1" fmla="*/ 2214 w 9253"/>
                    <a:gd name="connsiteY1" fmla="*/ 1420 h 10775"/>
                    <a:gd name="connsiteX2" fmla="*/ 4692 w 9253"/>
                    <a:gd name="connsiteY2" fmla="*/ 1184 h 10775"/>
                    <a:gd name="connsiteX3" fmla="*/ 6795 w 9253"/>
                    <a:gd name="connsiteY3" fmla="*/ 4124 h 10775"/>
                    <a:gd name="connsiteX4" fmla="*/ 8122 w 9253"/>
                    <a:gd name="connsiteY4" fmla="*/ 6873 h 10775"/>
                    <a:gd name="connsiteX5" fmla="*/ 9253 w 9253"/>
                    <a:gd name="connsiteY5" fmla="*/ 10775 h 10775"/>
                    <a:gd name="connsiteX6" fmla="*/ 6353 w 9253"/>
                    <a:gd name="connsiteY6" fmla="*/ 10523 h 10775"/>
                    <a:gd name="connsiteX7" fmla="*/ 4933 w 9253"/>
                    <a:gd name="connsiteY7" fmla="*/ 9082 h 10775"/>
                    <a:gd name="connsiteX8" fmla="*/ 2500 w 9253"/>
                    <a:gd name="connsiteY8" fmla="*/ 9943 h 10775"/>
                    <a:gd name="connsiteX9" fmla="*/ 884 w 9253"/>
                    <a:gd name="connsiteY9" fmla="*/ 9912 h 10775"/>
                    <a:gd name="connsiteX10" fmla="*/ 1332 w 9253"/>
                    <a:gd name="connsiteY10" fmla="*/ 5685 h 10775"/>
                    <a:gd name="connsiteX11" fmla="*/ 0 w 9253"/>
                    <a:gd name="connsiteY11" fmla="*/ 0 h 10775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44 w 10000"/>
                    <a:gd name="connsiteY3" fmla="*/ 3827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44 w 10000"/>
                    <a:gd name="connsiteY3" fmla="*/ 3827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76 w 10000"/>
                    <a:gd name="connsiteY3" fmla="*/ 300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56 w 10000"/>
                    <a:gd name="connsiteY3" fmla="*/ 2673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56 w 10000"/>
                    <a:gd name="connsiteY3" fmla="*/ 2673 h 10000"/>
                    <a:gd name="connsiteX4" fmla="*/ 7322 w 10000"/>
                    <a:gd name="connsiteY4" fmla="*/ 4065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56 w 10000"/>
                    <a:gd name="connsiteY3" fmla="*/ 2673 h 10000"/>
                    <a:gd name="connsiteX4" fmla="*/ 7322 w 10000"/>
                    <a:gd name="connsiteY4" fmla="*/ 4065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8778"/>
                    <a:gd name="connsiteY0" fmla="*/ 0 h 9814"/>
                    <a:gd name="connsiteX1" fmla="*/ 2393 w 8778"/>
                    <a:gd name="connsiteY1" fmla="*/ 1318 h 9814"/>
                    <a:gd name="connsiteX2" fmla="*/ 5071 w 8778"/>
                    <a:gd name="connsiteY2" fmla="*/ 1099 h 9814"/>
                    <a:gd name="connsiteX3" fmla="*/ 7322 w 8778"/>
                    <a:gd name="connsiteY3" fmla="*/ 4065 h 9814"/>
                    <a:gd name="connsiteX4" fmla="*/ 8778 w 8778"/>
                    <a:gd name="connsiteY4" fmla="*/ 6379 h 9814"/>
                    <a:gd name="connsiteX5" fmla="*/ 6866 w 8778"/>
                    <a:gd name="connsiteY5" fmla="*/ 9766 h 9814"/>
                    <a:gd name="connsiteX6" fmla="*/ 5331 w 8778"/>
                    <a:gd name="connsiteY6" fmla="*/ 8429 h 9814"/>
                    <a:gd name="connsiteX7" fmla="*/ 2702 w 8778"/>
                    <a:gd name="connsiteY7" fmla="*/ 9228 h 9814"/>
                    <a:gd name="connsiteX8" fmla="*/ 955 w 8778"/>
                    <a:gd name="connsiteY8" fmla="*/ 9199 h 9814"/>
                    <a:gd name="connsiteX9" fmla="*/ 1440 w 8778"/>
                    <a:gd name="connsiteY9" fmla="*/ 5276 h 9814"/>
                    <a:gd name="connsiteX10" fmla="*/ 0 w 8778"/>
                    <a:gd name="connsiteY10" fmla="*/ 0 h 9814"/>
                    <a:gd name="connsiteX0" fmla="*/ 0 w 8457"/>
                    <a:gd name="connsiteY0" fmla="*/ 0 h 10114"/>
                    <a:gd name="connsiteX1" fmla="*/ 2726 w 8457"/>
                    <a:gd name="connsiteY1" fmla="*/ 1343 h 10114"/>
                    <a:gd name="connsiteX2" fmla="*/ 5777 w 8457"/>
                    <a:gd name="connsiteY2" fmla="*/ 1120 h 10114"/>
                    <a:gd name="connsiteX3" fmla="*/ 8341 w 8457"/>
                    <a:gd name="connsiteY3" fmla="*/ 4142 h 10114"/>
                    <a:gd name="connsiteX4" fmla="*/ 7822 w 8457"/>
                    <a:gd name="connsiteY4" fmla="*/ 9951 h 10114"/>
                    <a:gd name="connsiteX5" fmla="*/ 6073 w 8457"/>
                    <a:gd name="connsiteY5" fmla="*/ 8589 h 10114"/>
                    <a:gd name="connsiteX6" fmla="*/ 3078 w 8457"/>
                    <a:gd name="connsiteY6" fmla="*/ 9403 h 10114"/>
                    <a:gd name="connsiteX7" fmla="*/ 1088 w 8457"/>
                    <a:gd name="connsiteY7" fmla="*/ 9373 h 10114"/>
                    <a:gd name="connsiteX8" fmla="*/ 1640 w 8457"/>
                    <a:gd name="connsiteY8" fmla="*/ 5376 h 10114"/>
                    <a:gd name="connsiteX9" fmla="*/ 0 w 8457"/>
                    <a:gd name="connsiteY9" fmla="*/ 0 h 10114"/>
                    <a:gd name="connsiteX0" fmla="*/ 0 w 9251"/>
                    <a:gd name="connsiteY0" fmla="*/ 0 h 10180"/>
                    <a:gd name="connsiteX1" fmla="*/ 3223 w 9251"/>
                    <a:gd name="connsiteY1" fmla="*/ 1328 h 10180"/>
                    <a:gd name="connsiteX2" fmla="*/ 6831 w 9251"/>
                    <a:gd name="connsiteY2" fmla="*/ 1107 h 10180"/>
                    <a:gd name="connsiteX3" fmla="*/ 9249 w 9251"/>
                    <a:gd name="connsiteY3" fmla="*/ 9839 h 10180"/>
                    <a:gd name="connsiteX4" fmla="*/ 7181 w 9251"/>
                    <a:gd name="connsiteY4" fmla="*/ 8492 h 10180"/>
                    <a:gd name="connsiteX5" fmla="*/ 3640 w 9251"/>
                    <a:gd name="connsiteY5" fmla="*/ 9297 h 10180"/>
                    <a:gd name="connsiteX6" fmla="*/ 1287 w 9251"/>
                    <a:gd name="connsiteY6" fmla="*/ 9267 h 10180"/>
                    <a:gd name="connsiteX7" fmla="*/ 1939 w 9251"/>
                    <a:gd name="connsiteY7" fmla="*/ 5315 h 10180"/>
                    <a:gd name="connsiteX8" fmla="*/ 0 w 9251"/>
                    <a:gd name="connsiteY8" fmla="*/ 0 h 10180"/>
                    <a:gd name="connsiteX0" fmla="*/ 0 w 8297"/>
                    <a:gd name="connsiteY0" fmla="*/ 0 h 9133"/>
                    <a:gd name="connsiteX1" fmla="*/ 3484 w 8297"/>
                    <a:gd name="connsiteY1" fmla="*/ 1305 h 9133"/>
                    <a:gd name="connsiteX2" fmla="*/ 7384 w 8297"/>
                    <a:gd name="connsiteY2" fmla="*/ 1087 h 9133"/>
                    <a:gd name="connsiteX3" fmla="*/ 8228 w 8297"/>
                    <a:gd name="connsiteY3" fmla="*/ 8239 h 9133"/>
                    <a:gd name="connsiteX4" fmla="*/ 7762 w 8297"/>
                    <a:gd name="connsiteY4" fmla="*/ 8342 h 9133"/>
                    <a:gd name="connsiteX5" fmla="*/ 3935 w 8297"/>
                    <a:gd name="connsiteY5" fmla="*/ 9133 h 9133"/>
                    <a:gd name="connsiteX6" fmla="*/ 1391 w 8297"/>
                    <a:gd name="connsiteY6" fmla="*/ 9103 h 9133"/>
                    <a:gd name="connsiteX7" fmla="*/ 2096 w 8297"/>
                    <a:gd name="connsiteY7" fmla="*/ 5221 h 9133"/>
                    <a:gd name="connsiteX8" fmla="*/ 0 w 8297"/>
                    <a:gd name="connsiteY8" fmla="*/ 0 h 9133"/>
                    <a:gd name="connsiteX0" fmla="*/ 0 w 10054"/>
                    <a:gd name="connsiteY0" fmla="*/ 0 h 10000"/>
                    <a:gd name="connsiteX1" fmla="*/ 4199 w 10054"/>
                    <a:gd name="connsiteY1" fmla="*/ 1429 h 10000"/>
                    <a:gd name="connsiteX2" fmla="*/ 8155 w 10054"/>
                    <a:gd name="connsiteY2" fmla="*/ 1296 h 10000"/>
                    <a:gd name="connsiteX3" fmla="*/ 9917 w 10054"/>
                    <a:gd name="connsiteY3" fmla="*/ 9021 h 10000"/>
                    <a:gd name="connsiteX4" fmla="*/ 9355 w 10054"/>
                    <a:gd name="connsiteY4" fmla="*/ 9134 h 10000"/>
                    <a:gd name="connsiteX5" fmla="*/ 4743 w 10054"/>
                    <a:gd name="connsiteY5" fmla="*/ 10000 h 10000"/>
                    <a:gd name="connsiteX6" fmla="*/ 1677 w 10054"/>
                    <a:gd name="connsiteY6" fmla="*/ 9967 h 10000"/>
                    <a:gd name="connsiteX7" fmla="*/ 2526 w 10054"/>
                    <a:gd name="connsiteY7" fmla="*/ 5717 h 10000"/>
                    <a:gd name="connsiteX8" fmla="*/ 0 w 10054"/>
                    <a:gd name="connsiteY8" fmla="*/ 0 h 10000"/>
                    <a:gd name="connsiteX0" fmla="*/ 0 w 10054"/>
                    <a:gd name="connsiteY0" fmla="*/ 0 h 10000"/>
                    <a:gd name="connsiteX1" fmla="*/ 4199 w 10054"/>
                    <a:gd name="connsiteY1" fmla="*/ 1429 h 10000"/>
                    <a:gd name="connsiteX2" fmla="*/ 8155 w 10054"/>
                    <a:gd name="connsiteY2" fmla="*/ 1296 h 10000"/>
                    <a:gd name="connsiteX3" fmla="*/ 9917 w 10054"/>
                    <a:gd name="connsiteY3" fmla="*/ 9021 h 10000"/>
                    <a:gd name="connsiteX4" fmla="*/ 9355 w 10054"/>
                    <a:gd name="connsiteY4" fmla="*/ 9134 h 10000"/>
                    <a:gd name="connsiteX5" fmla="*/ 4743 w 10054"/>
                    <a:gd name="connsiteY5" fmla="*/ 10000 h 10000"/>
                    <a:gd name="connsiteX6" fmla="*/ 1677 w 10054"/>
                    <a:gd name="connsiteY6" fmla="*/ 9967 h 10000"/>
                    <a:gd name="connsiteX7" fmla="*/ 2526 w 10054"/>
                    <a:gd name="connsiteY7" fmla="*/ 5717 h 10000"/>
                    <a:gd name="connsiteX8" fmla="*/ 0 w 10054"/>
                    <a:gd name="connsiteY8" fmla="*/ 0 h 10000"/>
                    <a:gd name="connsiteX0" fmla="*/ 0 w 10076"/>
                    <a:gd name="connsiteY0" fmla="*/ 0 h 10000"/>
                    <a:gd name="connsiteX1" fmla="*/ 4199 w 10076"/>
                    <a:gd name="connsiteY1" fmla="*/ 1429 h 10000"/>
                    <a:gd name="connsiteX2" fmla="*/ 8155 w 10076"/>
                    <a:gd name="connsiteY2" fmla="*/ 1296 h 10000"/>
                    <a:gd name="connsiteX3" fmla="*/ 7854 w 10076"/>
                    <a:gd name="connsiteY3" fmla="*/ 4963 h 10000"/>
                    <a:gd name="connsiteX4" fmla="*/ 9917 w 10076"/>
                    <a:gd name="connsiteY4" fmla="*/ 9021 h 10000"/>
                    <a:gd name="connsiteX5" fmla="*/ 9355 w 10076"/>
                    <a:gd name="connsiteY5" fmla="*/ 9134 h 10000"/>
                    <a:gd name="connsiteX6" fmla="*/ 4743 w 10076"/>
                    <a:gd name="connsiteY6" fmla="*/ 10000 h 10000"/>
                    <a:gd name="connsiteX7" fmla="*/ 1677 w 10076"/>
                    <a:gd name="connsiteY7" fmla="*/ 9967 h 10000"/>
                    <a:gd name="connsiteX8" fmla="*/ 2526 w 10076"/>
                    <a:gd name="connsiteY8" fmla="*/ 5717 h 10000"/>
                    <a:gd name="connsiteX9" fmla="*/ 0 w 10076"/>
                    <a:gd name="connsiteY9" fmla="*/ 0 h 10000"/>
                    <a:gd name="connsiteX0" fmla="*/ 0 w 10076"/>
                    <a:gd name="connsiteY0" fmla="*/ 0 h 10000"/>
                    <a:gd name="connsiteX1" fmla="*/ 4199 w 10076"/>
                    <a:gd name="connsiteY1" fmla="*/ 1429 h 10000"/>
                    <a:gd name="connsiteX2" fmla="*/ 8155 w 10076"/>
                    <a:gd name="connsiteY2" fmla="*/ 1296 h 10000"/>
                    <a:gd name="connsiteX3" fmla="*/ 7854 w 10076"/>
                    <a:gd name="connsiteY3" fmla="*/ 4963 h 10000"/>
                    <a:gd name="connsiteX4" fmla="*/ 9917 w 10076"/>
                    <a:gd name="connsiteY4" fmla="*/ 9021 h 10000"/>
                    <a:gd name="connsiteX5" fmla="*/ 9355 w 10076"/>
                    <a:gd name="connsiteY5" fmla="*/ 9134 h 10000"/>
                    <a:gd name="connsiteX6" fmla="*/ 4743 w 10076"/>
                    <a:gd name="connsiteY6" fmla="*/ 10000 h 10000"/>
                    <a:gd name="connsiteX7" fmla="*/ 1677 w 10076"/>
                    <a:gd name="connsiteY7" fmla="*/ 9967 h 10000"/>
                    <a:gd name="connsiteX8" fmla="*/ 2526 w 10076"/>
                    <a:gd name="connsiteY8" fmla="*/ 5717 h 10000"/>
                    <a:gd name="connsiteX9" fmla="*/ 0 w 10076"/>
                    <a:gd name="connsiteY9" fmla="*/ 0 h 10000"/>
                    <a:gd name="connsiteX0" fmla="*/ 0 w 10076"/>
                    <a:gd name="connsiteY0" fmla="*/ 0 h 10000"/>
                    <a:gd name="connsiteX1" fmla="*/ 4199 w 10076"/>
                    <a:gd name="connsiteY1" fmla="*/ 1429 h 10000"/>
                    <a:gd name="connsiteX2" fmla="*/ 7942 w 10076"/>
                    <a:gd name="connsiteY2" fmla="*/ 1015 h 10000"/>
                    <a:gd name="connsiteX3" fmla="*/ 7854 w 10076"/>
                    <a:gd name="connsiteY3" fmla="*/ 4963 h 10000"/>
                    <a:gd name="connsiteX4" fmla="*/ 9917 w 10076"/>
                    <a:gd name="connsiteY4" fmla="*/ 9021 h 10000"/>
                    <a:gd name="connsiteX5" fmla="*/ 9355 w 10076"/>
                    <a:gd name="connsiteY5" fmla="*/ 9134 h 10000"/>
                    <a:gd name="connsiteX6" fmla="*/ 4743 w 10076"/>
                    <a:gd name="connsiteY6" fmla="*/ 10000 h 10000"/>
                    <a:gd name="connsiteX7" fmla="*/ 1677 w 10076"/>
                    <a:gd name="connsiteY7" fmla="*/ 9967 h 10000"/>
                    <a:gd name="connsiteX8" fmla="*/ 2526 w 10076"/>
                    <a:gd name="connsiteY8" fmla="*/ 5717 h 10000"/>
                    <a:gd name="connsiteX9" fmla="*/ 0 w 10076"/>
                    <a:gd name="connsiteY9" fmla="*/ 0 h 10000"/>
                    <a:gd name="connsiteX0" fmla="*/ 0 w 10060"/>
                    <a:gd name="connsiteY0" fmla="*/ 0 h 9967"/>
                    <a:gd name="connsiteX1" fmla="*/ 4199 w 10060"/>
                    <a:gd name="connsiteY1" fmla="*/ 1429 h 9967"/>
                    <a:gd name="connsiteX2" fmla="*/ 7942 w 10060"/>
                    <a:gd name="connsiteY2" fmla="*/ 1015 h 9967"/>
                    <a:gd name="connsiteX3" fmla="*/ 7854 w 10060"/>
                    <a:gd name="connsiteY3" fmla="*/ 4963 h 9967"/>
                    <a:gd name="connsiteX4" fmla="*/ 9917 w 10060"/>
                    <a:gd name="connsiteY4" fmla="*/ 9021 h 9967"/>
                    <a:gd name="connsiteX5" fmla="*/ 9355 w 10060"/>
                    <a:gd name="connsiteY5" fmla="*/ 9134 h 9967"/>
                    <a:gd name="connsiteX6" fmla="*/ 5119 w 10060"/>
                    <a:gd name="connsiteY6" fmla="*/ 9447 h 9967"/>
                    <a:gd name="connsiteX7" fmla="*/ 1677 w 10060"/>
                    <a:gd name="connsiteY7" fmla="*/ 9967 h 9967"/>
                    <a:gd name="connsiteX8" fmla="*/ 2526 w 10060"/>
                    <a:gd name="connsiteY8" fmla="*/ 5717 h 9967"/>
                    <a:gd name="connsiteX9" fmla="*/ 0 w 10060"/>
                    <a:gd name="connsiteY9" fmla="*/ 0 h 9967"/>
                    <a:gd name="connsiteX0" fmla="*/ 0 w 9883"/>
                    <a:gd name="connsiteY0" fmla="*/ 0 h 10000"/>
                    <a:gd name="connsiteX1" fmla="*/ 4174 w 9883"/>
                    <a:gd name="connsiteY1" fmla="*/ 1434 h 10000"/>
                    <a:gd name="connsiteX2" fmla="*/ 7895 w 9883"/>
                    <a:gd name="connsiteY2" fmla="*/ 1018 h 10000"/>
                    <a:gd name="connsiteX3" fmla="*/ 7807 w 9883"/>
                    <a:gd name="connsiteY3" fmla="*/ 4979 h 10000"/>
                    <a:gd name="connsiteX4" fmla="*/ 9858 w 9883"/>
                    <a:gd name="connsiteY4" fmla="*/ 9051 h 10000"/>
                    <a:gd name="connsiteX5" fmla="*/ 8692 w 9883"/>
                    <a:gd name="connsiteY5" fmla="*/ 8860 h 10000"/>
                    <a:gd name="connsiteX6" fmla="*/ 5088 w 9883"/>
                    <a:gd name="connsiteY6" fmla="*/ 9478 h 10000"/>
                    <a:gd name="connsiteX7" fmla="*/ 1667 w 9883"/>
                    <a:gd name="connsiteY7" fmla="*/ 10000 h 10000"/>
                    <a:gd name="connsiteX8" fmla="*/ 2511 w 9883"/>
                    <a:gd name="connsiteY8" fmla="*/ 5736 h 10000"/>
                    <a:gd name="connsiteX9" fmla="*/ 0 w 9883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7988 w 10000"/>
                    <a:gd name="connsiteY2" fmla="*/ 1018 h 10000"/>
                    <a:gd name="connsiteX3" fmla="*/ 7899 w 10000"/>
                    <a:gd name="connsiteY3" fmla="*/ 4979 h 10000"/>
                    <a:gd name="connsiteX4" fmla="*/ 9975 w 10000"/>
                    <a:gd name="connsiteY4" fmla="*/ 9051 h 10000"/>
                    <a:gd name="connsiteX5" fmla="*/ 8795 w 10000"/>
                    <a:gd name="connsiteY5" fmla="*/ 8860 h 10000"/>
                    <a:gd name="connsiteX6" fmla="*/ 5148 w 10000"/>
                    <a:gd name="connsiteY6" fmla="*/ 9478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9999"/>
                    <a:gd name="connsiteY0" fmla="*/ 0 h 10000"/>
                    <a:gd name="connsiteX1" fmla="*/ 4223 w 9999"/>
                    <a:gd name="connsiteY1" fmla="*/ 1434 h 10000"/>
                    <a:gd name="connsiteX2" fmla="*/ 7988 w 9999"/>
                    <a:gd name="connsiteY2" fmla="*/ 1018 h 10000"/>
                    <a:gd name="connsiteX3" fmla="*/ 7899 w 9999"/>
                    <a:gd name="connsiteY3" fmla="*/ 4979 h 10000"/>
                    <a:gd name="connsiteX4" fmla="*/ 9975 w 9999"/>
                    <a:gd name="connsiteY4" fmla="*/ 9051 h 10000"/>
                    <a:gd name="connsiteX5" fmla="*/ 8795 w 9999"/>
                    <a:gd name="connsiteY5" fmla="*/ 8860 h 10000"/>
                    <a:gd name="connsiteX6" fmla="*/ 5213 w 9999"/>
                    <a:gd name="connsiteY6" fmla="*/ 9774 h 10000"/>
                    <a:gd name="connsiteX7" fmla="*/ 1687 w 9999"/>
                    <a:gd name="connsiteY7" fmla="*/ 10000 h 10000"/>
                    <a:gd name="connsiteX8" fmla="*/ 2541 w 9999"/>
                    <a:gd name="connsiteY8" fmla="*/ 5736 h 10000"/>
                    <a:gd name="connsiteX9" fmla="*/ 0 w 9999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7989 w 10000"/>
                    <a:gd name="connsiteY2" fmla="*/ 1018 h 10000"/>
                    <a:gd name="connsiteX3" fmla="*/ 7900 w 10000"/>
                    <a:gd name="connsiteY3" fmla="*/ 4979 h 10000"/>
                    <a:gd name="connsiteX4" fmla="*/ 9976 w 10000"/>
                    <a:gd name="connsiteY4" fmla="*/ 9051 h 10000"/>
                    <a:gd name="connsiteX5" fmla="*/ 8796 w 10000"/>
                    <a:gd name="connsiteY5" fmla="*/ 8860 h 10000"/>
                    <a:gd name="connsiteX6" fmla="*/ 5214 w 10000"/>
                    <a:gd name="connsiteY6" fmla="*/ 9774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6253 w 10000"/>
                    <a:gd name="connsiteY2" fmla="*/ 1339 h 10000"/>
                    <a:gd name="connsiteX3" fmla="*/ 7900 w 10000"/>
                    <a:gd name="connsiteY3" fmla="*/ 4979 h 10000"/>
                    <a:gd name="connsiteX4" fmla="*/ 9976 w 10000"/>
                    <a:gd name="connsiteY4" fmla="*/ 9051 h 10000"/>
                    <a:gd name="connsiteX5" fmla="*/ 8796 w 10000"/>
                    <a:gd name="connsiteY5" fmla="*/ 8860 h 10000"/>
                    <a:gd name="connsiteX6" fmla="*/ 5214 w 10000"/>
                    <a:gd name="connsiteY6" fmla="*/ 9774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6341 w 10000"/>
                    <a:gd name="connsiteY2" fmla="*/ 1244 h 10000"/>
                    <a:gd name="connsiteX3" fmla="*/ 7900 w 10000"/>
                    <a:gd name="connsiteY3" fmla="*/ 4979 h 10000"/>
                    <a:gd name="connsiteX4" fmla="*/ 9976 w 10000"/>
                    <a:gd name="connsiteY4" fmla="*/ 9051 h 10000"/>
                    <a:gd name="connsiteX5" fmla="*/ 8796 w 10000"/>
                    <a:gd name="connsiteY5" fmla="*/ 8860 h 10000"/>
                    <a:gd name="connsiteX6" fmla="*/ 5214 w 10000"/>
                    <a:gd name="connsiteY6" fmla="*/ 9774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10054"/>
                    <a:gd name="connsiteY0" fmla="*/ 0 h 10000"/>
                    <a:gd name="connsiteX1" fmla="*/ 4223 w 10054"/>
                    <a:gd name="connsiteY1" fmla="*/ 1434 h 10000"/>
                    <a:gd name="connsiteX2" fmla="*/ 6341 w 10054"/>
                    <a:gd name="connsiteY2" fmla="*/ 1244 h 10000"/>
                    <a:gd name="connsiteX3" fmla="*/ 6889 w 10054"/>
                    <a:gd name="connsiteY3" fmla="*/ 5119 h 10000"/>
                    <a:gd name="connsiteX4" fmla="*/ 9976 w 10054"/>
                    <a:gd name="connsiteY4" fmla="*/ 9051 h 10000"/>
                    <a:gd name="connsiteX5" fmla="*/ 8796 w 10054"/>
                    <a:gd name="connsiteY5" fmla="*/ 8860 h 10000"/>
                    <a:gd name="connsiteX6" fmla="*/ 5214 w 10054"/>
                    <a:gd name="connsiteY6" fmla="*/ 9774 h 10000"/>
                    <a:gd name="connsiteX7" fmla="*/ 1687 w 10054"/>
                    <a:gd name="connsiteY7" fmla="*/ 10000 h 10000"/>
                    <a:gd name="connsiteX8" fmla="*/ 2541 w 10054"/>
                    <a:gd name="connsiteY8" fmla="*/ 5736 h 10000"/>
                    <a:gd name="connsiteX9" fmla="*/ 0 w 10054"/>
                    <a:gd name="connsiteY9" fmla="*/ 0 h 10000"/>
                    <a:gd name="connsiteX0" fmla="*/ 0 w 10054"/>
                    <a:gd name="connsiteY0" fmla="*/ 0 h 9774"/>
                    <a:gd name="connsiteX1" fmla="*/ 4223 w 10054"/>
                    <a:gd name="connsiteY1" fmla="*/ 1434 h 9774"/>
                    <a:gd name="connsiteX2" fmla="*/ 6341 w 10054"/>
                    <a:gd name="connsiteY2" fmla="*/ 1244 h 9774"/>
                    <a:gd name="connsiteX3" fmla="*/ 6889 w 10054"/>
                    <a:gd name="connsiteY3" fmla="*/ 5119 h 9774"/>
                    <a:gd name="connsiteX4" fmla="*/ 9976 w 10054"/>
                    <a:gd name="connsiteY4" fmla="*/ 9051 h 9774"/>
                    <a:gd name="connsiteX5" fmla="*/ 8796 w 10054"/>
                    <a:gd name="connsiteY5" fmla="*/ 8860 h 9774"/>
                    <a:gd name="connsiteX6" fmla="*/ 5214 w 10054"/>
                    <a:gd name="connsiteY6" fmla="*/ 9774 h 9774"/>
                    <a:gd name="connsiteX7" fmla="*/ 1952 w 10054"/>
                    <a:gd name="connsiteY7" fmla="*/ 9334 h 9774"/>
                    <a:gd name="connsiteX8" fmla="*/ 2541 w 10054"/>
                    <a:gd name="connsiteY8" fmla="*/ 5736 h 9774"/>
                    <a:gd name="connsiteX9" fmla="*/ 0 w 10054"/>
                    <a:gd name="connsiteY9" fmla="*/ 0 h 9774"/>
                    <a:gd name="connsiteX0" fmla="*/ 0 w 9999"/>
                    <a:gd name="connsiteY0" fmla="*/ 0 h 10000"/>
                    <a:gd name="connsiteX1" fmla="*/ 4200 w 9999"/>
                    <a:gd name="connsiteY1" fmla="*/ 1467 h 10000"/>
                    <a:gd name="connsiteX2" fmla="*/ 6300 w 9999"/>
                    <a:gd name="connsiteY2" fmla="*/ 1763 h 10000"/>
                    <a:gd name="connsiteX3" fmla="*/ 6852 w 9999"/>
                    <a:gd name="connsiteY3" fmla="*/ 5237 h 10000"/>
                    <a:gd name="connsiteX4" fmla="*/ 9922 w 9999"/>
                    <a:gd name="connsiteY4" fmla="*/ 9260 h 10000"/>
                    <a:gd name="connsiteX5" fmla="*/ 8749 w 9999"/>
                    <a:gd name="connsiteY5" fmla="*/ 9065 h 10000"/>
                    <a:gd name="connsiteX6" fmla="*/ 5186 w 9999"/>
                    <a:gd name="connsiteY6" fmla="*/ 10000 h 10000"/>
                    <a:gd name="connsiteX7" fmla="*/ 1942 w 9999"/>
                    <a:gd name="connsiteY7" fmla="*/ 9550 h 10000"/>
                    <a:gd name="connsiteX8" fmla="*/ 2527 w 9999"/>
                    <a:gd name="connsiteY8" fmla="*/ 5869 h 10000"/>
                    <a:gd name="connsiteX9" fmla="*/ 0 w 9999"/>
                    <a:gd name="connsiteY9" fmla="*/ 0 h 10000"/>
                    <a:gd name="connsiteX0" fmla="*/ 0 w 9998"/>
                    <a:gd name="connsiteY0" fmla="*/ 0 h 10000"/>
                    <a:gd name="connsiteX1" fmla="*/ 4200 w 9998"/>
                    <a:gd name="connsiteY1" fmla="*/ 1467 h 10000"/>
                    <a:gd name="connsiteX2" fmla="*/ 6301 w 9998"/>
                    <a:gd name="connsiteY2" fmla="*/ 1763 h 10000"/>
                    <a:gd name="connsiteX3" fmla="*/ 6885 w 9998"/>
                    <a:gd name="connsiteY3" fmla="*/ 5242 h 10000"/>
                    <a:gd name="connsiteX4" fmla="*/ 9923 w 9998"/>
                    <a:gd name="connsiteY4" fmla="*/ 9260 h 10000"/>
                    <a:gd name="connsiteX5" fmla="*/ 8750 w 9998"/>
                    <a:gd name="connsiteY5" fmla="*/ 9065 h 10000"/>
                    <a:gd name="connsiteX6" fmla="*/ 5187 w 9998"/>
                    <a:gd name="connsiteY6" fmla="*/ 10000 h 10000"/>
                    <a:gd name="connsiteX7" fmla="*/ 1942 w 9998"/>
                    <a:gd name="connsiteY7" fmla="*/ 9550 h 10000"/>
                    <a:gd name="connsiteX8" fmla="*/ 2527 w 9998"/>
                    <a:gd name="connsiteY8" fmla="*/ 5869 h 10000"/>
                    <a:gd name="connsiteX9" fmla="*/ 0 w 9998"/>
                    <a:gd name="connsiteY9" fmla="*/ 0 h 10000"/>
                    <a:gd name="connsiteX0" fmla="*/ 0 w 10000"/>
                    <a:gd name="connsiteY0" fmla="*/ 0 h 10512"/>
                    <a:gd name="connsiteX1" fmla="*/ 4201 w 10000"/>
                    <a:gd name="connsiteY1" fmla="*/ 1467 h 10512"/>
                    <a:gd name="connsiteX2" fmla="*/ 6302 w 10000"/>
                    <a:gd name="connsiteY2" fmla="*/ 1763 h 10512"/>
                    <a:gd name="connsiteX3" fmla="*/ 6886 w 10000"/>
                    <a:gd name="connsiteY3" fmla="*/ 5242 h 10512"/>
                    <a:gd name="connsiteX4" fmla="*/ 9925 w 10000"/>
                    <a:gd name="connsiteY4" fmla="*/ 9260 h 10512"/>
                    <a:gd name="connsiteX5" fmla="*/ 8752 w 10000"/>
                    <a:gd name="connsiteY5" fmla="*/ 9065 h 10512"/>
                    <a:gd name="connsiteX6" fmla="*/ 5188 w 10000"/>
                    <a:gd name="connsiteY6" fmla="*/ 10000 h 10512"/>
                    <a:gd name="connsiteX7" fmla="*/ 1997 w 10000"/>
                    <a:gd name="connsiteY7" fmla="*/ 10512 h 10512"/>
                    <a:gd name="connsiteX8" fmla="*/ 2528 w 10000"/>
                    <a:gd name="connsiteY8" fmla="*/ 5869 h 10512"/>
                    <a:gd name="connsiteX9" fmla="*/ 0 w 10000"/>
                    <a:gd name="connsiteY9" fmla="*/ 0 h 10512"/>
                    <a:gd name="connsiteX0" fmla="*/ 0 w 10000"/>
                    <a:gd name="connsiteY0" fmla="*/ 0 h 10512"/>
                    <a:gd name="connsiteX1" fmla="*/ 4201 w 10000"/>
                    <a:gd name="connsiteY1" fmla="*/ 1467 h 10512"/>
                    <a:gd name="connsiteX2" fmla="*/ 6302 w 10000"/>
                    <a:gd name="connsiteY2" fmla="*/ 1763 h 10512"/>
                    <a:gd name="connsiteX3" fmla="*/ 6886 w 10000"/>
                    <a:gd name="connsiteY3" fmla="*/ 5242 h 10512"/>
                    <a:gd name="connsiteX4" fmla="*/ 9925 w 10000"/>
                    <a:gd name="connsiteY4" fmla="*/ 9260 h 10512"/>
                    <a:gd name="connsiteX5" fmla="*/ 8752 w 10000"/>
                    <a:gd name="connsiteY5" fmla="*/ 9065 h 10512"/>
                    <a:gd name="connsiteX6" fmla="*/ 5246 w 10000"/>
                    <a:gd name="connsiteY6" fmla="*/ 10431 h 10512"/>
                    <a:gd name="connsiteX7" fmla="*/ 1997 w 10000"/>
                    <a:gd name="connsiteY7" fmla="*/ 10512 h 10512"/>
                    <a:gd name="connsiteX8" fmla="*/ 2528 w 10000"/>
                    <a:gd name="connsiteY8" fmla="*/ 5869 h 10512"/>
                    <a:gd name="connsiteX9" fmla="*/ 0 w 10000"/>
                    <a:gd name="connsiteY9" fmla="*/ 0 h 10512"/>
                    <a:gd name="connsiteX0" fmla="*/ 0 w 10000"/>
                    <a:gd name="connsiteY0" fmla="*/ 0 h 10512"/>
                    <a:gd name="connsiteX1" fmla="*/ 4201 w 10000"/>
                    <a:gd name="connsiteY1" fmla="*/ 1467 h 10512"/>
                    <a:gd name="connsiteX2" fmla="*/ 6302 w 10000"/>
                    <a:gd name="connsiteY2" fmla="*/ 1763 h 10512"/>
                    <a:gd name="connsiteX3" fmla="*/ 6886 w 10000"/>
                    <a:gd name="connsiteY3" fmla="*/ 5242 h 10512"/>
                    <a:gd name="connsiteX4" fmla="*/ 9925 w 10000"/>
                    <a:gd name="connsiteY4" fmla="*/ 9260 h 10512"/>
                    <a:gd name="connsiteX5" fmla="*/ 8752 w 10000"/>
                    <a:gd name="connsiteY5" fmla="*/ 9065 h 10512"/>
                    <a:gd name="connsiteX6" fmla="*/ 5246 w 10000"/>
                    <a:gd name="connsiteY6" fmla="*/ 10431 h 10512"/>
                    <a:gd name="connsiteX7" fmla="*/ 1997 w 10000"/>
                    <a:gd name="connsiteY7" fmla="*/ 10512 h 10512"/>
                    <a:gd name="connsiteX8" fmla="*/ 2528 w 10000"/>
                    <a:gd name="connsiteY8" fmla="*/ 5869 h 10512"/>
                    <a:gd name="connsiteX9" fmla="*/ 0 w 10000"/>
                    <a:gd name="connsiteY9" fmla="*/ 0 h 10512"/>
                    <a:gd name="connsiteX0" fmla="*/ 0 w 10061"/>
                    <a:gd name="connsiteY0" fmla="*/ 0 h 10512"/>
                    <a:gd name="connsiteX1" fmla="*/ 4201 w 10061"/>
                    <a:gd name="connsiteY1" fmla="*/ 1467 h 10512"/>
                    <a:gd name="connsiteX2" fmla="*/ 6302 w 10061"/>
                    <a:gd name="connsiteY2" fmla="*/ 1763 h 10512"/>
                    <a:gd name="connsiteX3" fmla="*/ 6886 w 10061"/>
                    <a:gd name="connsiteY3" fmla="*/ 5242 h 10512"/>
                    <a:gd name="connsiteX4" fmla="*/ 9925 w 10061"/>
                    <a:gd name="connsiteY4" fmla="*/ 9260 h 10512"/>
                    <a:gd name="connsiteX5" fmla="*/ 8752 w 10061"/>
                    <a:gd name="connsiteY5" fmla="*/ 9065 h 10512"/>
                    <a:gd name="connsiteX6" fmla="*/ 5246 w 10061"/>
                    <a:gd name="connsiteY6" fmla="*/ 10431 h 10512"/>
                    <a:gd name="connsiteX7" fmla="*/ 1997 w 10061"/>
                    <a:gd name="connsiteY7" fmla="*/ 10512 h 10512"/>
                    <a:gd name="connsiteX8" fmla="*/ 2528 w 10061"/>
                    <a:gd name="connsiteY8" fmla="*/ 5869 h 10512"/>
                    <a:gd name="connsiteX9" fmla="*/ 0 w 10061"/>
                    <a:gd name="connsiteY9" fmla="*/ 0 h 10512"/>
                    <a:gd name="connsiteX0" fmla="*/ 0 w 10056"/>
                    <a:gd name="connsiteY0" fmla="*/ 0 h 10512"/>
                    <a:gd name="connsiteX1" fmla="*/ 4201 w 10056"/>
                    <a:gd name="connsiteY1" fmla="*/ 1467 h 10512"/>
                    <a:gd name="connsiteX2" fmla="*/ 6302 w 10056"/>
                    <a:gd name="connsiteY2" fmla="*/ 1763 h 10512"/>
                    <a:gd name="connsiteX3" fmla="*/ 6886 w 10056"/>
                    <a:gd name="connsiteY3" fmla="*/ 5242 h 10512"/>
                    <a:gd name="connsiteX4" fmla="*/ 9925 w 10056"/>
                    <a:gd name="connsiteY4" fmla="*/ 9260 h 10512"/>
                    <a:gd name="connsiteX5" fmla="*/ 8731 w 10056"/>
                    <a:gd name="connsiteY5" fmla="*/ 9275 h 10512"/>
                    <a:gd name="connsiteX6" fmla="*/ 5246 w 10056"/>
                    <a:gd name="connsiteY6" fmla="*/ 10431 h 10512"/>
                    <a:gd name="connsiteX7" fmla="*/ 1997 w 10056"/>
                    <a:gd name="connsiteY7" fmla="*/ 10512 h 10512"/>
                    <a:gd name="connsiteX8" fmla="*/ 2528 w 10056"/>
                    <a:gd name="connsiteY8" fmla="*/ 5869 h 10512"/>
                    <a:gd name="connsiteX9" fmla="*/ 0 w 10056"/>
                    <a:gd name="connsiteY9" fmla="*/ 0 h 10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056" h="10512">
                      <a:moveTo>
                        <a:pt x="0" y="0"/>
                      </a:moveTo>
                      <a:cubicBezTo>
                        <a:pt x="804" y="344"/>
                        <a:pt x="3151" y="1173"/>
                        <a:pt x="4201" y="1467"/>
                      </a:cubicBezTo>
                      <a:cubicBezTo>
                        <a:pt x="5252" y="1761"/>
                        <a:pt x="5855" y="1134"/>
                        <a:pt x="6302" y="1763"/>
                      </a:cubicBezTo>
                      <a:cubicBezTo>
                        <a:pt x="6749" y="2392"/>
                        <a:pt x="6218" y="3499"/>
                        <a:pt x="6886" y="5242"/>
                      </a:cubicBezTo>
                      <a:cubicBezTo>
                        <a:pt x="7180" y="6565"/>
                        <a:pt x="9618" y="8588"/>
                        <a:pt x="9925" y="9260"/>
                      </a:cubicBezTo>
                      <a:cubicBezTo>
                        <a:pt x="10233" y="9932"/>
                        <a:pt x="10065" y="9035"/>
                        <a:pt x="8731" y="9275"/>
                      </a:cubicBezTo>
                      <a:cubicBezTo>
                        <a:pt x="7397" y="9515"/>
                        <a:pt x="7925" y="10036"/>
                        <a:pt x="5246" y="10431"/>
                      </a:cubicBezTo>
                      <a:cubicBezTo>
                        <a:pt x="2078" y="10347"/>
                        <a:pt x="3462" y="10425"/>
                        <a:pt x="1997" y="10512"/>
                      </a:cubicBezTo>
                      <a:cubicBezTo>
                        <a:pt x="3065" y="8724"/>
                        <a:pt x="2533" y="7094"/>
                        <a:pt x="2528" y="5869"/>
                      </a:cubicBezTo>
                      <a:cubicBezTo>
                        <a:pt x="2533" y="4053"/>
                        <a:pt x="709" y="2150"/>
                        <a:pt x="0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  <a:alpha val="54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84" name="그룹 83"/>
                <p:cNvGrpSpPr/>
                <p:nvPr/>
              </p:nvGrpSpPr>
              <p:grpSpPr>
                <a:xfrm>
                  <a:off x="6801671" y="3758888"/>
                  <a:ext cx="1230969" cy="734504"/>
                  <a:chOff x="1536739" y="3675336"/>
                  <a:chExt cx="1031930" cy="615740"/>
                </a:xfrm>
              </p:grpSpPr>
              <p:sp>
                <p:nvSpPr>
                  <p:cNvPr id="90" name="직사각형 89"/>
                  <p:cNvSpPr/>
                  <p:nvPr/>
                </p:nvSpPr>
                <p:spPr>
                  <a:xfrm rot="7177615">
                    <a:off x="2106482" y="3392875"/>
                    <a:ext cx="179726" cy="744648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1" name="직사각형 90"/>
                  <p:cNvSpPr/>
                  <p:nvPr/>
                </p:nvSpPr>
                <p:spPr>
                  <a:xfrm rot="7177615">
                    <a:off x="1802756" y="3815634"/>
                    <a:ext cx="209425" cy="74146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2" name="직사각형 91"/>
                  <p:cNvSpPr/>
                  <p:nvPr/>
                </p:nvSpPr>
                <p:spPr>
                  <a:xfrm rot="7177615">
                    <a:off x="1784880" y="3704814"/>
                    <a:ext cx="209425" cy="320006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3" name="직사각형 92"/>
                  <p:cNvSpPr/>
                  <p:nvPr/>
                </p:nvSpPr>
                <p:spPr>
                  <a:xfrm rot="7177615">
                    <a:off x="2121643" y="3907927"/>
                    <a:ext cx="201423" cy="320006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85" name="그룹 84"/>
                <p:cNvGrpSpPr/>
                <p:nvPr/>
              </p:nvGrpSpPr>
              <p:grpSpPr>
                <a:xfrm>
                  <a:off x="6293765" y="2012148"/>
                  <a:ext cx="705256" cy="869696"/>
                  <a:chOff x="1123027" y="2252541"/>
                  <a:chExt cx="574461" cy="708405"/>
                </a:xfrm>
              </p:grpSpPr>
              <p:sp>
                <p:nvSpPr>
                  <p:cNvPr id="87" name="직사각형 86"/>
                  <p:cNvSpPr/>
                  <p:nvPr/>
                </p:nvSpPr>
                <p:spPr>
                  <a:xfrm rot="2397051">
                    <a:off x="1123027" y="2252541"/>
                    <a:ext cx="165000" cy="502545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8" name="직사각형 87"/>
                  <p:cNvSpPr/>
                  <p:nvPr/>
                </p:nvSpPr>
                <p:spPr>
                  <a:xfrm rot="2397051">
                    <a:off x="1343571" y="2342892"/>
                    <a:ext cx="165000" cy="502545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9" name="직사각형 88"/>
                  <p:cNvSpPr/>
                  <p:nvPr/>
                </p:nvSpPr>
                <p:spPr>
                  <a:xfrm rot="2397051">
                    <a:off x="1532488" y="2458401"/>
                    <a:ext cx="165000" cy="502545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86" name="순서도: 천공 테이프 4"/>
                <p:cNvSpPr/>
                <p:nvPr/>
              </p:nvSpPr>
              <p:spPr>
                <a:xfrm rot="20836251">
                  <a:off x="8032213" y="1451480"/>
                  <a:ext cx="2979531" cy="3102757"/>
                </a:xfrm>
                <a:custGeom>
                  <a:avLst/>
                  <a:gdLst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5000 w 10000"/>
                    <a:gd name="connsiteY7" fmla="*/ 9000 h 10000"/>
                    <a:gd name="connsiteX8" fmla="*/ 2500 w 10000"/>
                    <a:gd name="connsiteY8" fmla="*/ 10000 h 10000"/>
                    <a:gd name="connsiteX9" fmla="*/ 0 w 10000"/>
                    <a:gd name="connsiteY9" fmla="*/ 9000 h 10000"/>
                    <a:gd name="connsiteX10" fmla="*/ 0 w 10000"/>
                    <a:gd name="connsiteY10" fmla="*/ 1000 h 10000"/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5000 w 10000"/>
                    <a:gd name="connsiteY7" fmla="*/ 9000 h 10000"/>
                    <a:gd name="connsiteX8" fmla="*/ 2500 w 10000"/>
                    <a:gd name="connsiteY8" fmla="*/ 10000 h 10000"/>
                    <a:gd name="connsiteX9" fmla="*/ 0 w 10000"/>
                    <a:gd name="connsiteY9" fmla="*/ 9000 h 10000"/>
                    <a:gd name="connsiteX10" fmla="*/ 1332 w 10000"/>
                    <a:gd name="connsiteY10" fmla="*/ 6145 h 10000"/>
                    <a:gd name="connsiteX11" fmla="*/ 0 w 10000"/>
                    <a:gd name="connsiteY11" fmla="*/ 1000 h 10000"/>
                    <a:gd name="connsiteX0" fmla="*/ 0 w 10000"/>
                    <a:gd name="connsiteY0" fmla="*/ 1000 h 10292"/>
                    <a:gd name="connsiteX1" fmla="*/ 2500 w 10000"/>
                    <a:gd name="connsiteY1" fmla="*/ 2000 h 10292"/>
                    <a:gd name="connsiteX2" fmla="*/ 5000 w 10000"/>
                    <a:gd name="connsiteY2" fmla="*/ 1000 h 10292"/>
                    <a:gd name="connsiteX3" fmla="*/ 7500 w 10000"/>
                    <a:gd name="connsiteY3" fmla="*/ 0 h 10292"/>
                    <a:gd name="connsiteX4" fmla="*/ 10000 w 10000"/>
                    <a:gd name="connsiteY4" fmla="*/ 1000 h 10292"/>
                    <a:gd name="connsiteX5" fmla="*/ 10000 w 10000"/>
                    <a:gd name="connsiteY5" fmla="*/ 9000 h 10292"/>
                    <a:gd name="connsiteX6" fmla="*/ 7500 w 10000"/>
                    <a:gd name="connsiteY6" fmla="*/ 8000 h 10292"/>
                    <a:gd name="connsiteX7" fmla="*/ 5000 w 10000"/>
                    <a:gd name="connsiteY7" fmla="*/ 9000 h 10292"/>
                    <a:gd name="connsiteX8" fmla="*/ 2500 w 10000"/>
                    <a:gd name="connsiteY8" fmla="*/ 10000 h 10292"/>
                    <a:gd name="connsiteX9" fmla="*/ 884 w 10000"/>
                    <a:gd name="connsiteY9" fmla="*/ 9972 h 10292"/>
                    <a:gd name="connsiteX10" fmla="*/ 1332 w 10000"/>
                    <a:gd name="connsiteY10" fmla="*/ 6145 h 10292"/>
                    <a:gd name="connsiteX11" fmla="*/ 0 w 10000"/>
                    <a:gd name="connsiteY11" fmla="*/ 1000 h 10292"/>
                    <a:gd name="connsiteX0" fmla="*/ 0 w 10000"/>
                    <a:gd name="connsiteY0" fmla="*/ 1000 h 10292"/>
                    <a:gd name="connsiteX1" fmla="*/ 2500 w 10000"/>
                    <a:gd name="connsiteY1" fmla="*/ 2000 h 10292"/>
                    <a:gd name="connsiteX2" fmla="*/ 5000 w 10000"/>
                    <a:gd name="connsiteY2" fmla="*/ 1000 h 10292"/>
                    <a:gd name="connsiteX3" fmla="*/ 7500 w 10000"/>
                    <a:gd name="connsiteY3" fmla="*/ 0 h 10292"/>
                    <a:gd name="connsiteX4" fmla="*/ 10000 w 10000"/>
                    <a:gd name="connsiteY4" fmla="*/ 1000 h 10292"/>
                    <a:gd name="connsiteX5" fmla="*/ 10000 w 10000"/>
                    <a:gd name="connsiteY5" fmla="*/ 9000 h 10292"/>
                    <a:gd name="connsiteX6" fmla="*/ 7500 w 10000"/>
                    <a:gd name="connsiteY6" fmla="*/ 8000 h 10292"/>
                    <a:gd name="connsiteX7" fmla="*/ 5000 w 10000"/>
                    <a:gd name="connsiteY7" fmla="*/ 9000 h 10292"/>
                    <a:gd name="connsiteX8" fmla="*/ 2500 w 10000"/>
                    <a:gd name="connsiteY8" fmla="*/ 10000 h 10292"/>
                    <a:gd name="connsiteX9" fmla="*/ 884 w 10000"/>
                    <a:gd name="connsiteY9" fmla="*/ 9972 h 10292"/>
                    <a:gd name="connsiteX10" fmla="*/ 1332 w 10000"/>
                    <a:gd name="connsiteY10" fmla="*/ 6145 h 10292"/>
                    <a:gd name="connsiteX11" fmla="*/ 0 w 10000"/>
                    <a:gd name="connsiteY11" fmla="*/ 1000 h 10292"/>
                    <a:gd name="connsiteX0" fmla="*/ 0 w 10000"/>
                    <a:gd name="connsiteY0" fmla="*/ 1000 h 10292"/>
                    <a:gd name="connsiteX1" fmla="*/ 2500 w 10000"/>
                    <a:gd name="connsiteY1" fmla="*/ 2000 h 10292"/>
                    <a:gd name="connsiteX2" fmla="*/ 5000 w 10000"/>
                    <a:gd name="connsiteY2" fmla="*/ 1000 h 10292"/>
                    <a:gd name="connsiteX3" fmla="*/ 7500 w 10000"/>
                    <a:gd name="connsiteY3" fmla="*/ 0 h 10292"/>
                    <a:gd name="connsiteX4" fmla="*/ 10000 w 10000"/>
                    <a:gd name="connsiteY4" fmla="*/ 1000 h 10292"/>
                    <a:gd name="connsiteX5" fmla="*/ 10000 w 10000"/>
                    <a:gd name="connsiteY5" fmla="*/ 9000 h 10292"/>
                    <a:gd name="connsiteX6" fmla="*/ 7500 w 10000"/>
                    <a:gd name="connsiteY6" fmla="*/ 8000 h 10292"/>
                    <a:gd name="connsiteX7" fmla="*/ 5000 w 10000"/>
                    <a:gd name="connsiteY7" fmla="*/ 9000 h 10292"/>
                    <a:gd name="connsiteX8" fmla="*/ 2500 w 10000"/>
                    <a:gd name="connsiteY8" fmla="*/ 10000 h 10292"/>
                    <a:gd name="connsiteX9" fmla="*/ 884 w 10000"/>
                    <a:gd name="connsiteY9" fmla="*/ 9972 h 10292"/>
                    <a:gd name="connsiteX10" fmla="*/ 1332 w 10000"/>
                    <a:gd name="connsiteY10" fmla="*/ 6145 h 10292"/>
                    <a:gd name="connsiteX11" fmla="*/ 0 w 10000"/>
                    <a:gd name="connsiteY11" fmla="*/ 1000 h 10292"/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5000 w 10000"/>
                    <a:gd name="connsiteY7" fmla="*/ 9000 h 10000"/>
                    <a:gd name="connsiteX8" fmla="*/ 2500 w 10000"/>
                    <a:gd name="connsiteY8" fmla="*/ 10000 h 10000"/>
                    <a:gd name="connsiteX9" fmla="*/ 884 w 10000"/>
                    <a:gd name="connsiteY9" fmla="*/ 9972 h 10000"/>
                    <a:gd name="connsiteX10" fmla="*/ 1332 w 10000"/>
                    <a:gd name="connsiteY10" fmla="*/ 6145 h 10000"/>
                    <a:gd name="connsiteX11" fmla="*/ 0 w 10000"/>
                    <a:gd name="connsiteY11" fmla="*/ 1000 h 10000"/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4933 w 10000"/>
                    <a:gd name="connsiteY7" fmla="*/ 9221 h 10000"/>
                    <a:gd name="connsiteX8" fmla="*/ 2500 w 10000"/>
                    <a:gd name="connsiteY8" fmla="*/ 10000 h 10000"/>
                    <a:gd name="connsiteX9" fmla="*/ 884 w 10000"/>
                    <a:gd name="connsiteY9" fmla="*/ 9972 h 10000"/>
                    <a:gd name="connsiteX10" fmla="*/ 1332 w 10000"/>
                    <a:gd name="connsiteY10" fmla="*/ 6145 h 10000"/>
                    <a:gd name="connsiteX11" fmla="*/ 0 w 10000"/>
                    <a:gd name="connsiteY11" fmla="*/ 1000 h 10000"/>
                    <a:gd name="connsiteX0" fmla="*/ 0 w 10000"/>
                    <a:gd name="connsiteY0" fmla="*/ 89 h 9089"/>
                    <a:gd name="connsiteX1" fmla="*/ 2500 w 10000"/>
                    <a:gd name="connsiteY1" fmla="*/ 1089 h 9089"/>
                    <a:gd name="connsiteX2" fmla="*/ 5000 w 10000"/>
                    <a:gd name="connsiteY2" fmla="*/ 89 h 9089"/>
                    <a:gd name="connsiteX3" fmla="*/ 6795 w 10000"/>
                    <a:gd name="connsiteY3" fmla="*/ 3822 h 9089"/>
                    <a:gd name="connsiteX4" fmla="*/ 10000 w 10000"/>
                    <a:gd name="connsiteY4" fmla="*/ 89 h 9089"/>
                    <a:gd name="connsiteX5" fmla="*/ 10000 w 10000"/>
                    <a:gd name="connsiteY5" fmla="*/ 8089 h 9089"/>
                    <a:gd name="connsiteX6" fmla="*/ 7500 w 10000"/>
                    <a:gd name="connsiteY6" fmla="*/ 7089 h 9089"/>
                    <a:gd name="connsiteX7" fmla="*/ 4933 w 10000"/>
                    <a:gd name="connsiteY7" fmla="*/ 8310 h 9089"/>
                    <a:gd name="connsiteX8" fmla="*/ 2500 w 10000"/>
                    <a:gd name="connsiteY8" fmla="*/ 9089 h 9089"/>
                    <a:gd name="connsiteX9" fmla="*/ 884 w 10000"/>
                    <a:gd name="connsiteY9" fmla="*/ 9061 h 9089"/>
                    <a:gd name="connsiteX10" fmla="*/ 1332 w 10000"/>
                    <a:gd name="connsiteY10" fmla="*/ 5234 h 9089"/>
                    <a:gd name="connsiteX11" fmla="*/ 0 w 10000"/>
                    <a:gd name="connsiteY11" fmla="*/ 89 h 9089"/>
                    <a:gd name="connsiteX0" fmla="*/ 0 w 10000"/>
                    <a:gd name="connsiteY0" fmla="*/ 57 h 9959"/>
                    <a:gd name="connsiteX1" fmla="*/ 2500 w 10000"/>
                    <a:gd name="connsiteY1" fmla="*/ 1157 h 9959"/>
                    <a:gd name="connsiteX2" fmla="*/ 4692 w 10000"/>
                    <a:gd name="connsiteY2" fmla="*/ 1236 h 9959"/>
                    <a:gd name="connsiteX3" fmla="*/ 6795 w 10000"/>
                    <a:gd name="connsiteY3" fmla="*/ 4164 h 9959"/>
                    <a:gd name="connsiteX4" fmla="*/ 10000 w 10000"/>
                    <a:gd name="connsiteY4" fmla="*/ 57 h 9959"/>
                    <a:gd name="connsiteX5" fmla="*/ 10000 w 10000"/>
                    <a:gd name="connsiteY5" fmla="*/ 8859 h 9959"/>
                    <a:gd name="connsiteX6" fmla="*/ 7500 w 10000"/>
                    <a:gd name="connsiteY6" fmla="*/ 7759 h 9959"/>
                    <a:gd name="connsiteX7" fmla="*/ 4933 w 10000"/>
                    <a:gd name="connsiteY7" fmla="*/ 9102 h 9959"/>
                    <a:gd name="connsiteX8" fmla="*/ 2500 w 10000"/>
                    <a:gd name="connsiteY8" fmla="*/ 9959 h 9959"/>
                    <a:gd name="connsiteX9" fmla="*/ 884 w 10000"/>
                    <a:gd name="connsiteY9" fmla="*/ 9928 h 9959"/>
                    <a:gd name="connsiteX10" fmla="*/ 1332 w 10000"/>
                    <a:gd name="connsiteY10" fmla="*/ 5718 h 9959"/>
                    <a:gd name="connsiteX11" fmla="*/ 0 w 10000"/>
                    <a:gd name="connsiteY11" fmla="*/ 57 h 9959"/>
                    <a:gd name="connsiteX0" fmla="*/ 0 w 10000"/>
                    <a:gd name="connsiteY0" fmla="*/ 57 h 10000"/>
                    <a:gd name="connsiteX1" fmla="*/ 2214 w 10000"/>
                    <a:gd name="connsiteY1" fmla="*/ 1477 h 10000"/>
                    <a:gd name="connsiteX2" fmla="*/ 4692 w 10000"/>
                    <a:gd name="connsiteY2" fmla="*/ 1241 h 10000"/>
                    <a:gd name="connsiteX3" fmla="*/ 6795 w 10000"/>
                    <a:gd name="connsiteY3" fmla="*/ 4181 h 10000"/>
                    <a:gd name="connsiteX4" fmla="*/ 10000 w 10000"/>
                    <a:gd name="connsiteY4" fmla="*/ 57 h 10000"/>
                    <a:gd name="connsiteX5" fmla="*/ 10000 w 10000"/>
                    <a:gd name="connsiteY5" fmla="*/ 8895 h 10000"/>
                    <a:gd name="connsiteX6" fmla="*/ 7500 w 10000"/>
                    <a:gd name="connsiteY6" fmla="*/ 7791 h 10000"/>
                    <a:gd name="connsiteX7" fmla="*/ 4933 w 10000"/>
                    <a:gd name="connsiteY7" fmla="*/ 9139 h 10000"/>
                    <a:gd name="connsiteX8" fmla="*/ 2500 w 10000"/>
                    <a:gd name="connsiteY8" fmla="*/ 10000 h 10000"/>
                    <a:gd name="connsiteX9" fmla="*/ 884 w 10000"/>
                    <a:gd name="connsiteY9" fmla="*/ 9969 h 10000"/>
                    <a:gd name="connsiteX10" fmla="*/ 1332 w 10000"/>
                    <a:gd name="connsiteY10" fmla="*/ 5742 h 10000"/>
                    <a:gd name="connsiteX11" fmla="*/ 0 w 10000"/>
                    <a:gd name="connsiteY11" fmla="*/ 57 h 10000"/>
                    <a:gd name="connsiteX0" fmla="*/ 0 w 10000"/>
                    <a:gd name="connsiteY0" fmla="*/ 57 h 10000"/>
                    <a:gd name="connsiteX1" fmla="*/ 2214 w 10000"/>
                    <a:gd name="connsiteY1" fmla="*/ 1477 h 10000"/>
                    <a:gd name="connsiteX2" fmla="*/ 4692 w 10000"/>
                    <a:gd name="connsiteY2" fmla="*/ 1241 h 10000"/>
                    <a:gd name="connsiteX3" fmla="*/ 6795 w 10000"/>
                    <a:gd name="connsiteY3" fmla="*/ 4181 h 10000"/>
                    <a:gd name="connsiteX4" fmla="*/ 10000 w 10000"/>
                    <a:gd name="connsiteY4" fmla="*/ 57 h 10000"/>
                    <a:gd name="connsiteX5" fmla="*/ 10000 w 10000"/>
                    <a:gd name="connsiteY5" fmla="*/ 8895 h 10000"/>
                    <a:gd name="connsiteX6" fmla="*/ 7500 w 10000"/>
                    <a:gd name="connsiteY6" fmla="*/ 7791 h 10000"/>
                    <a:gd name="connsiteX7" fmla="*/ 4933 w 10000"/>
                    <a:gd name="connsiteY7" fmla="*/ 9139 h 10000"/>
                    <a:gd name="connsiteX8" fmla="*/ 2500 w 10000"/>
                    <a:gd name="connsiteY8" fmla="*/ 10000 h 10000"/>
                    <a:gd name="connsiteX9" fmla="*/ 884 w 10000"/>
                    <a:gd name="connsiteY9" fmla="*/ 9969 h 10000"/>
                    <a:gd name="connsiteX10" fmla="*/ 1332 w 10000"/>
                    <a:gd name="connsiteY10" fmla="*/ 5742 h 10000"/>
                    <a:gd name="connsiteX11" fmla="*/ 0 w 10000"/>
                    <a:gd name="connsiteY11" fmla="*/ 57 h 10000"/>
                    <a:gd name="connsiteX0" fmla="*/ 0 w 10000"/>
                    <a:gd name="connsiteY0" fmla="*/ 57 h 10580"/>
                    <a:gd name="connsiteX1" fmla="*/ 2214 w 10000"/>
                    <a:gd name="connsiteY1" fmla="*/ 1477 h 10580"/>
                    <a:gd name="connsiteX2" fmla="*/ 4692 w 10000"/>
                    <a:gd name="connsiteY2" fmla="*/ 1241 h 10580"/>
                    <a:gd name="connsiteX3" fmla="*/ 6795 w 10000"/>
                    <a:gd name="connsiteY3" fmla="*/ 4181 h 10580"/>
                    <a:gd name="connsiteX4" fmla="*/ 10000 w 10000"/>
                    <a:gd name="connsiteY4" fmla="*/ 57 h 10580"/>
                    <a:gd name="connsiteX5" fmla="*/ 10000 w 10000"/>
                    <a:gd name="connsiteY5" fmla="*/ 8895 h 10580"/>
                    <a:gd name="connsiteX6" fmla="*/ 6353 w 10000"/>
                    <a:gd name="connsiteY6" fmla="*/ 10580 h 10580"/>
                    <a:gd name="connsiteX7" fmla="*/ 4933 w 10000"/>
                    <a:gd name="connsiteY7" fmla="*/ 9139 h 10580"/>
                    <a:gd name="connsiteX8" fmla="*/ 2500 w 10000"/>
                    <a:gd name="connsiteY8" fmla="*/ 10000 h 10580"/>
                    <a:gd name="connsiteX9" fmla="*/ 884 w 10000"/>
                    <a:gd name="connsiteY9" fmla="*/ 9969 h 10580"/>
                    <a:gd name="connsiteX10" fmla="*/ 1332 w 10000"/>
                    <a:gd name="connsiteY10" fmla="*/ 5742 h 10580"/>
                    <a:gd name="connsiteX11" fmla="*/ 0 w 10000"/>
                    <a:gd name="connsiteY11" fmla="*/ 57 h 10580"/>
                    <a:gd name="connsiteX0" fmla="*/ 0 w 10000"/>
                    <a:gd name="connsiteY0" fmla="*/ 57 h 10832"/>
                    <a:gd name="connsiteX1" fmla="*/ 2214 w 10000"/>
                    <a:gd name="connsiteY1" fmla="*/ 1477 h 10832"/>
                    <a:gd name="connsiteX2" fmla="*/ 4692 w 10000"/>
                    <a:gd name="connsiteY2" fmla="*/ 1241 h 10832"/>
                    <a:gd name="connsiteX3" fmla="*/ 6795 w 10000"/>
                    <a:gd name="connsiteY3" fmla="*/ 4181 h 10832"/>
                    <a:gd name="connsiteX4" fmla="*/ 10000 w 10000"/>
                    <a:gd name="connsiteY4" fmla="*/ 57 h 10832"/>
                    <a:gd name="connsiteX5" fmla="*/ 9253 w 10000"/>
                    <a:gd name="connsiteY5" fmla="*/ 10832 h 10832"/>
                    <a:gd name="connsiteX6" fmla="*/ 6353 w 10000"/>
                    <a:gd name="connsiteY6" fmla="*/ 10580 h 10832"/>
                    <a:gd name="connsiteX7" fmla="*/ 4933 w 10000"/>
                    <a:gd name="connsiteY7" fmla="*/ 9139 h 10832"/>
                    <a:gd name="connsiteX8" fmla="*/ 2500 w 10000"/>
                    <a:gd name="connsiteY8" fmla="*/ 10000 h 10832"/>
                    <a:gd name="connsiteX9" fmla="*/ 884 w 10000"/>
                    <a:gd name="connsiteY9" fmla="*/ 9969 h 10832"/>
                    <a:gd name="connsiteX10" fmla="*/ 1332 w 10000"/>
                    <a:gd name="connsiteY10" fmla="*/ 5742 h 10832"/>
                    <a:gd name="connsiteX11" fmla="*/ 0 w 10000"/>
                    <a:gd name="connsiteY11" fmla="*/ 57 h 10832"/>
                    <a:gd name="connsiteX0" fmla="*/ 0 w 10000"/>
                    <a:gd name="connsiteY0" fmla="*/ 57 h 10832"/>
                    <a:gd name="connsiteX1" fmla="*/ 2214 w 10000"/>
                    <a:gd name="connsiteY1" fmla="*/ 1477 h 10832"/>
                    <a:gd name="connsiteX2" fmla="*/ 4692 w 10000"/>
                    <a:gd name="connsiteY2" fmla="*/ 1241 h 10832"/>
                    <a:gd name="connsiteX3" fmla="*/ 6795 w 10000"/>
                    <a:gd name="connsiteY3" fmla="*/ 4181 h 10832"/>
                    <a:gd name="connsiteX4" fmla="*/ 10000 w 10000"/>
                    <a:gd name="connsiteY4" fmla="*/ 57 h 10832"/>
                    <a:gd name="connsiteX5" fmla="*/ 9253 w 10000"/>
                    <a:gd name="connsiteY5" fmla="*/ 10832 h 10832"/>
                    <a:gd name="connsiteX6" fmla="*/ 6353 w 10000"/>
                    <a:gd name="connsiteY6" fmla="*/ 10580 h 10832"/>
                    <a:gd name="connsiteX7" fmla="*/ 4933 w 10000"/>
                    <a:gd name="connsiteY7" fmla="*/ 9139 h 10832"/>
                    <a:gd name="connsiteX8" fmla="*/ 2500 w 10000"/>
                    <a:gd name="connsiteY8" fmla="*/ 10000 h 10832"/>
                    <a:gd name="connsiteX9" fmla="*/ 884 w 10000"/>
                    <a:gd name="connsiteY9" fmla="*/ 9969 h 10832"/>
                    <a:gd name="connsiteX10" fmla="*/ 1332 w 10000"/>
                    <a:gd name="connsiteY10" fmla="*/ 5742 h 10832"/>
                    <a:gd name="connsiteX11" fmla="*/ 0 w 10000"/>
                    <a:gd name="connsiteY11" fmla="*/ 57 h 10832"/>
                    <a:gd name="connsiteX0" fmla="*/ 0 w 9253"/>
                    <a:gd name="connsiteY0" fmla="*/ 0 h 10775"/>
                    <a:gd name="connsiteX1" fmla="*/ 2214 w 9253"/>
                    <a:gd name="connsiteY1" fmla="*/ 1420 h 10775"/>
                    <a:gd name="connsiteX2" fmla="*/ 4692 w 9253"/>
                    <a:gd name="connsiteY2" fmla="*/ 1184 h 10775"/>
                    <a:gd name="connsiteX3" fmla="*/ 6795 w 9253"/>
                    <a:gd name="connsiteY3" fmla="*/ 4124 h 10775"/>
                    <a:gd name="connsiteX4" fmla="*/ 8122 w 9253"/>
                    <a:gd name="connsiteY4" fmla="*/ 6873 h 10775"/>
                    <a:gd name="connsiteX5" fmla="*/ 9253 w 9253"/>
                    <a:gd name="connsiteY5" fmla="*/ 10775 h 10775"/>
                    <a:gd name="connsiteX6" fmla="*/ 6353 w 9253"/>
                    <a:gd name="connsiteY6" fmla="*/ 10523 h 10775"/>
                    <a:gd name="connsiteX7" fmla="*/ 4933 w 9253"/>
                    <a:gd name="connsiteY7" fmla="*/ 9082 h 10775"/>
                    <a:gd name="connsiteX8" fmla="*/ 2500 w 9253"/>
                    <a:gd name="connsiteY8" fmla="*/ 9943 h 10775"/>
                    <a:gd name="connsiteX9" fmla="*/ 884 w 9253"/>
                    <a:gd name="connsiteY9" fmla="*/ 9912 h 10775"/>
                    <a:gd name="connsiteX10" fmla="*/ 1332 w 9253"/>
                    <a:gd name="connsiteY10" fmla="*/ 5685 h 10775"/>
                    <a:gd name="connsiteX11" fmla="*/ 0 w 9253"/>
                    <a:gd name="connsiteY11" fmla="*/ 0 h 10775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44 w 10000"/>
                    <a:gd name="connsiteY3" fmla="*/ 3827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44 w 10000"/>
                    <a:gd name="connsiteY3" fmla="*/ 3827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76 w 10000"/>
                    <a:gd name="connsiteY3" fmla="*/ 300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56 w 10000"/>
                    <a:gd name="connsiteY3" fmla="*/ 2673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56 w 10000"/>
                    <a:gd name="connsiteY3" fmla="*/ 2673 h 10000"/>
                    <a:gd name="connsiteX4" fmla="*/ 7322 w 10000"/>
                    <a:gd name="connsiteY4" fmla="*/ 4065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56 w 10000"/>
                    <a:gd name="connsiteY3" fmla="*/ 2673 h 10000"/>
                    <a:gd name="connsiteX4" fmla="*/ 7322 w 10000"/>
                    <a:gd name="connsiteY4" fmla="*/ 4065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8778"/>
                    <a:gd name="connsiteY0" fmla="*/ 0 h 9814"/>
                    <a:gd name="connsiteX1" fmla="*/ 2393 w 8778"/>
                    <a:gd name="connsiteY1" fmla="*/ 1318 h 9814"/>
                    <a:gd name="connsiteX2" fmla="*/ 5071 w 8778"/>
                    <a:gd name="connsiteY2" fmla="*/ 1099 h 9814"/>
                    <a:gd name="connsiteX3" fmla="*/ 7322 w 8778"/>
                    <a:gd name="connsiteY3" fmla="*/ 4065 h 9814"/>
                    <a:gd name="connsiteX4" fmla="*/ 8778 w 8778"/>
                    <a:gd name="connsiteY4" fmla="*/ 6379 h 9814"/>
                    <a:gd name="connsiteX5" fmla="*/ 6866 w 8778"/>
                    <a:gd name="connsiteY5" fmla="*/ 9766 h 9814"/>
                    <a:gd name="connsiteX6" fmla="*/ 5331 w 8778"/>
                    <a:gd name="connsiteY6" fmla="*/ 8429 h 9814"/>
                    <a:gd name="connsiteX7" fmla="*/ 2702 w 8778"/>
                    <a:gd name="connsiteY7" fmla="*/ 9228 h 9814"/>
                    <a:gd name="connsiteX8" fmla="*/ 955 w 8778"/>
                    <a:gd name="connsiteY8" fmla="*/ 9199 h 9814"/>
                    <a:gd name="connsiteX9" fmla="*/ 1440 w 8778"/>
                    <a:gd name="connsiteY9" fmla="*/ 5276 h 9814"/>
                    <a:gd name="connsiteX10" fmla="*/ 0 w 8778"/>
                    <a:gd name="connsiteY10" fmla="*/ 0 h 9814"/>
                    <a:gd name="connsiteX0" fmla="*/ 0 w 8457"/>
                    <a:gd name="connsiteY0" fmla="*/ 0 h 10114"/>
                    <a:gd name="connsiteX1" fmla="*/ 2726 w 8457"/>
                    <a:gd name="connsiteY1" fmla="*/ 1343 h 10114"/>
                    <a:gd name="connsiteX2" fmla="*/ 5777 w 8457"/>
                    <a:gd name="connsiteY2" fmla="*/ 1120 h 10114"/>
                    <a:gd name="connsiteX3" fmla="*/ 8341 w 8457"/>
                    <a:gd name="connsiteY3" fmla="*/ 4142 h 10114"/>
                    <a:gd name="connsiteX4" fmla="*/ 7822 w 8457"/>
                    <a:gd name="connsiteY4" fmla="*/ 9951 h 10114"/>
                    <a:gd name="connsiteX5" fmla="*/ 6073 w 8457"/>
                    <a:gd name="connsiteY5" fmla="*/ 8589 h 10114"/>
                    <a:gd name="connsiteX6" fmla="*/ 3078 w 8457"/>
                    <a:gd name="connsiteY6" fmla="*/ 9403 h 10114"/>
                    <a:gd name="connsiteX7" fmla="*/ 1088 w 8457"/>
                    <a:gd name="connsiteY7" fmla="*/ 9373 h 10114"/>
                    <a:gd name="connsiteX8" fmla="*/ 1640 w 8457"/>
                    <a:gd name="connsiteY8" fmla="*/ 5376 h 10114"/>
                    <a:gd name="connsiteX9" fmla="*/ 0 w 8457"/>
                    <a:gd name="connsiteY9" fmla="*/ 0 h 10114"/>
                    <a:gd name="connsiteX0" fmla="*/ 0 w 9251"/>
                    <a:gd name="connsiteY0" fmla="*/ 0 h 10180"/>
                    <a:gd name="connsiteX1" fmla="*/ 3223 w 9251"/>
                    <a:gd name="connsiteY1" fmla="*/ 1328 h 10180"/>
                    <a:gd name="connsiteX2" fmla="*/ 6831 w 9251"/>
                    <a:gd name="connsiteY2" fmla="*/ 1107 h 10180"/>
                    <a:gd name="connsiteX3" fmla="*/ 9249 w 9251"/>
                    <a:gd name="connsiteY3" fmla="*/ 9839 h 10180"/>
                    <a:gd name="connsiteX4" fmla="*/ 7181 w 9251"/>
                    <a:gd name="connsiteY4" fmla="*/ 8492 h 10180"/>
                    <a:gd name="connsiteX5" fmla="*/ 3640 w 9251"/>
                    <a:gd name="connsiteY5" fmla="*/ 9297 h 10180"/>
                    <a:gd name="connsiteX6" fmla="*/ 1287 w 9251"/>
                    <a:gd name="connsiteY6" fmla="*/ 9267 h 10180"/>
                    <a:gd name="connsiteX7" fmla="*/ 1939 w 9251"/>
                    <a:gd name="connsiteY7" fmla="*/ 5315 h 10180"/>
                    <a:gd name="connsiteX8" fmla="*/ 0 w 9251"/>
                    <a:gd name="connsiteY8" fmla="*/ 0 h 10180"/>
                    <a:gd name="connsiteX0" fmla="*/ 0 w 8297"/>
                    <a:gd name="connsiteY0" fmla="*/ 0 h 9133"/>
                    <a:gd name="connsiteX1" fmla="*/ 3484 w 8297"/>
                    <a:gd name="connsiteY1" fmla="*/ 1305 h 9133"/>
                    <a:gd name="connsiteX2" fmla="*/ 7384 w 8297"/>
                    <a:gd name="connsiteY2" fmla="*/ 1087 h 9133"/>
                    <a:gd name="connsiteX3" fmla="*/ 8228 w 8297"/>
                    <a:gd name="connsiteY3" fmla="*/ 8239 h 9133"/>
                    <a:gd name="connsiteX4" fmla="*/ 7762 w 8297"/>
                    <a:gd name="connsiteY4" fmla="*/ 8342 h 9133"/>
                    <a:gd name="connsiteX5" fmla="*/ 3935 w 8297"/>
                    <a:gd name="connsiteY5" fmla="*/ 9133 h 9133"/>
                    <a:gd name="connsiteX6" fmla="*/ 1391 w 8297"/>
                    <a:gd name="connsiteY6" fmla="*/ 9103 h 9133"/>
                    <a:gd name="connsiteX7" fmla="*/ 2096 w 8297"/>
                    <a:gd name="connsiteY7" fmla="*/ 5221 h 9133"/>
                    <a:gd name="connsiteX8" fmla="*/ 0 w 8297"/>
                    <a:gd name="connsiteY8" fmla="*/ 0 h 9133"/>
                    <a:gd name="connsiteX0" fmla="*/ 0 w 10054"/>
                    <a:gd name="connsiteY0" fmla="*/ 0 h 10000"/>
                    <a:gd name="connsiteX1" fmla="*/ 4199 w 10054"/>
                    <a:gd name="connsiteY1" fmla="*/ 1429 h 10000"/>
                    <a:gd name="connsiteX2" fmla="*/ 8155 w 10054"/>
                    <a:gd name="connsiteY2" fmla="*/ 1296 h 10000"/>
                    <a:gd name="connsiteX3" fmla="*/ 9917 w 10054"/>
                    <a:gd name="connsiteY3" fmla="*/ 9021 h 10000"/>
                    <a:gd name="connsiteX4" fmla="*/ 9355 w 10054"/>
                    <a:gd name="connsiteY4" fmla="*/ 9134 h 10000"/>
                    <a:gd name="connsiteX5" fmla="*/ 4743 w 10054"/>
                    <a:gd name="connsiteY5" fmla="*/ 10000 h 10000"/>
                    <a:gd name="connsiteX6" fmla="*/ 1677 w 10054"/>
                    <a:gd name="connsiteY6" fmla="*/ 9967 h 10000"/>
                    <a:gd name="connsiteX7" fmla="*/ 2526 w 10054"/>
                    <a:gd name="connsiteY7" fmla="*/ 5717 h 10000"/>
                    <a:gd name="connsiteX8" fmla="*/ 0 w 10054"/>
                    <a:gd name="connsiteY8" fmla="*/ 0 h 10000"/>
                    <a:gd name="connsiteX0" fmla="*/ 0 w 10054"/>
                    <a:gd name="connsiteY0" fmla="*/ 0 h 10000"/>
                    <a:gd name="connsiteX1" fmla="*/ 4199 w 10054"/>
                    <a:gd name="connsiteY1" fmla="*/ 1429 h 10000"/>
                    <a:gd name="connsiteX2" fmla="*/ 8155 w 10054"/>
                    <a:gd name="connsiteY2" fmla="*/ 1296 h 10000"/>
                    <a:gd name="connsiteX3" fmla="*/ 9917 w 10054"/>
                    <a:gd name="connsiteY3" fmla="*/ 9021 h 10000"/>
                    <a:gd name="connsiteX4" fmla="*/ 9355 w 10054"/>
                    <a:gd name="connsiteY4" fmla="*/ 9134 h 10000"/>
                    <a:gd name="connsiteX5" fmla="*/ 4743 w 10054"/>
                    <a:gd name="connsiteY5" fmla="*/ 10000 h 10000"/>
                    <a:gd name="connsiteX6" fmla="*/ 1677 w 10054"/>
                    <a:gd name="connsiteY6" fmla="*/ 9967 h 10000"/>
                    <a:gd name="connsiteX7" fmla="*/ 2526 w 10054"/>
                    <a:gd name="connsiteY7" fmla="*/ 5717 h 10000"/>
                    <a:gd name="connsiteX8" fmla="*/ 0 w 10054"/>
                    <a:gd name="connsiteY8" fmla="*/ 0 h 10000"/>
                    <a:gd name="connsiteX0" fmla="*/ 0 w 10076"/>
                    <a:gd name="connsiteY0" fmla="*/ 0 h 10000"/>
                    <a:gd name="connsiteX1" fmla="*/ 4199 w 10076"/>
                    <a:gd name="connsiteY1" fmla="*/ 1429 h 10000"/>
                    <a:gd name="connsiteX2" fmla="*/ 8155 w 10076"/>
                    <a:gd name="connsiteY2" fmla="*/ 1296 h 10000"/>
                    <a:gd name="connsiteX3" fmla="*/ 7854 w 10076"/>
                    <a:gd name="connsiteY3" fmla="*/ 4963 h 10000"/>
                    <a:gd name="connsiteX4" fmla="*/ 9917 w 10076"/>
                    <a:gd name="connsiteY4" fmla="*/ 9021 h 10000"/>
                    <a:gd name="connsiteX5" fmla="*/ 9355 w 10076"/>
                    <a:gd name="connsiteY5" fmla="*/ 9134 h 10000"/>
                    <a:gd name="connsiteX6" fmla="*/ 4743 w 10076"/>
                    <a:gd name="connsiteY6" fmla="*/ 10000 h 10000"/>
                    <a:gd name="connsiteX7" fmla="*/ 1677 w 10076"/>
                    <a:gd name="connsiteY7" fmla="*/ 9967 h 10000"/>
                    <a:gd name="connsiteX8" fmla="*/ 2526 w 10076"/>
                    <a:gd name="connsiteY8" fmla="*/ 5717 h 10000"/>
                    <a:gd name="connsiteX9" fmla="*/ 0 w 10076"/>
                    <a:gd name="connsiteY9" fmla="*/ 0 h 10000"/>
                    <a:gd name="connsiteX0" fmla="*/ 0 w 10076"/>
                    <a:gd name="connsiteY0" fmla="*/ 0 h 10000"/>
                    <a:gd name="connsiteX1" fmla="*/ 4199 w 10076"/>
                    <a:gd name="connsiteY1" fmla="*/ 1429 h 10000"/>
                    <a:gd name="connsiteX2" fmla="*/ 8155 w 10076"/>
                    <a:gd name="connsiteY2" fmla="*/ 1296 h 10000"/>
                    <a:gd name="connsiteX3" fmla="*/ 7854 w 10076"/>
                    <a:gd name="connsiteY3" fmla="*/ 4963 h 10000"/>
                    <a:gd name="connsiteX4" fmla="*/ 9917 w 10076"/>
                    <a:gd name="connsiteY4" fmla="*/ 9021 h 10000"/>
                    <a:gd name="connsiteX5" fmla="*/ 9355 w 10076"/>
                    <a:gd name="connsiteY5" fmla="*/ 9134 h 10000"/>
                    <a:gd name="connsiteX6" fmla="*/ 4743 w 10076"/>
                    <a:gd name="connsiteY6" fmla="*/ 10000 h 10000"/>
                    <a:gd name="connsiteX7" fmla="*/ 1677 w 10076"/>
                    <a:gd name="connsiteY7" fmla="*/ 9967 h 10000"/>
                    <a:gd name="connsiteX8" fmla="*/ 2526 w 10076"/>
                    <a:gd name="connsiteY8" fmla="*/ 5717 h 10000"/>
                    <a:gd name="connsiteX9" fmla="*/ 0 w 10076"/>
                    <a:gd name="connsiteY9" fmla="*/ 0 h 10000"/>
                    <a:gd name="connsiteX0" fmla="*/ 0 w 10076"/>
                    <a:gd name="connsiteY0" fmla="*/ 0 h 10000"/>
                    <a:gd name="connsiteX1" fmla="*/ 4199 w 10076"/>
                    <a:gd name="connsiteY1" fmla="*/ 1429 h 10000"/>
                    <a:gd name="connsiteX2" fmla="*/ 7942 w 10076"/>
                    <a:gd name="connsiteY2" fmla="*/ 1015 h 10000"/>
                    <a:gd name="connsiteX3" fmla="*/ 7854 w 10076"/>
                    <a:gd name="connsiteY3" fmla="*/ 4963 h 10000"/>
                    <a:gd name="connsiteX4" fmla="*/ 9917 w 10076"/>
                    <a:gd name="connsiteY4" fmla="*/ 9021 h 10000"/>
                    <a:gd name="connsiteX5" fmla="*/ 9355 w 10076"/>
                    <a:gd name="connsiteY5" fmla="*/ 9134 h 10000"/>
                    <a:gd name="connsiteX6" fmla="*/ 4743 w 10076"/>
                    <a:gd name="connsiteY6" fmla="*/ 10000 h 10000"/>
                    <a:gd name="connsiteX7" fmla="*/ 1677 w 10076"/>
                    <a:gd name="connsiteY7" fmla="*/ 9967 h 10000"/>
                    <a:gd name="connsiteX8" fmla="*/ 2526 w 10076"/>
                    <a:gd name="connsiteY8" fmla="*/ 5717 h 10000"/>
                    <a:gd name="connsiteX9" fmla="*/ 0 w 10076"/>
                    <a:gd name="connsiteY9" fmla="*/ 0 h 10000"/>
                    <a:gd name="connsiteX0" fmla="*/ 0 w 10060"/>
                    <a:gd name="connsiteY0" fmla="*/ 0 h 9967"/>
                    <a:gd name="connsiteX1" fmla="*/ 4199 w 10060"/>
                    <a:gd name="connsiteY1" fmla="*/ 1429 h 9967"/>
                    <a:gd name="connsiteX2" fmla="*/ 7942 w 10060"/>
                    <a:gd name="connsiteY2" fmla="*/ 1015 h 9967"/>
                    <a:gd name="connsiteX3" fmla="*/ 7854 w 10060"/>
                    <a:gd name="connsiteY3" fmla="*/ 4963 h 9967"/>
                    <a:gd name="connsiteX4" fmla="*/ 9917 w 10060"/>
                    <a:gd name="connsiteY4" fmla="*/ 9021 h 9967"/>
                    <a:gd name="connsiteX5" fmla="*/ 9355 w 10060"/>
                    <a:gd name="connsiteY5" fmla="*/ 9134 h 9967"/>
                    <a:gd name="connsiteX6" fmla="*/ 5119 w 10060"/>
                    <a:gd name="connsiteY6" fmla="*/ 9447 h 9967"/>
                    <a:gd name="connsiteX7" fmla="*/ 1677 w 10060"/>
                    <a:gd name="connsiteY7" fmla="*/ 9967 h 9967"/>
                    <a:gd name="connsiteX8" fmla="*/ 2526 w 10060"/>
                    <a:gd name="connsiteY8" fmla="*/ 5717 h 9967"/>
                    <a:gd name="connsiteX9" fmla="*/ 0 w 10060"/>
                    <a:gd name="connsiteY9" fmla="*/ 0 h 9967"/>
                    <a:gd name="connsiteX0" fmla="*/ 0 w 9883"/>
                    <a:gd name="connsiteY0" fmla="*/ 0 h 10000"/>
                    <a:gd name="connsiteX1" fmla="*/ 4174 w 9883"/>
                    <a:gd name="connsiteY1" fmla="*/ 1434 h 10000"/>
                    <a:gd name="connsiteX2" fmla="*/ 7895 w 9883"/>
                    <a:gd name="connsiteY2" fmla="*/ 1018 h 10000"/>
                    <a:gd name="connsiteX3" fmla="*/ 7807 w 9883"/>
                    <a:gd name="connsiteY3" fmla="*/ 4979 h 10000"/>
                    <a:gd name="connsiteX4" fmla="*/ 9858 w 9883"/>
                    <a:gd name="connsiteY4" fmla="*/ 9051 h 10000"/>
                    <a:gd name="connsiteX5" fmla="*/ 8692 w 9883"/>
                    <a:gd name="connsiteY5" fmla="*/ 8860 h 10000"/>
                    <a:gd name="connsiteX6" fmla="*/ 5088 w 9883"/>
                    <a:gd name="connsiteY6" fmla="*/ 9478 h 10000"/>
                    <a:gd name="connsiteX7" fmla="*/ 1667 w 9883"/>
                    <a:gd name="connsiteY7" fmla="*/ 10000 h 10000"/>
                    <a:gd name="connsiteX8" fmla="*/ 2511 w 9883"/>
                    <a:gd name="connsiteY8" fmla="*/ 5736 h 10000"/>
                    <a:gd name="connsiteX9" fmla="*/ 0 w 9883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7988 w 10000"/>
                    <a:gd name="connsiteY2" fmla="*/ 1018 h 10000"/>
                    <a:gd name="connsiteX3" fmla="*/ 7899 w 10000"/>
                    <a:gd name="connsiteY3" fmla="*/ 4979 h 10000"/>
                    <a:gd name="connsiteX4" fmla="*/ 9975 w 10000"/>
                    <a:gd name="connsiteY4" fmla="*/ 9051 h 10000"/>
                    <a:gd name="connsiteX5" fmla="*/ 8795 w 10000"/>
                    <a:gd name="connsiteY5" fmla="*/ 8860 h 10000"/>
                    <a:gd name="connsiteX6" fmla="*/ 5148 w 10000"/>
                    <a:gd name="connsiteY6" fmla="*/ 9478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9999"/>
                    <a:gd name="connsiteY0" fmla="*/ 0 h 10000"/>
                    <a:gd name="connsiteX1" fmla="*/ 4223 w 9999"/>
                    <a:gd name="connsiteY1" fmla="*/ 1434 h 10000"/>
                    <a:gd name="connsiteX2" fmla="*/ 7988 w 9999"/>
                    <a:gd name="connsiteY2" fmla="*/ 1018 h 10000"/>
                    <a:gd name="connsiteX3" fmla="*/ 7899 w 9999"/>
                    <a:gd name="connsiteY3" fmla="*/ 4979 h 10000"/>
                    <a:gd name="connsiteX4" fmla="*/ 9975 w 9999"/>
                    <a:gd name="connsiteY4" fmla="*/ 9051 h 10000"/>
                    <a:gd name="connsiteX5" fmla="*/ 8795 w 9999"/>
                    <a:gd name="connsiteY5" fmla="*/ 8860 h 10000"/>
                    <a:gd name="connsiteX6" fmla="*/ 5213 w 9999"/>
                    <a:gd name="connsiteY6" fmla="*/ 9774 h 10000"/>
                    <a:gd name="connsiteX7" fmla="*/ 1687 w 9999"/>
                    <a:gd name="connsiteY7" fmla="*/ 10000 h 10000"/>
                    <a:gd name="connsiteX8" fmla="*/ 2541 w 9999"/>
                    <a:gd name="connsiteY8" fmla="*/ 5736 h 10000"/>
                    <a:gd name="connsiteX9" fmla="*/ 0 w 9999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7989 w 10000"/>
                    <a:gd name="connsiteY2" fmla="*/ 1018 h 10000"/>
                    <a:gd name="connsiteX3" fmla="*/ 7900 w 10000"/>
                    <a:gd name="connsiteY3" fmla="*/ 4979 h 10000"/>
                    <a:gd name="connsiteX4" fmla="*/ 9976 w 10000"/>
                    <a:gd name="connsiteY4" fmla="*/ 9051 h 10000"/>
                    <a:gd name="connsiteX5" fmla="*/ 8796 w 10000"/>
                    <a:gd name="connsiteY5" fmla="*/ 8860 h 10000"/>
                    <a:gd name="connsiteX6" fmla="*/ 5214 w 10000"/>
                    <a:gd name="connsiteY6" fmla="*/ 9774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6253 w 10000"/>
                    <a:gd name="connsiteY2" fmla="*/ 1339 h 10000"/>
                    <a:gd name="connsiteX3" fmla="*/ 7900 w 10000"/>
                    <a:gd name="connsiteY3" fmla="*/ 4979 h 10000"/>
                    <a:gd name="connsiteX4" fmla="*/ 9976 w 10000"/>
                    <a:gd name="connsiteY4" fmla="*/ 9051 h 10000"/>
                    <a:gd name="connsiteX5" fmla="*/ 8796 w 10000"/>
                    <a:gd name="connsiteY5" fmla="*/ 8860 h 10000"/>
                    <a:gd name="connsiteX6" fmla="*/ 5214 w 10000"/>
                    <a:gd name="connsiteY6" fmla="*/ 9774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6341 w 10000"/>
                    <a:gd name="connsiteY2" fmla="*/ 1244 h 10000"/>
                    <a:gd name="connsiteX3" fmla="*/ 7900 w 10000"/>
                    <a:gd name="connsiteY3" fmla="*/ 4979 h 10000"/>
                    <a:gd name="connsiteX4" fmla="*/ 9976 w 10000"/>
                    <a:gd name="connsiteY4" fmla="*/ 9051 h 10000"/>
                    <a:gd name="connsiteX5" fmla="*/ 8796 w 10000"/>
                    <a:gd name="connsiteY5" fmla="*/ 8860 h 10000"/>
                    <a:gd name="connsiteX6" fmla="*/ 5214 w 10000"/>
                    <a:gd name="connsiteY6" fmla="*/ 9774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10054"/>
                    <a:gd name="connsiteY0" fmla="*/ 0 h 10000"/>
                    <a:gd name="connsiteX1" fmla="*/ 4223 w 10054"/>
                    <a:gd name="connsiteY1" fmla="*/ 1434 h 10000"/>
                    <a:gd name="connsiteX2" fmla="*/ 6341 w 10054"/>
                    <a:gd name="connsiteY2" fmla="*/ 1244 h 10000"/>
                    <a:gd name="connsiteX3" fmla="*/ 6889 w 10054"/>
                    <a:gd name="connsiteY3" fmla="*/ 5119 h 10000"/>
                    <a:gd name="connsiteX4" fmla="*/ 9976 w 10054"/>
                    <a:gd name="connsiteY4" fmla="*/ 9051 h 10000"/>
                    <a:gd name="connsiteX5" fmla="*/ 8796 w 10054"/>
                    <a:gd name="connsiteY5" fmla="*/ 8860 h 10000"/>
                    <a:gd name="connsiteX6" fmla="*/ 5214 w 10054"/>
                    <a:gd name="connsiteY6" fmla="*/ 9774 h 10000"/>
                    <a:gd name="connsiteX7" fmla="*/ 1687 w 10054"/>
                    <a:gd name="connsiteY7" fmla="*/ 10000 h 10000"/>
                    <a:gd name="connsiteX8" fmla="*/ 2541 w 10054"/>
                    <a:gd name="connsiteY8" fmla="*/ 5736 h 10000"/>
                    <a:gd name="connsiteX9" fmla="*/ 0 w 10054"/>
                    <a:gd name="connsiteY9" fmla="*/ 0 h 10000"/>
                    <a:gd name="connsiteX0" fmla="*/ 0 w 10054"/>
                    <a:gd name="connsiteY0" fmla="*/ 0 h 9774"/>
                    <a:gd name="connsiteX1" fmla="*/ 4223 w 10054"/>
                    <a:gd name="connsiteY1" fmla="*/ 1434 h 9774"/>
                    <a:gd name="connsiteX2" fmla="*/ 6341 w 10054"/>
                    <a:gd name="connsiteY2" fmla="*/ 1244 h 9774"/>
                    <a:gd name="connsiteX3" fmla="*/ 6889 w 10054"/>
                    <a:gd name="connsiteY3" fmla="*/ 5119 h 9774"/>
                    <a:gd name="connsiteX4" fmla="*/ 9976 w 10054"/>
                    <a:gd name="connsiteY4" fmla="*/ 9051 h 9774"/>
                    <a:gd name="connsiteX5" fmla="*/ 8796 w 10054"/>
                    <a:gd name="connsiteY5" fmla="*/ 8860 h 9774"/>
                    <a:gd name="connsiteX6" fmla="*/ 5214 w 10054"/>
                    <a:gd name="connsiteY6" fmla="*/ 9774 h 9774"/>
                    <a:gd name="connsiteX7" fmla="*/ 1952 w 10054"/>
                    <a:gd name="connsiteY7" fmla="*/ 9334 h 9774"/>
                    <a:gd name="connsiteX8" fmla="*/ 2541 w 10054"/>
                    <a:gd name="connsiteY8" fmla="*/ 5736 h 9774"/>
                    <a:gd name="connsiteX9" fmla="*/ 0 w 10054"/>
                    <a:gd name="connsiteY9" fmla="*/ 0 h 9774"/>
                    <a:gd name="connsiteX0" fmla="*/ 0 w 9999"/>
                    <a:gd name="connsiteY0" fmla="*/ 0 h 10000"/>
                    <a:gd name="connsiteX1" fmla="*/ 4200 w 9999"/>
                    <a:gd name="connsiteY1" fmla="*/ 1467 h 10000"/>
                    <a:gd name="connsiteX2" fmla="*/ 6300 w 9999"/>
                    <a:gd name="connsiteY2" fmla="*/ 1763 h 10000"/>
                    <a:gd name="connsiteX3" fmla="*/ 6852 w 9999"/>
                    <a:gd name="connsiteY3" fmla="*/ 5237 h 10000"/>
                    <a:gd name="connsiteX4" fmla="*/ 9922 w 9999"/>
                    <a:gd name="connsiteY4" fmla="*/ 9260 h 10000"/>
                    <a:gd name="connsiteX5" fmla="*/ 8749 w 9999"/>
                    <a:gd name="connsiteY5" fmla="*/ 9065 h 10000"/>
                    <a:gd name="connsiteX6" fmla="*/ 5186 w 9999"/>
                    <a:gd name="connsiteY6" fmla="*/ 10000 h 10000"/>
                    <a:gd name="connsiteX7" fmla="*/ 1942 w 9999"/>
                    <a:gd name="connsiteY7" fmla="*/ 9550 h 10000"/>
                    <a:gd name="connsiteX8" fmla="*/ 2527 w 9999"/>
                    <a:gd name="connsiteY8" fmla="*/ 5869 h 10000"/>
                    <a:gd name="connsiteX9" fmla="*/ 0 w 9999"/>
                    <a:gd name="connsiteY9" fmla="*/ 0 h 10000"/>
                    <a:gd name="connsiteX0" fmla="*/ 0 w 9998"/>
                    <a:gd name="connsiteY0" fmla="*/ 0 h 10000"/>
                    <a:gd name="connsiteX1" fmla="*/ 4200 w 9998"/>
                    <a:gd name="connsiteY1" fmla="*/ 1467 h 10000"/>
                    <a:gd name="connsiteX2" fmla="*/ 6301 w 9998"/>
                    <a:gd name="connsiteY2" fmla="*/ 1763 h 10000"/>
                    <a:gd name="connsiteX3" fmla="*/ 6885 w 9998"/>
                    <a:gd name="connsiteY3" fmla="*/ 5242 h 10000"/>
                    <a:gd name="connsiteX4" fmla="*/ 9923 w 9998"/>
                    <a:gd name="connsiteY4" fmla="*/ 9260 h 10000"/>
                    <a:gd name="connsiteX5" fmla="*/ 8750 w 9998"/>
                    <a:gd name="connsiteY5" fmla="*/ 9065 h 10000"/>
                    <a:gd name="connsiteX6" fmla="*/ 5187 w 9998"/>
                    <a:gd name="connsiteY6" fmla="*/ 10000 h 10000"/>
                    <a:gd name="connsiteX7" fmla="*/ 1942 w 9998"/>
                    <a:gd name="connsiteY7" fmla="*/ 9550 h 10000"/>
                    <a:gd name="connsiteX8" fmla="*/ 2527 w 9998"/>
                    <a:gd name="connsiteY8" fmla="*/ 5869 h 10000"/>
                    <a:gd name="connsiteX9" fmla="*/ 0 w 9998"/>
                    <a:gd name="connsiteY9" fmla="*/ 0 h 10000"/>
                    <a:gd name="connsiteX0" fmla="*/ 0 w 10000"/>
                    <a:gd name="connsiteY0" fmla="*/ 0 h 10000"/>
                    <a:gd name="connsiteX1" fmla="*/ 4201 w 10000"/>
                    <a:gd name="connsiteY1" fmla="*/ 1467 h 10000"/>
                    <a:gd name="connsiteX2" fmla="*/ 4639 w 10000"/>
                    <a:gd name="connsiteY2" fmla="*/ 3741 h 10000"/>
                    <a:gd name="connsiteX3" fmla="*/ 6886 w 10000"/>
                    <a:gd name="connsiteY3" fmla="*/ 5242 h 10000"/>
                    <a:gd name="connsiteX4" fmla="*/ 9925 w 10000"/>
                    <a:gd name="connsiteY4" fmla="*/ 9260 h 10000"/>
                    <a:gd name="connsiteX5" fmla="*/ 8752 w 10000"/>
                    <a:gd name="connsiteY5" fmla="*/ 9065 h 10000"/>
                    <a:gd name="connsiteX6" fmla="*/ 5188 w 10000"/>
                    <a:gd name="connsiteY6" fmla="*/ 10000 h 10000"/>
                    <a:gd name="connsiteX7" fmla="*/ 1942 w 10000"/>
                    <a:gd name="connsiteY7" fmla="*/ 9550 h 10000"/>
                    <a:gd name="connsiteX8" fmla="*/ 2528 w 10000"/>
                    <a:gd name="connsiteY8" fmla="*/ 5869 h 10000"/>
                    <a:gd name="connsiteX9" fmla="*/ 0 w 10000"/>
                    <a:gd name="connsiteY9" fmla="*/ 0 h 10000"/>
                    <a:gd name="connsiteX0" fmla="*/ 0 w 10000"/>
                    <a:gd name="connsiteY0" fmla="*/ 0 h 10000"/>
                    <a:gd name="connsiteX1" fmla="*/ 2740 w 10000"/>
                    <a:gd name="connsiteY1" fmla="*/ 2526 h 10000"/>
                    <a:gd name="connsiteX2" fmla="*/ 4639 w 10000"/>
                    <a:gd name="connsiteY2" fmla="*/ 3741 h 10000"/>
                    <a:gd name="connsiteX3" fmla="*/ 6886 w 10000"/>
                    <a:gd name="connsiteY3" fmla="*/ 5242 h 10000"/>
                    <a:gd name="connsiteX4" fmla="*/ 9925 w 10000"/>
                    <a:gd name="connsiteY4" fmla="*/ 9260 h 10000"/>
                    <a:gd name="connsiteX5" fmla="*/ 8752 w 10000"/>
                    <a:gd name="connsiteY5" fmla="*/ 9065 h 10000"/>
                    <a:gd name="connsiteX6" fmla="*/ 5188 w 10000"/>
                    <a:gd name="connsiteY6" fmla="*/ 10000 h 10000"/>
                    <a:gd name="connsiteX7" fmla="*/ 1942 w 10000"/>
                    <a:gd name="connsiteY7" fmla="*/ 9550 h 10000"/>
                    <a:gd name="connsiteX8" fmla="*/ 2528 w 10000"/>
                    <a:gd name="connsiteY8" fmla="*/ 5869 h 10000"/>
                    <a:gd name="connsiteX9" fmla="*/ 0 w 10000"/>
                    <a:gd name="connsiteY9" fmla="*/ 0 h 10000"/>
                    <a:gd name="connsiteX0" fmla="*/ 0 w 9794"/>
                    <a:gd name="connsiteY0" fmla="*/ 0 h 9413"/>
                    <a:gd name="connsiteX1" fmla="*/ 2534 w 9794"/>
                    <a:gd name="connsiteY1" fmla="*/ 1939 h 9413"/>
                    <a:gd name="connsiteX2" fmla="*/ 4433 w 9794"/>
                    <a:gd name="connsiteY2" fmla="*/ 3154 h 9413"/>
                    <a:gd name="connsiteX3" fmla="*/ 6680 w 9794"/>
                    <a:gd name="connsiteY3" fmla="*/ 4655 h 9413"/>
                    <a:gd name="connsiteX4" fmla="*/ 9719 w 9794"/>
                    <a:gd name="connsiteY4" fmla="*/ 8673 h 9413"/>
                    <a:gd name="connsiteX5" fmla="*/ 8546 w 9794"/>
                    <a:gd name="connsiteY5" fmla="*/ 8478 h 9413"/>
                    <a:gd name="connsiteX6" fmla="*/ 4982 w 9794"/>
                    <a:gd name="connsiteY6" fmla="*/ 9413 h 9413"/>
                    <a:gd name="connsiteX7" fmla="*/ 1736 w 9794"/>
                    <a:gd name="connsiteY7" fmla="*/ 8963 h 9413"/>
                    <a:gd name="connsiteX8" fmla="*/ 2322 w 9794"/>
                    <a:gd name="connsiteY8" fmla="*/ 5282 h 9413"/>
                    <a:gd name="connsiteX9" fmla="*/ 0 w 9794"/>
                    <a:gd name="connsiteY9" fmla="*/ 0 h 9413"/>
                    <a:gd name="connsiteX0" fmla="*/ 0 w 10000"/>
                    <a:gd name="connsiteY0" fmla="*/ 6 h 10006"/>
                    <a:gd name="connsiteX1" fmla="*/ 2587 w 10000"/>
                    <a:gd name="connsiteY1" fmla="*/ 2066 h 10006"/>
                    <a:gd name="connsiteX2" fmla="*/ 4526 w 10000"/>
                    <a:gd name="connsiteY2" fmla="*/ 3357 h 10006"/>
                    <a:gd name="connsiteX3" fmla="*/ 6821 w 10000"/>
                    <a:gd name="connsiteY3" fmla="*/ 4951 h 10006"/>
                    <a:gd name="connsiteX4" fmla="*/ 9923 w 10000"/>
                    <a:gd name="connsiteY4" fmla="*/ 9220 h 10006"/>
                    <a:gd name="connsiteX5" fmla="*/ 8726 w 10000"/>
                    <a:gd name="connsiteY5" fmla="*/ 9013 h 10006"/>
                    <a:gd name="connsiteX6" fmla="*/ 5087 w 10000"/>
                    <a:gd name="connsiteY6" fmla="*/ 10006 h 10006"/>
                    <a:gd name="connsiteX7" fmla="*/ 1773 w 10000"/>
                    <a:gd name="connsiteY7" fmla="*/ 9528 h 10006"/>
                    <a:gd name="connsiteX8" fmla="*/ 2371 w 10000"/>
                    <a:gd name="connsiteY8" fmla="*/ 5617 h 10006"/>
                    <a:gd name="connsiteX9" fmla="*/ 0 w 10000"/>
                    <a:gd name="connsiteY9" fmla="*/ 6 h 10006"/>
                    <a:gd name="connsiteX0" fmla="*/ 0 w 10116"/>
                    <a:gd name="connsiteY0" fmla="*/ 6 h 10006"/>
                    <a:gd name="connsiteX1" fmla="*/ 2587 w 10116"/>
                    <a:gd name="connsiteY1" fmla="*/ 2066 h 10006"/>
                    <a:gd name="connsiteX2" fmla="*/ 4526 w 10116"/>
                    <a:gd name="connsiteY2" fmla="*/ 3357 h 10006"/>
                    <a:gd name="connsiteX3" fmla="*/ 4991 w 10116"/>
                    <a:gd name="connsiteY3" fmla="*/ 4945 h 10006"/>
                    <a:gd name="connsiteX4" fmla="*/ 9923 w 10116"/>
                    <a:gd name="connsiteY4" fmla="*/ 9220 h 10006"/>
                    <a:gd name="connsiteX5" fmla="*/ 8726 w 10116"/>
                    <a:gd name="connsiteY5" fmla="*/ 9013 h 10006"/>
                    <a:gd name="connsiteX6" fmla="*/ 5087 w 10116"/>
                    <a:gd name="connsiteY6" fmla="*/ 10006 h 10006"/>
                    <a:gd name="connsiteX7" fmla="*/ 1773 w 10116"/>
                    <a:gd name="connsiteY7" fmla="*/ 9528 h 10006"/>
                    <a:gd name="connsiteX8" fmla="*/ 2371 w 10116"/>
                    <a:gd name="connsiteY8" fmla="*/ 5617 h 10006"/>
                    <a:gd name="connsiteX9" fmla="*/ 0 w 10116"/>
                    <a:gd name="connsiteY9" fmla="*/ 6 h 10006"/>
                    <a:gd name="connsiteX0" fmla="*/ 0 w 10116"/>
                    <a:gd name="connsiteY0" fmla="*/ 6 h 10006"/>
                    <a:gd name="connsiteX1" fmla="*/ 2587 w 10116"/>
                    <a:gd name="connsiteY1" fmla="*/ 2066 h 10006"/>
                    <a:gd name="connsiteX2" fmla="*/ 4526 w 10116"/>
                    <a:gd name="connsiteY2" fmla="*/ 3357 h 10006"/>
                    <a:gd name="connsiteX3" fmla="*/ 4991 w 10116"/>
                    <a:gd name="connsiteY3" fmla="*/ 4945 h 10006"/>
                    <a:gd name="connsiteX4" fmla="*/ 9923 w 10116"/>
                    <a:gd name="connsiteY4" fmla="*/ 9220 h 10006"/>
                    <a:gd name="connsiteX5" fmla="*/ 8726 w 10116"/>
                    <a:gd name="connsiteY5" fmla="*/ 9013 h 10006"/>
                    <a:gd name="connsiteX6" fmla="*/ 5087 w 10116"/>
                    <a:gd name="connsiteY6" fmla="*/ 10006 h 10006"/>
                    <a:gd name="connsiteX7" fmla="*/ 1773 w 10116"/>
                    <a:gd name="connsiteY7" fmla="*/ 9528 h 10006"/>
                    <a:gd name="connsiteX8" fmla="*/ 2371 w 10116"/>
                    <a:gd name="connsiteY8" fmla="*/ 5617 h 10006"/>
                    <a:gd name="connsiteX9" fmla="*/ 0 w 10116"/>
                    <a:gd name="connsiteY9" fmla="*/ 6 h 10006"/>
                    <a:gd name="connsiteX0" fmla="*/ 0 w 8726"/>
                    <a:gd name="connsiteY0" fmla="*/ 6 h 10006"/>
                    <a:gd name="connsiteX1" fmla="*/ 2587 w 8726"/>
                    <a:gd name="connsiteY1" fmla="*/ 2066 h 10006"/>
                    <a:gd name="connsiteX2" fmla="*/ 4526 w 8726"/>
                    <a:gd name="connsiteY2" fmla="*/ 3357 h 10006"/>
                    <a:gd name="connsiteX3" fmla="*/ 4991 w 8726"/>
                    <a:gd name="connsiteY3" fmla="*/ 4945 h 10006"/>
                    <a:gd name="connsiteX4" fmla="*/ 8726 w 8726"/>
                    <a:gd name="connsiteY4" fmla="*/ 9013 h 10006"/>
                    <a:gd name="connsiteX5" fmla="*/ 5087 w 8726"/>
                    <a:gd name="connsiteY5" fmla="*/ 10006 h 10006"/>
                    <a:gd name="connsiteX6" fmla="*/ 1773 w 8726"/>
                    <a:gd name="connsiteY6" fmla="*/ 9528 h 10006"/>
                    <a:gd name="connsiteX7" fmla="*/ 2371 w 8726"/>
                    <a:gd name="connsiteY7" fmla="*/ 5617 h 10006"/>
                    <a:gd name="connsiteX8" fmla="*/ 0 w 8726"/>
                    <a:gd name="connsiteY8" fmla="*/ 6 h 10006"/>
                    <a:gd name="connsiteX0" fmla="*/ 0 w 10000"/>
                    <a:gd name="connsiteY0" fmla="*/ 6 h 9522"/>
                    <a:gd name="connsiteX1" fmla="*/ 2965 w 10000"/>
                    <a:gd name="connsiteY1" fmla="*/ 2065 h 9522"/>
                    <a:gd name="connsiteX2" fmla="*/ 5187 w 10000"/>
                    <a:gd name="connsiteY2" fmla="*/ 3355 h 9522"/>
                    <a:gd name="connsiteX3" fmla="*/ 5720 w 10000"/>
                    <a:gd name="connsiteY3" fmla="*/ 4942 h 9522"/>
                    <a:gd name="connsiteX4" fmla="*/ 10000 w 10000"/>
                    <a:gd name="connsiteY4" fmla="*/ 9008 h 9522"/>
                    <a:gd name="connsiteX5" fmla="*/ 5848 w 10000"/>
                    <a:gd name="connsiteY5" fmla="*/ 8021 h 9522"/>
                    <a:gd name="connsiteX6" fmla="*/ 2032 w 10000"/>
                    <a:gd name="connsiteY6" fmla="*/ 9522 h 9522"/>
                    <a:gd name="connsiteX7" fmla="*/ 2717 w 10000"/>
                    <a:gd name="connsiteY7" fmla="*/ 5614 h 9522"/>
                    <a:gd name="connsiteX8" fmla="*/ 0 w 10000"/>
                    <a:gd name="connsiteY8" fmla="*/ 6 h 9522"/>
                    <a:gd name="connsiteX0" fmla="*/ 0 w 10000"/>
                    <a:gd name="connsiteY0" fmla="*/ 7 h 9553"/>
                    <a:gd name="connsiteX1" fmla="*/ 2965 w 10000"/>
                    <a:gd name="connsiteY1" fmla="*/ 2170 h 9553"/>
                    <a:gd name="connsiteX2" fmla="*/ 5187 w 10000"/>
                    <a:gd name="connsiteY2" fmla="*/ 3524 h 9553"/>
                    <a:gd name="connsiteX3" fmla="*/ 5720 w 10000"/>
                    <a:gd name="connsiteY3" fmla="*/ 5191 h 9553"/>
                    <a:gd name="connsiteX4" fmla="*/ 10000 w 10000"/>
                    <a:gd name="connsiteY4" fmla="*/ 9461 h 9553"/>
                    <a:gd name="connsiteX5" fmla="*/ 5848 w 10000"/>
                    <a:gd name="connsiteY5" fmla="*/ 8425 h 9553"/>
                    <a:gd name="connsiteX6" fmla="*/ 2717 w 10000"/>
                    <a:gd name="connsiteY6" fmla="*/ 5897 h 9553"/>
                    <a:gd name="connsiteX7" fmla="*/ 0 w 10000"/>
                    <a:gd name="connsiteY7" fmla="*/ 7 h 9553"/>
                    <a:gd name="connsiteX0" fmla="*/ 0 w 10000"/>
                    <a:gd name="connsiteY0" fmla="*/ 8 h 10001"/>
                    <a:gd name="connsiteX1" fmla="*/ 2743 w 10000"/>
                    <a:gd name="connsiteY1" fmla="*/ 1972 h 10001"/>
                    <a:gd name="connsiteX2" fmla="*/ 5187 w 10000"/>
                    <a:gd name="connsiteY2" fmla="*/ 3690 h 10001"/>
                    <a:gd name="connsiteX3" fmla="*/ 5720 w 10000"/>
                    <a:gd name="connsiteY3" fmla="*/ 5435 h 10001"/>
                    <a:gd name="connsiteX4" fmla="*/ 10000 w 10000"/>
                    <a:gd name="connsiteY4" fmla="*/ 9905 h 10001"/>
                    <a:gd name="connsiteX5" fmla="*/ 5848 w 10000"/>
                    <a:gd name="connsiteY5" fmla="*/ 8820 h 10001"/>
                    <a:gd name="connsiteX6" fmla="*/ 2717 w 10000"/>
                    <a:gd name="connsiteY6" fmla="*/ 6174 h 10001"/>
                    <a:gd name="connsiteX7" fmla="*/ 0 w 10000"/>
                    <a:gd name="connsiteY7" fmla="*/ 8 h 10001"/>
                    <a:gd name="connsiteX0" fmla="*/ 0 w 10000"/>
                    <a:gd name="connsiteY0" fmla="*/ 8 h 10001"/>
                    <a:gd name="connsiteX1" fmla="*/ 2743 w 10000"/>
                    <a:gd name="connsiteY1" fmla="*/ 1972 h 10001"/>
                    <a:gd name="connsiteX2" fmla="*/ 5187 w 10000"/>
                    <a:gd name="connsiteY2" fmla="*/ 3690 h 10001"/>
                    <a:gd name="connsiteX3" fmla="*/ 5720 w 10000"/>
                    <a:gd name="connsiteY3" fmla="*/ 5435 h 10001"/>
                    <a:gd name="connsiteX4" fmla="*/ 10000 w 10000"/>
                    <a:gd name="connsiteY4" fmla="*/ 9905 h 10001"/>
                    <a:gd name="connsiteX5" fmla="*/ 5848 w 10000"/>
                    <a:gd name="connsiteY5" fmla="*/ 8820 h 10001"/>
                    <a:gd name="connsiteX6" fmla="*/ 2342 w 10000"/>
                    <a:gd name="connsiteY6" fmla="*/ 5501 h 10001"/>
                    <a:gd name="connsiteX7" fmla="*/ 0 w 10000"/>
                    <a:gd name="connsiteY7" fmla="*/ 8 h 10001"/>
                    <a:gd name="connsiteX0" fmla="*/ 0 w 10000"/>
                    <a:gd name="connsiteY0" fmla="*/ 8 h 10001"/>
                    <a:gd name="connsiteX1" fmla="*/ 2743 w 10000"/>
                    <a:gd name="connsiteY1" fmla="*/ 1972 h 10001"/>
                    <a:gd name="connsiteX2" fmla="*/ 5187 w 10000"/>
                    <a:gd name="connsiteY2" fmla="*/ 3690 h 10001"/>
                    <a:gd name="connsiteX3" fmla="*/ 5720 w 10000"/>
                    <a:gd name="connsiteY3" fmla="*/ 5435 h 10001"/>
                    <a:gd name="connsiteX4" fmla="*/ 10000 w 10000"/>
                    <a:gd name="connsiteY4" fmla="*/ 9905 h 10001"/>
                    <a:gd name="connsiteX5" fmla="*/ 5848 w 10000"/>
                    <a:gd name="connsiteY5" fmla="*/ 8820 h 10001"/>
                    <a:gd name="connsiteX6" fmla="*/ 2342 w 10000"/>
                    <a:gd name="connsiteY6" fmla="*/ 5501 h 10001"/>
                    <a:gd name="connsiteX7" fmla="*/ 0 w 10000"/>
                    <a:gd name="connsiteY7" fmla="*/ 8 h 100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000" h="10001">
                      <a:moveTo>
                        <a:pt x="0" y="8"/>
                      </a:moveTo>
                      <a:cubicBezTo>
                        <a:pt x="1441" y="-128"/>
                        <a:pt x="1879" y="1357"/>
                        <a:pt x="2743" y="1972"/>
                      </a:cubicBezTo>
                      <a:cubicBezTo>
                        <a:pt x="3608" y="2585"/>
                        <a:pt x="4691" y="3113"/>
                        <a:pt x="5187" y="3690"/>
                      </a:cubicBezTo>
                      <a:cubicBezTo>
                        <a:pt x="5683" y="4267"/>
                        <a:pt x="4937" y="3401"/>
                        <a:pt x="5720" y="5435"/>
                      </a:cubicBezTo>
                      <a:cubicBezTo>
                        <a:pt x="6522" y="6470"/>
                        <a:pt x="9979" y="9340"/>
                        <a:pt x="10000" y="9905"/>
                      </a:cubicBezTo>
                      <a:cubicBezTo>
                        <a:pt x="10021" y="10469"/>
                        <a:pt x="8982" y="8359"/>
                        <a:pt x="5848" y="8820"/>
                      </a:cubicBezTo>
                      <a:cubicBezTo>
                        <a:pt x="4634" y="8198"/>
                        <a:pt x="2529" y="7348"/>
                        <a:pt x="2342" y="5501"/>
                      </a:cubicBezTo>
                      <a:cubicBezTo>
                        <a:pt x="2348" y="3381"/>
                        <a:pt x="830" y="2519"/>
                        <a:pt x="0" y="8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  <a:alpha val="48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108" name="그룹 107"/>
            <p:cNvGrpSpPr/>
            <p:nvPr/>
          </p:nvGrpSpPr>
          <p:grpSpPr>
            <a:xfrm rot="234272">
              <a:off x="5525209" y="3092071"/>
              <a:ext cx="66197" cy="83839"/>
              <a:chOff x="515520" y="1345056"/>
              <a:chExt cx="1503806" cy="1444791"/>
            </a:xfrm>
            <a:gradFill>
              <a:gsLst>
                <a:gs pos="0">
                  <a:srgbClr val="FF9900"/>
                </a:gs>
                <a:gs pos="59000">
                  <a:schemeClr val="accent4">
                    <a:lumMod val="60000"/>
                    <a:lumOff val="40000"/>
                  </a:schemeClr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9800000" scaled="0"/>
            </a:gradFill>
          </p:grpSpPr>
          <p:sp>
            <p:nvSpPr>
              <p:cNvPr id="109" name="정오각형 108"/>
              <p:cNvSpPr/>
              <p:nvPr/>
            </p:nvSpPr>
            <p:spPr>
              <a:xfrm rot="20398178">
                <a:off x="515520" y="1345056"/>
                <a:ext cx="1503806" cy="1444791"/>
              </a:xfrm>
              <a:prstGeom prst="pent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10" name="꺾인 연결선 109"/>
              <p:cNvCxnSpPr/>
              <p:nvPr/>
            </p:nvCxnSpPr>
            <p:spPr>
              <a:xfrm flipV="1">
                <a:off x="762000" y="2004060"/>
                <a:ext cx="1173480" cy="487680"/>
              </a:xfrm>
              <a:prstGeom prst="bentConnector3">
                <a:avLst>
                  <a:gd name="adj1" fmla="val 52598"/>
                </a:avLst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" name="직사각형 12"/>
          <p:cNvSpPr/>
          <p:nvPr/>
        </p:nvSpPr>
        <p:spPr>
          <a:xfrm>
            <a:off x="0" y="5009113"/>
            <a:ext cx="12192000" cy="1848887"/>
          </a:xfrm>
          <a:prstGeom prst="rect">
            <a:avLst/>
          </a:prstGeom>
          <a:solidFill>
            <a:srgbClr val="95C4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" name="그룹 1"/>
          <p:cNvGrpSpPr/>
          <p:nvPr/>
        </p:nvGrpSpPr>
        <p:grpSpPr>
          <a:xfrm>
            <a:off x="4522568" y="4505543"/>
            <a:ext cx="2886075" cy="560373"/>
            <a:chOff x="4479466" y="2807710"/>
            <a:chExt cx="2886075" cy="560373"/>
          </a:xfrm>
        </p:grpSpPr>
        <p:sp>
          <p:nvSpPr>
            <p:cNvPr id="5" name="자유형 4"/>
            <p:cNvSpPr/>
            <p:nvPr/>
          </p:nvSpPr>
          <p:spPr>
            <a:xfrm>
              <a:off x="4479466" y="3008135"/>
              <a:ext cx="1078297" cy="323702"/>
            </a:xfrm>
            <a:custGeom>
              <a:avLst/>
              <a:gdLst>
                <a:gd name="connsiteX0" fmla="*/ 5595 w 2510999"/>
                <a:gd name="connsiteY0" fmla="*/ 685800 h 753796"/>
                <a:gd name="connsiteX1" fmla="*/ 15120 w 2510999"/>
                <a:gd name="connsiteY1" fmla="*/ 542925 h 753796"/>
                <a:gd name="connsiteX2" fmla="*/ 62745 w 2510999"/>
                <a:gd name="connsiteY2" fmla="*/ 533400 h 753796"/>
                <a:gd name="connsiteX3" fmla="*/ 72270 w 2510999"/>
                <a:gd name="connsiteY3" fmla="*/ 495300 h 753796"/>
                <a:gd name="connsiteX4" fmla="*/ 167520 w 2510999"/>
                <a:gd name="connsiteY4" fmla="*/ 457200 h 753796"/>
                <a:gd name="connsiteX5" fmla="*/ 224670 w 2510999"/>
                <a:gd name="connsiteY5" fmla="*/ 457200 h 753796"/>
                <a:gd name="connsiteX6" fmla="*/ 310395 w 2510999"/>
                <a:gd name="connsiteY6" fmla="*/ 409575 h 753796"/>
                <a:gd name="connsiteX7" fmla="*/ 367545 w 2510999"/>
                <a:gd name="connsiteY7" fmla="*/ 390525 h 753796"/>
                <a:gd name="connsiteX8" fmla="*/ 396120 w 2510999"/>
                <a:gd name="connsiteY8" fmla="*/ 381000 h 753796"/>
                <a:gd name="connsiteX9" fmla="*/ 424695 w 2510999"/>
                <a:gd name="connsiteY9" fmla="*/ 371475 h 753796"/>
                <a:gd name="connsiteX10" fmla="*/ 481845 w 2510999"/>
                <a:gd name="connsiteY10" fmla="*/ 333375 h 753796"/>
                <a:gd name="connsiteX11" fmla="*/ 529470 w 2510999"/>
                <a:gd name="connsiteY11" fmla="*/ 276225 h 753796"/>
                <a:gd name="connsiteX12" fmla="*/ 558045 w 2510999"/>
                <a:gd name="connsiteY12" fmla="*/ 266700 h 753796"/>
                <a:gd name="connsiteX13" fmla="*/ 577095 w 2510999"/>
                <a:gd name="connsiteY13" fmla="*/ 295275 h 753796"/>
                <a:gd name="connsiteX14" fmla="*/ 691395 w 2510999"/>
                <a:gd name="connsiteY14" fmla="*/ 257175 h 753796"/>
                <a:gd name="connsiteX15" fmla="*/ 719970 w 2510999"/>
                <a:gd name="connsiteY15" fmla="*/ 238125 h 753796"/>
                <a:gd name="connsiteX16" fmla="*/ 796170 w 2510999"/>
                <a:gd name="connsiteY16" fmla="*/ 190500 h 753796"/>
                <a:gd name="connsiteX17" fmla="*/ 824745 w 2510999"/>
                <a:gd name="connsiteY17" fmla="*/ 171450 h 753796"/>
                <a:gd name="connsiteX18" fmla="*/ 881895 w 2510999"/>
                <a:gd name="connsiteY18" fmla="*/ 152400 h 753796"/>
                <a:gd name="connsiteX19" fmla="*/ 910470 w 2510999"/>
                <a:gd name="connsiteY19" fmla="*/ 142875 h 753796"/>
                <a:gd name="connsiteX20" fmla="*/ 939045 w 2510999"/>
                <a:gd name="connsiteY20" fmla="*/ 133350 h 753796"/>
                <a:gd name="connsiteX21" fmla="*/ 967620 w 2510999"/>
                <a:gd name="connsiteY21" fmla="*/ 123825 h 753796"/>
                <a:gd name="connsiteX22" fmla="*/ 996195 w 2510999"/>
                <a:gd name="connsiteY22" fmla="*/ 104775 h 753796"/>
                <a:gd name="connsiteX23" fmla="*/ 1091445 w 2510999"/>
                <a:gd name="connsiteY23" fmla="*/ 76200 h 753796"/>
                <a:gd name="connsiteX24" fmla="*/ 1148595 w 2510999"/>
                <a:gd name="connsiteY24" fmla="*/ 47625 h 753796"/>
                <a:gd name="connsiteX25" fmla="*/ 1177170 w 2510999"/>
                <a:gd name="connsiteY25" fmla="*/ 66675 h 753796"/>
                <a:gd name="connsiteX26" fmla="*/ 1234320 w 2510999"/>
                <a:gd name="connsiteY26" fmla="*/ 85725 h 753796"/>
                <a:gd name="connsiteX27" fmla="*/ 1262895 w 2510999"/>
                <a:gd name="connsiteY27" fmla="*/ 95250 h 753796"/>
                <a:gd name="connsiteX28" fmla="*/ 1291470 w 2510999"/>
                <a:gd name="connsiteY28" fmla="*/ 104775 h 753796"/>
                <a:gd name="connsiteX29" fmla="*/ 1329570 w 2510999"/>
                <a:gd name="connsiteY29" fmla="*/ 114300 h 753796"/>
                <a:gd name="connsiteX30" fmla="*/ 1462920 w 2510999"/>
                <a:gd name="connsiteY30" fmla="*/ 95250 h 753796"/>
                <a:gd name="connsiteX31" fmla="*/ 1520070 w 2510999"/>
                <a:gd name="connsiteY31" fmla="*/ 57150 h 753796"/>
                <a:gd name="connsiteX32" fmla="*/ 1577220 w 2510999"/>
                <a:gd name="connsiteY32" fmla="*/ 9525 h 753796"/>
                <a:gd name="connsiteX33" fmla="*/ 1605795 w 2510999"/>
                <a:gd name="connsiteY33" fmla="*/ 0 h 753796"/>
                <a:gd name="connsiteX34" fmla="*/ 1662945 w 2510999"/>
                <a:gd name="connsiteY34" fmla="*/ 28575 h 753796"/>
                <a:gd name="connsiteX35" fmla="*/ 1691520 w 2510999"/>
                <a:gd name="connsiteY35" fmla="*/ 85725 h 753796"/>
                <a:gd name="connsiteX36" fmla="*/ 1767720 w 2510999"/>
                <a:gd name="connsiteY36" fmla="*/ 104775 h 753796"/>
                <a:gd name="connsiteX37" fmla="*/ 1796295 w 2510999"/>
                <a:gd name="connsiteY37" fmla="*/ 133350 h 753796"/>
                <a:gd name="connsiteX38" fmla="*/ 1843920 w 2510999"/>
                <a:gd name="connsiteY38" fmla="*/ 190500 h 753796"/>
                <a:gd name="connsiteX39" fmla="*/ 1891545 w 2510999"/>
                <a:gd name="connsiteY39" fmla="*/ 200025 h 753796"/>
                <a:gd name="connsiteX40" fmla="*/ 1920120 w 2510999"/>
                <a:gd name="connsiteY40" fmla="*/ 209550 h 753796"/>
                <a:gd name="connsiteX41" fmla="*/ 1977270 w 2510999"/>
                <a:gd name="connsiteY41" fmla="*/ 257175 h 753796"/>
                <a:gd name="connsiteX42" fmla="*/ 2005845 w 2510999"/>
                <a:gd name="connsiteY42" fmla="*/ 276225 h 753796"/>
                <a:gd name="connsiteX43" fmla="*/ 2053470 w 2510999"/>
                <a:gd name="connsiteY43" fmla="*/ 323850 h 753796"/>
                <a:gd name="connsiteX44" fmla="*/ 2091570 w 2510999"/>
                <a:gd name="connsiteY44" fmla="*/ 381000 h 753796"/>
                <a:gd name="connsiteX45" fmla="*/ 2148720 w 2510999"/>
                <a:gd name="connsiteY45" fmla="*/ 438150 h 753796"/>
                <a:gd name="connsiteX46" fmla="*/ 2186820 w 2510999"/>
                <a:gd name="connsiteY46" fmla="*/ 495300 h 753796"/>
                <a:gd name="connsiteX47" fmla="*/ 2205870 w 2510999"/>
                <a:gd name="connsiteY47" fmla="*/ 523875 h 753796"/>
                <a:gd name="connsiteX48" fmla="*/ 2234445 w 2510999"/>
                <a:gd name="connsiteY48" fmla="*/ 552450 h 753796"/>
                <a:gd name="connsiteX49" fmla="*/ 2253495 w 2510999"/>
                <a:gd name="connsiteY49" fmla="*/ 581025 h 753796"/>
                <a:gd name="connsiteX50" fmla="*/ 2282070 w 2510999"/>
                <a:gd name="connsiteY50" fmla="*/ 600075 h 753796"/>
                <a:gd name="connsiteX51" fmla="*/ 2367795 w 2510999"/>
                <a:gd name="connsiteY51" fmla="*/ 666750 h 753796"/>
                <a:gd name="connsiteX52" fmla="*/ 2405895 w 2510999"/>
                <a:gd name="connsiteY52" fmla="*/ 657225 h 753796"/>
                <a:gd name="connsiteX53" fmla="*/ 2434470 w 2510999"/>
                <a:gd name="connsiteY53" fmla="*/ 628650 h 753796"/>
                <a:gd name="connsiteX54" fmla="*/ 2463045 w 2510999"/>
                <a:gd name="connsiteY54" fmla="*/ 685800 h 753796"/>
                <a:gd name="connsiteX55" fmla="*/ 2491620 w 2510999"/>
                <a:gd name="connsiteY55" fmla="*/ 704850 h 753796"/>
                <a:gd name="connsiteX56" fmla="*/ 2510670 w 2510999"/>
                <a:gd name="connsiteY56" fmla="*/ 733425 h 753796"/>
                <a:gd name="connsiteX57" fmla="*/ 2453520 w 2510999"/>
                <a:gd name="connsiteY57" fmla="*/ 733425 h 753796"/>
                <a:gd name="connsiteX58" fmla="*/ 2272545 w 2510999"/>
                <a:gd name="connsiteY58" fmla="*/ 742950 h 753796"/>
                <a:gd name="connsiteX59" fmla="*/ 2110620 w 2510999"/>
                <a:gd name="connsiteY59" fmla="*/ 752475 h 753796"/>
                <a:gd name="connsiteX60" fmla="*/ 1920120 w 2510999"/>
                <a:gd name="connsiteY60" fmla="*/ 742950 h 753796"/>
                <a:gd name="connsiteX61" fmla="*/ 1891545 w 2510999"/>
                <a:gd name="connsiteY61" fmla="*/ 733425 h 753796"/>
                <a:gd name="connsiteX62" fmla="*/ 1501020 w 2510999"/>
                <a:gd name="connsiteY62" fmla="*/ 733425 h 753796"/>
                <a:gd name="connsiteX63" fmla="*/ 1224795 w 2510999"/>
                <a:gd name="connsiteY63" fmla="*/ 742950 h 753796"/>
                <a:gd name="connsiteX64" fmla="*/ 1024770 w 2510999"/>
                <a:gd name="connsiteY64" fmla="*/ 742950 h 753796"/>
                <a:gd name="connsiteX65" fmla="*/ 996195 w 2510999"/>
                <a:gd name="connsiteY65" fmla="*/ 733425 h 753796"/>
                <a:gd name="connsiteX66" fmla="*/ 929520 w 2510999"/>
                <a:gd name="connsiteY66" fmla="*/ 723900 h 753796"/>
                <a:gd name="connsiteX67" fmla="*/ 215145 w 2510999"/>
                <a:gd name="connsiteY67" fmla="*/ 723900 h 753796"/>
                <a:gd name="connsiteX68" fmla="*/ 186570 w 2510999"/>
                <a:gd name="connsiteY68" fmla="*/ 714375 h 753796"/>
                <a:gd name="connsiteX69" fmla="*/ 72270 w 2510999"/>
                <a:gd name="connsiteY69" fmla="*/ 695325 h 753796"/>
                <a:gd name="connsiteX70" fmla="*/ 5595 w 2510999"/>
                <a:gd name="connsiteY70" fmla="*/ 685800 h 753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2510999" h="753796">
                  <a:moveTo>
                    <a:pt x="5595" y="685800"/>
                  </a:moveTo>
                  <a:cubicBezTo>
                    <a:pt x="-3930" y="660400"/>
                    <a:pt x="-1639" y="587617"/>
                    <a:pt x="15120" y="542925"/>
                  </a:cubicBezTo>
                  <a:cubicBezTo>
                    <a:pt x="20804" y="527766"/>
                    <a:pt x="50308" y="543764"/>
                    <a:pt x="62745" y="533400"/>
                  </a:cubicBezTo>
                  <a:cubicBezTo>
                    <a:pt x="72802" y="525019"/>
                    <a:pt x="67113" y="507332"/>
                    <a:pt x="72270" y="495300"/>
                  </a:cubicBezTo>
                  <a:cubicBezTo>
                    <a:pt x="92972" y="446995"/>
                    <a:pt x="108016" y="464638"/>
                    <a:pt x="167520" y="457200"/>
                  </a:cubicBezTo>
                  <a:cubicBezTo>
                    <a:pt x="243720" y="431800"/>
                    <a:pt x="148470" y="457200"/>
                    <a:pt x="224670" y="457200"/>
                  </a:cubicBezTo>
                  <a:cubicBezTo>
                    <a:pt x="253395" y="457200"/>
                    <a:pt x="294078" y="415014"/>
                    <a:pt x="310395" y="409575"/>
                  </a:cubicBezTo>
                  <a:lnTo>
                    <a:pt x="367545" y="390525"/>
                  </a:lnTo>
                  <a:lnTo>
                    <a:pt x="396120" y="381000"/>
                  </a:lnTo>
                  <a:cubicBezTo>
                    <a:pt x="405645" y="377825"/>
                    <a:pt x="416341" y="377044"/>
                    <a:pt x="424695" y="371475"/>
                  </a:cubicBezTo>
                  <a:lnTo>
                    <a:pt x="481845" y="333375"/>
                  </a:lnTo>
                  <a:cubicBezTo>
                    <a:pt x="495902" y="312290"/>
                    <a:pt x="507468" y="290893"/>
                    <a:pt x="529470" y="276225"/>
                  </a:cubicBezTo>
                  <a:cubicBezTo>
                    <a:pt x="537824" y="270656"/>
                    <a:pt x="548520" y="269875"/>
                    <a:pt x="558045" y="266700"/>
                  </a:cubicBezTo>
                  <a:cubicBezTo>
                    <a:pt x="564395" y="276225"/>
                    <a:pt x="565803" y="293393"/>
                    <a:pt x="577095" y="295275"/>
                  </a:cubicBezTo>
                  <a:cubicBezTo>
                    <a:pt x="703261" y="316303"/>
                    <a:pt x="647641" y="300929"/>
                    <a:pt x="691395" y="257175"/>
                  </a:cubicBezTo>
                  <a:cubicBezTo>
                    <a:pt x="699490" y="249080"/>
                    <a:pt x="710445" y="244475"/>
                    <a:pt x="719970" y="238125"/>
                  </a:cubicBezTo>
                  <a:cubicBezTo>
                    <a:pt x="765667" y="169579"/>
                    <a:pt x="700956" y="253976"/>
                    <a:pt x="796170" y="190500"/>
                  </a:cubicBezTo>
                  <a:cubicBezTo>
                    <a:pt x="805695" y="184150"/>
                    <a:pt x="814284" y="176099"/>
                    <a:pt x="824745" y="171450"/>
                  </a:cubicBezTo>
                  <a:cubicBezTo>
                    <a:pt x="843095" y="163295"/>
                    <a:pt x="862845" y="158750"/>
                    <a:pt x="881895" y="152400"/>
                  </a:cubicBezTo>
                  <a:lnTo>
                    <a:pt x="910470" y="142875"/>
                  </a:lnTo>
                  <a:lnTo>
                    <a:pt x="939045" y="133350"/>
                  </a:lnTo>
                  <a:cubicBezTo>
                    <a:pt x="948570" y="130175"/>
                    <a:pt x="959266" y="129394"/>
                    <a:pt x="967620" y="123825"/>
                  </a:cubicBezTo>
                  <a:cubicBezTo>
                    <a:pt x="977145" y="117475"/>
                    <a:pt x="985673" y="109284"/>
                    <a:pt x="996195" y="104775"/>
                  </a:cubicBezTo>
                  <a:cubicBezTo>
                    <a:pt x="1033467" y="88801"/>
                    <a:pt x="1053029" y="101811"/>
                    <a:pt x="1091445" y="76200"/>
                  </a:cubicBezTo>
                  <a:cubicBezTo>
                    <a:pt x="1128374" y="51581"/>
                    <a:pt x="1109160" y="60770"/>
                    <a:pt x="1148595" y="47625"/>
                  </a:cubicBezTo>
                  <a:cubicBezTo>
                    <a:pt x="1158120" y="53975"/>
                    <a:pt x="1166709" y="62026"/>
                    <a:pt x="1177170" y="66675"/>
                  </a:cubicBezTo>
                  <a:cubicBezTo>
                    <a:pt x="1195520" y="74830"/>
                    <a:pt x="1215270" y="79375"/>
                    <a:pt x="1234320" y="85725"/>
                  </a:cubicBezTo>
                  <a:lnTo>
                    <a:pt x="1262895" y="95250"/>
                  </a:lnTo>
                  <a:cubicBezTo>
                    <a:pt x="1272420" y="98425"/>
                    <a:pt x="1281730" y="102340"/>
                    <a:pt x="1291470" y="104775"/>
                  </a:cubicBezTo>
                  <a:lnTo>
                    <a:pt x="1329570" y="114300"/>
                  </a:lnTo>
                  <a:cubicBezTo>
                    <a:pt x="1341033" y="113258"/>
                    <a:pt x="1430653" y="113176"/>
                    <a:pt x="1462920" y="95250"/>
                  </a:cubicBezTo>
                  <a:cubicBezTo>
                    <a:pt x="1482934" y="84131"/>
                    <a:pt x="1503881" y="73339"/>
                    <a:pt x="1520070" y="57150"/>
                  </a:cubicBezTo>
                  <a:cubicBezTo>
                    <a:pt x="1541136" y="36084"/>
                    <a:pt x="1550698" y="22786"/>
                    <a:pt x="1577220" y="9525"/>
                  </a:cubicBezTo>
                  <a:cubicBezTo>
                    <a:pt x="1586200" y="5035"/>
                    <a:pt x="1596270" y="3175"/>
                    <a:pt x="1605795" y="0"/>
                  </a:cubicBezTo>
                  <a:cubicBezTo>
                    <a:pt x="1624619" y="6275"/>
                    <a:pt x="1649516" y="11789"/>
                    <a:pt x="1662945" y="28575"/>
                  </a:cubicBezTo>
                  <a:cubicBezTo>
                    <a:pt x="1693621" y="66920"/>
                    <a:pt x="1646912" y="50039"/>
                    <a:pt x="1691520" y="85725"/>
                  </a:cubicBezTo>
                  <a:cubicBezTo>
                    <a:pt x="1701283" y="93535"/>
                    <a:pt x="1765348" y="104301"/>
                    <a:pt x="1767720" y="104775"/>
                  </a:cubicBezTo>
                  <a:cubicBezTo>
                    <a:pt x="1777245" y="114300"/>
                    <a:pt x="1787671" y="123002"/>
                    <a:pt x="1796295" y="133350"/>
                  </a:cubicBezTo>
                  <a:cubicBezTo>
                    <a:pt x="1811924" y="152105"/>
                    <a:pt x="1820068" y="178574"/>
                    <a:pt x="1843920" y="190500"/>
                  </a:cubicBezTo>
                  <a:cubicBezTo>
                    <a:pt x="1858400" y="197740"/>
                    <a:pt x="1875839" y="196098"/>
                    <a:pt x="1891545" y="200025"/>
                  </a:cubicBezTo>
                  <a:cubicBezTo>
                    <a:pt x="1901285" y="202460"/>
                    <a:pt x="1911140" y="205060"/>
                    <a:pt x="1920120" y="209550"/>
                  </a:cubicBezTo>
                  <a:cubicBezTo>
                    <a:pt x="1955593" y="227287"/>
                    <a:pt x="1945672" y="230843"/>
                    <a:pt x="1977270" y="257175"/>
                  </a:cubicBezTo>
                  <a:cubicBezTo>
                    <a:pt x="1986064" y="264504"/>
                    <a:pt x="1996320" y="269875"/>
                    <a:pt x="2005845" y="276225"/>
                  </a:cubicBezTo>
                  <a:cubicBezTo>
                    <a:pt x="2082045" y="390525"/>
                    <a:pt x="1964570" y="222250"/>
                    <a:pt x="2053470" y="323850"/>
                  </a:cubicBezTo>
                  <a:cubicBezTo>
                    <a:pt x="2068547" y="341080"/>
                    <a:pt x="2075381" y="364811"/>
                    <a:pt x="2091570" y="381000"/>
                  </a:cubicBezTo>
                  <a:cubicBezTo>
                    <a:pt x="2110620" y="400050"/>
                    <a:pt x="2133776" y="415734"/>
                    <a:pt x="2148720" y="438150"/>
                  </a:cubicBezTo>
                  <a:lnTo>
                    <a:pt x="2186820" y="495300"/>
                  </a:lnTo>
                  <a:cubicBezTo>
                    <a:pt x="2193170" y="504825"/>
                    <a:pt x="2197775" y="515780"/>
                    <a:pt x="2205870" y="523875"/>
                  </a:cubicBezTo>
                  <a:cubicBezTo>
                    <a:pt x="2215395" y="533400"/>
                    <a:pt x="2225821" y="542102"/>
                    <a:pt x="2234445" y="552450"/>
                  </a:cubicBezTo>
                  <a:cubicBezTo>
                    <a:pt x="2241774" y="561244"/>
                    <a:pt x="2245400" y="572930"/>
                    <a:pt x="2253495" y="581025"/>
                  </a:cubicBezTo>
                  <a:cubicBezTo>
                    <a:pt x="2261590" y="589120"/>
                    <a:pt x="2273514" y="592470"/>
                    <a:pt x="2282070" y="600075"/>
                  </a:cubicBezTo>
                  <a:cubicBezTo>
                    <a:pt x="2359169" y="668608"/>
                    <a:pt x="2308873" y="647109"/>
                    <a:pt x="2367795" y="666750"/>
                  </a:cubicBezTo>
                  <a:cubicBezTo>
                    <a:pt x="2380495" y="663575"/>
                    <a:pt x="2394529" y="663720"/>
                    <a:pt x="2405895" y="657225"/>
                  </a:cubicBezTo>
                  <a:cubicBezTo>
                    <a:pt x="2417591" y="650542"/>
                    <a:pt x="2421000" y="628650"/>
                    <a:pt x="2434470" y="628650"/>
                  </a:cubicBezTo>
                  <a:cubicBezTo>
                    <a:pt x="2450529" y="628650"/>
                    <a:pt x="2457408" y="678754"/>
                    <a:pt x="2463045" y="685800"/>
                  </a:cubicBezTo>
                  <a:cubicBezTo>
                    <a:pt x="2470196" y="694739"/>
                    <a:pt x="2482095" y="698500"/>
                    <a:pt x="2491620" y="704850"/>
                  </a:cubicBezTo>
                  <a:cubicBezTo>
                    <a:pt x="2497970" y="714375"/>
                    <a:pt x="2513446" y="722319"/>
                    <a:pt x="2510670" y="733425"/>
                  </a:cubicBezTo>
                  <a:cubicBezTo>
                    <a:pt x="2504808" y="756871"/>
                    <a:pt x="2459382" y="735379"/>
                    <a:pt x="2453520" y="733425"/>
                  </a:cubicBezTo>
                  <a:lnTo>
                    <a:pt x="2272545" y="742950"/>
                  </a:lnTo>
                  <a:cubicBezTo>
                    <a:pt x="2218560" y="745949"/>
                    <a:pt x="2164688" y="752475"/>
                    <a:pt x="2110620" y="752475"/>
                  </a:cubicBezTo>
                  <a:cubicBezTo>
                    <a:pt x="2047041" y="752475"/>
                    <a:pt x="1983620" y="746125"/>
                    <a:pt x="1920120" y="742950"/>
                  </a:cubicBezTo>
                  <a:cubicBezTo>
                    <a:pt x="1910595" y="739775"/>
                    <a:pt x="1901423" y="735221"/>
                    <a:pt x="1891545" y="733425"/>
                  </a:cubicBezTo>
                  <a:cubicBezTo>
                    <a:pt x="1759920" y="709493"/>
                    <a:pt x="1641959" y="728879"/>
                    <a:pt x="1501020" y="733425"/>
                  </a:cubicBezTo>
                  <a:lnTo>
                    <a:pt x="1224795" y="742950"/>
                  </a:lnTo>
                  <a:cubicBezTo>
                    <a:pt x="1127925" y="756789"/>
                    <a:pt x="1152882" y="758022"/>
                    <a:pt x="1024770" y="742950"/>
                  </a:cubicBezTo>
                  <a:cubicBezTo>
                    <a:pt x="1014799" y="741777"/>
                    <a:pt x="1006040" y="735394"/>
                    <a:pt x="996195" y="733425"/>
                  </a:cubicBezTo>
                  <a:cubicBezTo>
                    <a:pt x="974180" y="729022"/>
                    <a:pt x="951745" y="727075"/>
                    <a:pt x="929520" y="723900"/>
                  </a:cubicBezTo>
                  <a:cubicBezTo>
                    <a:pt x="608357" y="740803"/>
                    <a:pt x="698864" y="740297"/>
                    <a:pt x="215145" y="723900"/>
                  </a:cubicBezTo>
                  <a:cubicBezTo>
                    <a:pt x="205111" y="723560"/>
                    <a:pt x="196415" y="716344"/>
                    <a:pt x="186570" y="714375"/>
                  </a:cubicBezTo>
                  <a:cubicBezTo>
                    <a:pt x="148695" y="706800"/>
                    <a:pt x="108913" y="707539"/>
                    <a:pt x="72270" y="695325"/>
                  </a:cubicBezTo>
                  <a:cubicBezTo>
                    <a:pt x="12108" y="675271"/>
                    <a:pt x="15120" y="711200"/>
                    <a:pt x="5595" y="68580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  <a:effectLst>
              <a:reflection blurRad="6350" stA="50000" endA="300" endPos="5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자유형 6"/>
            <p:cNvSpPr/>
            <p:nvPr/>
          </p:nvSpPr>
          <p:spPr>
            <a:xfrm>
              <a:off x="5884847" y="2807710"/>
              <a:ext cx="1480694" cy="560373"/>
            </a:xfrm>
            <a:custGeom>
              <a:avLst/>
              <a:gdLst>
                <a:gd name="connsiteX0" fmla="*/ 0 w 3448050"/>
                <a:gd name="connsiteY0" fmla="*/ 1238250 h 1304925"/>
                <a:gd name="connsiteX1" fmla="*/ 76200 w 3448050"/>
                <a:gd name="connsiteY1" fmla="*/ 1228725 h 1304925"/>
                <a:gd name="connsiteX2" fmla="*/ 104775 w 3448050"/>
                <a:gd name="connsiteY2" fmla="*/ 1219200 h 1304925"/>
                <a:gd name="connsiteX3" fmla="*/ 142875 w 3448050"/>
                <a:gd name="connsiteY3" fmla="*/ 1133475 h 1304925"/>
                <a:gd name="connsiteX4" fmla="*/ 152400 w 3448050"/>
                <a:gd name="connsiteY4" fmla="*/ 1104900 h 1304925"/>
                <a:gd name="connsiteX5" fmla="*/ 190500 w 3448050"/>
                <a:gd name="connsiteY5" fmla="*/ 1047750 h 1304925"/>
                <a:gd name="connsiteX6" fmla="*/ 209550 w 3448050"/>
                <a:gd name="connsiteY6" fmla="*/ 1019175 h 1304925"/>
                <a:gd name="connsiteX7" fmla="*/ 238125 w 3448050"/>
                <a:gd name="connsiteY7" fmla="*/ 933450 h 1304925"/>
                <a:gd name="connsiteX8" fmla="*/ 247650 w 3448050"/>
                <a:gd name="connsiteY8" fmla="*/ 904875 h 1304925"/>
                <a:gd name="connsiteX9" fmla="*/ 295275 w 3448050"/>
                <a:gd name="connsiteY9" fmla="*/ 847725 h 1304925"/>
                <a:gd name="connsiteX10" fmla="*/ 390525 w 3448050"/>
                <a:gd name="connsiteY10" fmla="*/ 857250 h 1304925"/>
                <a:gd name="connsiteX11" fmla="*/ 400050 w 3448050"/>
                <a:gd name="connsiteY11" fmla="*/ 942975 h 1304925"/>
                <a:gd name="connsiteX12" fmla="*/ 428625 w 3448050"/>
                <a:gd name="connsiteY12" fmla="*/ 962025 h 1304925"/>
                <a:gd name="connsiteX13" fmla="*/ 504825 w 3448050"/>
                <a:gd name="connsiteY13" fmla="*/ 952500 h 1304925"/>
                <a:gd name="connsiteX14" fmla="*/ 514350 w 3448050"/>
                <a:gd name="connsiteY14" fmla="*/ 914400 h 1304925"/>
                <a:gd name="connsiteX15" fmla="*/ 542925 w 3448050"/>
                <a:gd name="connsiteY15" fmla="*/ 857250 h 1304925"/>
                <a:gd name="connsiteX16" fmla="*/ 571500 w 3448050"/>
                <a:gd name="connsiteY16" fmla="*/ 847725 h 1304925"/>
                <a:gd name="connsiteX17" fmla="*/ 609600 w 3448050"/>
                <a:gd name="connsiteY17" fmla="*/ 809625 h 1304925"/>
                <a:gd name="connsiteX18" fmla="*/ 666750 w 3448050"/>
                <a:gd name="connsiteY18" fmla="*/ 771525 h 1304925"/>
                <a:gd name="connsiteX19" fmla="*/ 714375 w 3448050"/>
                <a:gd name="connsiteY19" fmla="*/ 714375 h 1304925"/>
                <a:gd name="connsiteX20" fmla="*/ 762000 w 3448050"/>
                <a:gd name="connsiteY20" fmla="*/ 657225 h 1304925"/>
                <a:gd name="connsiteX21" fmla="*/ 847725 w 3448050"/>
                <a:gd name="connsiteY21" fmla="*/ 600075 h 1304925"/>
                <a:gd name="connsiteX22" fmla="*/ 904875 w 3448050"/>
                <a:gd name="connsiteY22" fmla="*/ 561975 h 1304925"/>
                <a:gd name="connsiteX23" fmla="*/ 933450 w 3448050"/>
                <a:gd name="connsiteY23" fmla="*/ 542925 h 1304925"/>
                <a:gd name="connsiteX24" fmla="*/ 971550 w 3448050"/>
                <a:gd name="connsiteY24" fmla="*/ 485775 h 1304925"/>
                <a:gd name="connsiteX25" fmla="*/ 1009650 w 3448050"/>
                <a:gd name="connsiteY25" fmla="*/ 428625 h 1304925"/>
                <a:gd name="connsiteX26" fmla="*/ 1066800 w 3448050"/>
                <a:gd name="connsiteY26" fmla="*/ 390525 h 1304925"/>
                <a:gd name="connsiteX27" fmla="*/ 1095375 w 3448050"/>
                <a:gd name="connsiteY27" fmla="*/ 361950 h 1304925"/>
                <a:gd name="connsiteX28" fmla="*/ 1171575 w 3448050"/>
                <a:gd name="connsiteY28" fmla="*/ 342900 h 1304925"/>
                <a:gd name="connsiteX29" fmla="*/ 1247775 w 3448050"/>
                <a:gd name="connsiteY29" fmla="*/ 257175 h 1304925"/>
                <a:gd name="connsiteX30" fmla="*/ 1304925 w 3448050"/>
                <a:gd name="connsiteY30" fmla="*/ 219075 h 1304925"/>
                <a:gd name="connsiteX31" fmla="*/ 1343025 w 3448050"/>
                <a:gd name="connsiteY31" fmla="*/ 133350 h 1304925"/>
                <a:gd name="connsiteX32" fmla="*/ 1352550 w 3448050"/>
                <a:gd name="connsiteY32" fmla="*/ 104775 h 1304925"/>
                <a:gd name="connsiteX33" fmla="*/ 1381125 w 3448050"/>
                <a:gd name="connsiteY33" fmla="*/ 85725 h 1304925"/>
                <a:gd name="connsiteX34" fmla="*/ 1400175 w 3448050"/>
                <a:gd name="connsiteY34" fmla="*/ 57150 h 1304925"/>
                <a:gd name="connsiteX35" fmla="*/ 1428750 w 3448050"/>
                <a:gd name="connsiteY35" fmla="*/ 0 h 1304925"/>
                <a:gd name="connsiteX36" fmla="*/ 1447800 w 3448050"/>
                <a:gd name="connsiteY36" fmla="*/ 28575 h 1304925"/>
                <a:gd name="connsiteX37" fmla="*/ 1476375 w 3448050"/>
                <a:gd name="connsiteY37" fmla="*/ 114300 h 1304925"/>
                <a:gd name="connsiteX38" fmla="*/ 1504950 w 3448050"/>
                <a:gd name="connsiteY38" fmla="*/ 123825 h 1304925"/>
                <a:gd name="connsiteX39" fmla="*/ 1533525 w 3448050"/>
                <a:gd name="connsiteY39" fmla="*/ 114300 h 1304925"/>
                <a:gd name="connsiteX40" fmla="*/ 1552575 w 3448050"/>
                <a:gd name="connsiteY40" fmla="*/ 85725 h 1304925"/>
                <a:gd name="connsiteX41" fmla="*/ 1581150 w 3448050"/>
                <a:gd name="connsiteY41" fmla="*/ 66675 h 1304925"/>
                <a:gd name="connsiteX42" fmla="*/ 1628775 w 3448050"/>
                <a:gd name="connsiteY42" fmla="*/ 123825 h 1304925"/>
                <a:gd name="connsiteX43" fmla="*/ 1666875 w 3448050"/>
                <a:gd name="connsiteY43" fmla="*/ 180975 h 1304925"/>
                <a:gd name="connsiteX44" fmla="*/ 1695450 w 3448050"/>
                <a:gd name="connsiteY44" fmla="*/ 209550 h 1304925"/>
                <a:gd name="connsiteX45" fmla="*/ 1733550 w 3448050"/>
                <a:gd name="connsiteY45" fmla="*/ 266700 h 1304925"/>
                <a:gd name="connsiteX46" fmla="*/ 1762125 w 3448050"/>
                <a:gd name="connsiteY46" fmla="*/ 285750 h 1304925"/>
                <a:gd name="connsiteX47" fmla="*/ 1790700 w 3448050"/>
                <a:gd name="connsiteY47" fmla="*/ 314325 h 1304925"/>
                <a:gd name="connsiteX48" fmla="*/ 1895475 w 3448050"/>
                <a:gd name="connsiteY48" fmla="*/ 333375 h 1304925"/>
                <a:gd name="connsiteX49" fmla="*/ 1933575 w 3448050"/>
                <a:gd name="connsiteY49" fmla="*/ 342900 h 1304925"/>
                <a:gd name="connsiteX50" fmla="*/ 1962150 w 3448050"/>
                <a:gd name="connsiteY50" fmla="*/ 371475 h 1304925"/>
                <a:gd name="connsiteX51" fmla="*/ 2028825 w 3448050"/>
                <a:gd name="connsiteY51" fmla="*/ 371475 h 1304925"/>
                <a:gd name="connsiteX52" fmla="*/ 2057400 w 3448050"/>
                <a:gd name="connsiteY52" fmla="*/ 361950 h 1304925"/>
                <a:gd name="connsiteX53" fmla="*/ 2114550 w 3448050"/>
                <a:gd name="connsiteY53" fmla="*/ 390525 h 1304925"/>
                <a:gd name="connsiteX54" fmla="*/ 2181225 w 3448050"/>
                <a:gd name="connsiteY54" fmla="*/ 466725 h 1304925"/>
                <a:gd name="connsiteX55" fmla="*/ 2247900 w 3448050"/>
                <a:gd name="connsiteY55" fmla="*/ 552450 h 1304925"/>
                <a:gd name="connsiteX56" fmla="*/ 2276475 w 3448050"/>
                <a:gd name="connsiteY56" fmla="*/ 571500 h 1304925"/>
                <a:gd name="connsiteX57" fmla="*/ 2295525 w 3448050"/>
                <a:gd name="connsiteY57" fmla="*/ 514350 h 1304925"/>
                <a:gd name="connsiteX58" fmla="*/ 2314575 w 3448050"/>
                <a:gd name="connsiteY58" fmla="*/ 485775 h 1304925"/>
                <a:gd name="connsiteX59" fmla="*/ 2333625 w 3448050"/>
                <a:gd name="connsiteY59" fmla="*/ 428625 h 1304925"/>
                <a:gd name="connsiteX60" fmla="*/ 2371725 w 3448050"/>
                <a:gd name="connsiteY60" fmla="*/ 276225 h 1304925"/>
                <a:gd name="connsiteX61" fmla="*/ 2400300 w 3448050"/>
                <a:gd name="connsiteY61" fmla="*/ 266700 h 1304925"/>
                <a:gd name="connsiteX62" fmla="*/ 2457450 w 3448050"/>
                <a:gd name="connsiteY62" fmla="*/ 295275 h 1304925"/>
                <a:gd name="connsiteX63" fmla="*/ 2524125 w 3448050"/>
                <a:gd name="connsiteY63" fmla="*/ 314325 h 1304925"/>
                <a:gd name="connsiteX64" fmla="*/ 2552700 w 3448050"/>
                <a:gd name="connsiteY64" fmla="*/ 333375 h 1304925"/>
                <a:gd name="connsiteX65" fmla="*/ 2581275 w 3448050"/>
                <a:gd name="connsiteY65" fmla="*/ 342900 h 1304925"/>
                <a:gd name="connsiteX66" fmla="*/ 2638425 w 3448050"/>
                <a:gd name="connsiteY66" fmla="*/ 381000 h 1304925"/>
                <a:gd name="connsiteX67" fmla="*/ 2752725 w 3448050"/>
                <a:gd name="connsiteY67" fmla="*/ 419100 h 1304925"/>
                <a:gd name="connsiteX68" fmla="*/ 2781300 w 3448050"/>
                <a:gd name="connsiteY68" fmla="*/ 428625 h 1304925"/>
                <a:gd name="connsiteX69" fmla="*/ 2809875 w 3448050"/>
                <a:gd name="connsiteY69" fmla="*/ 447675 h 1304925"/>
                <a:gd name="connsiteX70" fmla="*/ 2819400 w 3448050"/>
                <a:gd name="connsiteY70" fmla="*/ 476250 h 1304925"/>
                <a:gd name="connsiteX71" fmla="*/ 2857500 w 3448050"/>
                <a:gd name="connsiteY71" fmla="*/ 533400 h 1304925"/>
                <a:gd name="connsiteX72" fmla="*/ 2867025 w 3448050"/>
                <a:gd name="connsiteY72" fmla="*/ 590550 h 1304925"/>
                <a:gd name="connsiteX73" fmla="*/ 2886075 w 3448050"/>
                <a:gd name="connsiteY73" fmla="*/ 657225 h 1304925"/>
                <a:gd name="connsiteX74" fmla="*/ 2895600 w 3448050"/>
                <a:gd name="connsiteY74" fmla="*/ 695325 h 1304925"/>
                <a:gd name="connsiteX75" fmla="*/ 2914650 w 3448050"/>
                <a:gd name="connsiteY75" fmla="*/ 790575 h 1304925"/>
                <a:gd name="connsiteX76" fmla="*/ 2971800 w 3448050"/>
                <a:gd name="connsiteY76" fmla="*/ 819150 h 1304925"/>
                <a:gd name="connsiteX77" fmla="*/ 3048000 w 3448050"/>
                <a:gd name="connsiteY77" fmla="*/ 809625 h 1304925"/>
                <a:gd name="connsiteX78" fmla="*/ 3067050 w 3448050"/>
                <a:gd name="connsiteY78" fmla="*/ 781050 h 1304925"/>
                <a:gd name="connsiteX79" fmla="*/ 3124200 w 3448050"/>
                <a:gd name="connsiteY79" fmla="*/ 819150 h 1304925"/>
                <a:gd name="connsiteX80" fmla="*/ 3152775 w 3448050"/>
                <a:gd name="connsiteY80" fmla="*/ 876300 h 1304925"/>
                <a:gd name="connsiteX81" fmla="*/ 3181350 w 3448050"/>
                <a:gd name="connsiteY81" fmla="*/ 933450 h 1304925"/>
                <a:gd name="connsiteX82" fmla="*/ 3209925 w 3448050"/>
                <a:gd name="connsiteY82" fmla="*/ 952500 h 1304925"/>
                <a:gd name="connsiteX83" fmla="*/ 3267075 w 3448050"/>
                <a:gd name="connsiteY83" fmla="*/ 1000125 h 1304925"/>
                <a:gd name="connsiteX84" fmla="*/ 3286125 w 3448050"/>
                <a:gd name="connsiteY84" fmla="*/ 1028700 h 1304925"/>
                <a:gd name="connsiteX85" fmla="*/ 3295650 w 3448050"/>
                <a:gd name="connsiteY85" fmla="*/ 1057275 h 1304925"/>
                <a:gd name="connsiteX86" fmla="*/ 3324225 w 3448050"/>
                <a:gd name="connsiteY86" fmla="*/ 1076325 h 1304925"/>
                <a:gd name="connsiteX87" fmla="*/ 3381375 w 3448050"/>
                <a:gd name="connsiteY87" fmla="*/ 1133475 h 1304925"/>
                <a:gd name="connsiteX88" fmla="*/ 3429000 w 3448050"/>
                <a:gd name="connsiteY88" fmla="*/ 1219200 h 1304925"/>
                <a:gd name="connsiteX89" fmla="*/ 3448050 w 3448050"/>
                <a:gd name="connsiteY89" fmla="*/ 1247775 h 1304925"/>
                <a:gd name="connsiteX90" fmla="*/ 3400425 w 3448050"/>
                <a:gd name="connsiteY90" fmla="*/ 1285875 h 1304925"/>
                <a:gd name="connsiteX91" fmla="*/ 3048000 w 3448050"/>
                <a:gd name="connsiteY91" fmla="*/ 1295400 h 1304925"/>
                <a:gd name="connsiteX92" fmla="*/ 2819400 w 3448050"/>
                <a:gd name="connsiteY92" fmla="*/ 1304925 h 1304925"/>
                <a:gd name="connsiteX93" fmla="*/ 2667000 w 3448050"/>
                <a:gd name="connsiteY93" fmla="*/ 1295400 h 1304925"/>
                <a:gd name="connsiteX94" fmla="*/ 2505075 w 3448050"/>
                <a:gd name="connsiteY94" fmla="*/ 1276350 h 1304925"/>
                <a:gd name="connsiteX95" fmla="*/ 2295525 w 3448050"/>
                <a:gd name="connsiteY95" fmla="*/ 1266825 h 1304925"/>
                <a:gd name="connsiteX96" fmla="*/ 2200275 w 3448050"/>
                <a:gd name="connsiteY96" fmla="*/ 1257300 h 1304925"/>
                <a:gd name="connsiteX97" fmla="*/ 2171700 w 3448050"/>
                <a:gd name="connsiteY97" fmla="*/ 1247775 h 1304925"/>
                <a:gd name="connsiteX98" fmla="*/ 1781175 w 3448050"/>
                <a:gd name="connsiteY98" fmla="*/ 1266825 h 1304925"/>
                <a:gd name="connsiteX99" fmla="*/ 1495425 w 3448050"/>
                <a:gd name="connsiteY99" fmla="*/ 1266825 h 1304925"/>
                <a:gd name="connsiteX100" fmla="*/ 1466850 w 3448050"/>
                <a:gd name="connsiteY100" fmla="*/ 1257300 h 1304925"/>
                <a:gd name="connsiteX101" fmla="*/ 552450 w 3448050"/>
                <a:gd name="connsiteY101" fmla="*/ 1257300 h 1304925"/>
                <a:gd name="connsiteX102" fmla="*/ 514350 w 3448050"/>
                <a:gd name="connsiteY102" fmla="*/ 1247775 h 1304925"/>
                <a:gd name="connsiteX103" fmla="*/ 371475 w 3448050"/>
                <a:gd name="connsiteY103" fmla="*/ 1228725 h 1304925"/>
                <a:gd name="connsiteX104" fmla="*/ 57150 w 3448050"/>
                <a:gd name="connsiteY104" fmla="*/ 1209675 h 1304925"/>
                <a:gd name="connsiteX105" fmla="*/ 0 w 3448050"/>
                <a:gd name="connsiteY105" fmla="*/ 1238250 h 1304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3448050" h="1304925">
                  <a:moveTo>
                    <a:pt x="0" y="1238250"/>
                  </a:moveTo>
                  <a:cubicBezTo>
                    <a:pt x="25400" y="1235075"/>
                    <a:pt x="51015" y="1233304"/>
                    <a:pt x="76200" y="1228725"/>
                  </a:cubicBezTo>
                  <a:cubicBezTo>
                    <a:pt x="86078" y="1226929"/>
                    <a:pt x="96935" y="1225472"/>
                    <a:pt x="104775" y="1219200"/>
                  </a:cubicBezTo>
                  <a:cubicBezTo>
                    <a:pt x="125358" y="1202733"/>
                    <a:pt x="137054" y="1150938"/>
                    <a:pt x="142875" y="1133475"/>
                  </a:cubicBezTo>
                  <a:cubicBezTo>
                    <a:pt x="146050" y="1123950"/>
                    <a:pt x="146831" y="1113254"/>
                    <a:pt x="152400" y="1104900"/>
                  </a:cubicBezTo>
                  <a:lnTo>
                    <a:pt x="190500" y="1047750"/>
                  </a:lnTo>
                  <a:cubicBezTo>
                    <a:pt x="196850" y="1038225"/>
                    <a:pt x="205930" y="1030035"/>
                    <a:pt x="209550" y="1019175"/>
                  </a:cubicBezTo>
                  <a:lnTo>
                    <a:pt x="238125" y="933450"/>
                  </a:lnTo>
                  <a:cubicBezTo>
                    <a:pt x="241300" y="923925"/>
                    <a:pt x="242081" y="913229"/>
                    <a:pt x="247650" y="904875"/>
                  </a:cubicBezTo>
                  <a:cubicBezTo>
                    <a:pt x="274172" y="865092"/>
                    <a:pt x="258605" y="884395"/>
                    <a:pt x="295275" y="847725"/>
                  </a:cubicBezTo>
                  <a:cubicBezTo>
                    <a:pt x="327025" y="850900"/>
                    <a:pt x="366915" y="835786"/>
                    <a:pt x="390525" y="857250"/>
                  </a:cubicBezTo>
                  <a:cubicBezTo>
                    <a:pt x="411799" y="876590"/>
                    <a:pt x="390225" y="915955"/>
                    <a:pt x="400050" y="942975"/>
                  </a:cubicBezTo>
                  <a:cubicBezTo>
                    <a:pt x="403962" y="953733"/>
                    <a:pt x="419100" y="955675"/>
                    <a:pt x="428625" y="962025"/>
                  </a:cubicBezTo>
                  <a:cubicBezTo>
                    <a:pt x="454368" y="1000640"/>
                    <a:pt x="450164" y="1014970"/>
                    <a:pt x="504825" y="952500"/>
                  </a:cubicBezTo>
                  <a:cubicBezTo>
                    <a:pt x="513445" y="942648"/>
                    <a:pt x="510754" y="926987"/>
                    <a:pt x="514350" y="914400"/>
                  </a:cubicBezTo>
                  <a:cubicBezTo>
                    <a:pt x="519463" y="896506"/>
                    <a:pt x="527464" y="869619"/>
                    <a:pt x="542925" y="857250"/>
                  </a:cubicBezTo>
                  <a:cubicBezTo>
                    <a:pt x="550765" y="850978"/>
                    <a:pt x="561975" y="850900"/>
                    <a:pt x="571500" y="847725"/>
                  </a:cubicBezTo>
                  <a:cubicBezTo>
                    <a:pt x="587664" y="799234"/>
                    <a:pt x="568036" y="832716"/>
                    <a:pt x="609600" y="809625"/>
                  </a:cubicBezTo>
                  <a:cubicBezTo>
                    <a:pt x="629614" y="798506"/>
                    <a:pt x="666750" y="771525"/>
                    <a:pt x="666750" y="771525"/>
                  </a:cubicBezTo>
                  <a:cubicBezTo>
                    <a:pt x="714048" y="700579"/>
                    <a:pt x="653259" y="787714"/>
                    <a:pt x="714375" y="714375"/>
                  </a:cubicBezTo>
                  <a:cubicBezTo>
                    <a:pt x="743340" y="679617"/>
                    <a:pt x="722456" y="687982"/>
                    <a:pt x="762000" y="657225"/>
                  </a:cubicBezTo>
                  <a:lnTo>
                    <a:pt x="847725" y="600075"/>
                  </a:lnTo>
                  <a:lnTo>
                    <a:pt x="904875" y="561975"/>
                  </a:lnTo>
                  <a:lnTo>
                    <a:pt x="933450" y="542925"/>
                  </a:lnTo>
                  <a:cubicBezTo>
                    <a:pt x="951666" y="488276"/>
                    <a:pt x="929930" y="539287"/>
                    <a:pt x="971550" y="485775"/>
                  </a:cubicBezTo>
                  <a:cubicBezTo>
                    <a:pt x="985606" y="467703"/>
                    <a:pt x="990600" y="441325"/>
                    <a:pt x="1009650" y="428625"/>
                  </a:cubicBezTo>
                  <a:cubicBezTo>
                    <a:pt x="1028700" y="415925"/>
                    <a:pt x="1050611" y="406714"/>
                    <a:pt x="1066800" y="390525"/>
                  </a:cubicBezTo>
                  <a:cubicBezTo>
                    <a:pt x="1076325" y="381000"/>
                    <a:pt x="1084167" y="369422"/>
                    <a:pt x="1095375" y="361950"/>
                  </a:cubicBezTo>
                  <a:cubicBezTo>
                    <a:pt x="1107927" y="353582"/>
                    <a:pt x="1164705" y="344274"/>
                    <a:pt x="1171575" y="342900"/>
                  </a:cubicBezTo>
                  <a:cubicBezTo>
                    <a:pt x="1194480" y="308543"/>
                    <a:pt x="1208628" y="283273"/>
                    <a:pt x="1247775" y="257175"/>
                  </a:cubicBezTo>
                  <a:lnTo>
                    <a:pt x="1304925" y="219075"/>
                  </a:lnTo>
                  <a:cubicBezTo>
                    <a:pt x="1335114" y="173792"/>
                    <a:pt x="1320355" y="201360"/>
                    <a:pt x="1343025" y="133350"/>
                  </a:cubicBezTo>
                  <a:cubicBezTo>
                    <a:pt x="1346200" y="123825"/>
                    <a:pt x="1344196" y="110344"/>
                    <a:pt x="1352550" y="104775"/>
                  </a:cubicBezTo>
                  <a:lnTo>
                    <a:pt x="1381125" y="85725"/>
                  </a:lnTo>
                  <a:cubicBezTo>
                    <a:pt x="1387475" y="76200"/>
                    <a:pt x="1395055" y="67389"/>
                    <a:pt x="1400175" y="57150"/>
                  </a:cubicBezTo>
                  <a:cubicBezTo>
                    <a:pt x="1439610" y="-21720"/>
                    <a:pt x="1374155" y="81892"/>
                    <a:pt x="1428750" y="0"/>
                  </a:cubicBezTo>
                  <a:cubicBezTo>
                    <a:pt x="1435100" y="9525"/>
                    <a:pt x="1444180" y="17715"/>
                    <a:pt x="1447800" y="28575"/>
                  </a:cubicBezTo>
                  <a:cubicBezTo>
                    <a:pt x="1458786" y="61532"/>
                    <a:pt x="1446862" y="90690"/>
                    <a:pt x="1476375" y="114300"/>
                  </a:cubicBezTo>
                  <a:cubicBezTo>
                    <a:pt x="1484215" y="120572"/>
                    <a:pt x="1495425" y="120650"/>
                    <a:pt x="1504950" y="123825"/>
                  </a:cubicBezTo>
                  <a:cubicBezTo>
                    <a:pt x="1514475" y="120650"/>
                    <a:pt x="1525685" y="120572"/>
                    <a:pt x="1533525" y="114300"/>
                  </a:cubicBezTo>
                  <a:cubicBezTo>
                    <a:pt x="1542464" y="107149"/>
                    <a:pt x="1544480" y="93820"/>
                    <a:pt x="1552575" y="85725"/>
                  </a:cubicBezTo>
                  <a:cubicBezTo>
                    <a:pt x="1560670" y="77630"/>
                    <a:pt x="1571625" y="73025"/>
                    <a:pt x="1581150" y="66675"/>
                  </a:cubicBezTo>
                  <a:cubicBezTo>
                    <a:pt x="1633151" y="170677"/>
                    <a:pt x="1565947" y="52022"/>
                    <a:pt x="1628775" y="123825"/>
                  </a:cubicBezTo>
                  <a:cubicBezTo>
                    <a:pt x="1643852" y="141055"/>
                    <a:pt x="1650686" y="164786"/>
                    <a:pt x="1666875" y="180975"/>
                  </a:cubicBezTo>
                  <a:cubicBezTo>
                    <a:pt x="1676400" y="190500"/>
                    <a:pt x="1687180" y="198917"/>
                    <a:pt x="1695450" y="209550"/>
                  </a:cubicBezTo>
                  <a:cubicBezTo>
                    <a:pt x="1709506" y="227622"/>
                    <a:pt x="1714500" y="254000"/>
                    <a:pt x="1733550" y="266700"/>
                  </a:cubicBezTo>
                  <a:cubicBezTo>
                    <a:pt x="1743075" y="273050"/>
                    <a:pt x="1753331" y="278421"/>
                    <a:pt x="1762125" y="285750"/>
                  </a:cubicBezTo>
                  <a:cubicBezTo>
                    <a:pt x="1772473" y="294374"/>
                    <a:pt x="1779492" y="306853"/>
                    <a:pt x="1790700" y="314325"/>
                  </a:cubicBezTo>
                  <a:cubicBezTo>
                    <a:pt x="1811136" y="327949"/>
                    <a:pt x="1891975" y="332792"/>
                    <a:pt x="1895475" y="333375"/>
                  </a:cubicBezTo>
                  <a:cubicBezTo>
                    <a:pt x="1908388" y="335527"/>
                    <a:pt x="1920875" y="339725"/>
                    <a:pt x="1933575" y="342900"/>
                  </a:cubicBezTo>
                  <a:cubicBezTo>
                    <a:pt x="1943100" y="352425"/>
                    <a:pt x="1950942" y="364003"/>
                    <a:pt x="1962150" y="371475"/>
                  </a:cubicBezTo>
                  <a:cubicBezTo>
                    <a:pt x="1987420" y="388322"/>
                    <a:pt x="2001486" y="379286"/>
                    <a:pt x="2028825" y="371475"/>
                  </a:cubicBezTo>
                  <a:cubicBezTo>
                    <a:pt x="2038479" y="368717"/>
                    <a:pt x="2047875" y="365125"/>
                    <a:pt x="2057400" y="361950"/>
                  </a:cubicBezTo>
                  <a:cubicBezTo>
                    <a:pt x="2077783" y="368744"/>
                    <a:pt x="2099344" y="373147"/>
                    <a:pt x="2114550" y="390525"/>
                  </a:cubicBezTo>
                  <a:cubicBezTo>
                    <a:pt x="2192338" y="479425"/>
                    <a:pt x="2116931" y="423862"/>
                    <a:pt x="2181225" y="466725"/>
                  </a:cubicBezTo>
                  <a:cubicBezTo>
                    <a:pt x="2207776" y="506551"/>
                    <a:pt x="2214327" y="524472"/>
                    <a:pt x="2247900" y="552450"/>
                  </a:cubicBezTo>
                  <a:cubicBezTo>
                    <a:pt x="2256694" y="559779"/>
                    <a:pt x="2266950" y="565150"/>
                    <a:pt x="2276475" y="571500"/>
                  </a:cubicBezTo>
                  <a:cubicBezTo>
                    <a:pt x="2282825" y="552450"/>
                    <a:pt x="2284386" y="531058"/>
                    <a:pt x="2295525" y="514350"/>
                  </a:cubicBezTo>
                  <a:cubicBezTo>
                    <a:pt x="2301875" y="504825"/>
                    <a:pt x="2309926" y="496236"/>
                    <a:pt x="2314575" y="485775"/>
                  </a:cubicBezTo>
                  <a:cubicBezTo>
                    <a:pt x="2322730" y="467425"/>
                    <a:pt x="2333625" y="428625"/>
                    <a:pt x="2333625" y="428625"/>
                  </a:cubicBezTo>
                  <a:cubicBezTo>
                    <a:pt x="2340810" y="328030"/>
                    <a:pt x="2306882" y="308647"/>
                    <a:pt x="2371725" y="276225"/>
                  </a:cubicBezTo>
                  <a:cubicBezTo>
                    <a:pt x="2380705" y="271735"/>
                    <a:pt x="2390775" y="269875"/>
                    <a:pt x="2400300" y="266700"/>
                  </a:cubicBezTo>
                  <a:cubicBezTo>
                    <a:pt x="2472124" y="290641"/>
                    <a:pt x="2383592" y="258346"/>
                    <a:pt x="2457450" y="295275"/>
                  </a:cubicBezTo>
                  <a:cubicBezTo>
                    <a:pt x="2471115" y="302107"/>
                    <a:pt x="2511918" y="311273"/>
                    <a:pt x="2524125" y="314325"/>
                  </a:cubicBezTo>
                  <a:cubicBezTo>
                    <a:pt x="2533650" y="320675"/>
                    <a:pt x="2542461" y="328255"/>
                    <a:pt x="2552700" y="333375"/>
                  </a:cubicBezTo>
                  <a:cubicBezTo>
                    <a:pt x="2561680" y="337865"/>
                    <a:pt x="2572498" y="338024"/>
                    <a:pt x="2581275" y="342900"/>
                  </a:cubicBezTo>
                  <a:cubicBezTo>
                    <a:pt x="2601289" y="354019"/>
                    <a:pt x="2616705" y="373760"/>
                    <a:pt x="2638425" y="381000"/>
                  </a:cubicBezTo>
                  <a:lnTo>
                    <a:pt x="2752725" y="419100"/>
                  </a:lnTo>
                  <a:cubicBezTo>
                    <a:pt x="2762250" y="422275"/>
                    <a:pt x="2772946" y="423056"/>
                    <a:pt x="2781300" y="428625"/>
                  </a:cubicBezTo>
                  <a:lnTo>
                    <a:pt x="2809875" y="447675"/>
                  </a:lnTo>
                  <a:cubicBezTo>
                    <a:pt x="2813050" y="457200"/>
                    <a:pt x="2813831" y="467896"/>
                    <a:pt x="2819400" y="476250"/>
                  </a:cubicBezTo>
                  <a:cubicBezTo>
                    <a:pt x="2851773" y="524810"/>
                    <a:pt x="2846176" y="482442"/>
                    <a:pt x="2857500" y="533400"/>
                  </a:cubicBezTo>
                  <a:cubicBezTo>
                    <a:pt x="2861690" y="552253"/>
                    <a:pt x="2863237" y="571612"/>
                    <a:pt x="2867025" y="590550"/>
                  </a:cubicBezTo>
                  <a:cubicBezTo>
                    <a:pt x="2876951" y="640178"/>
                    <a:pt x="2873971" y="614860"/>
                    <a:pt x="2886075" y="657225"/>
                  </a:cubicBezTo>
                  <a:cubicBezTo>
                    <a:pt x="2889671" y="669812"/>
                    <a:pt x="2892857" y="682525"/>
                    <a:pt x="2895600" y="695325"/>
                  </a:cubicBezTo>
                  <a:cubicBezTo>
                    <a:pt x="2902384" y="726985"/>
                    <a:pt x="2883933" y="780336"/>
                    <a:pt x="2914650" y="790575"/>
                  </a:cubicBezTo>
                  <a:cubicBezTo>
                    <a:pt x="2954085" y="803720"/>
                    <a:pt x="2934871" y="794531"/>
                    <a:pt x="2971800" y="819150"/>
                  </a:cubicBezTo>
                  <a:cubicBezTo>
                    <a:pt x="2997200" y="815975"/>
                    <a:pt x="3024233" y="819132"/>
                    <a:pt x="3048000" y="809625"/>
                  </a:cubicBezTo>
                  <a:cubicBezTo>
                    <a:pt x="3058629" y="805373"/>
                    <a:pt x="3055691" y="779630"/>
                    <a:pt x="3067050" y="781050"/>
                  </a:cubicBezTo>
                  <a:cubicBezTo>
                    <a:pt x="3089768" y="783890"/>
                    <a:pt x="3124200" y="819150"/>
                    <a:pt x="3124200" y="819150"/>
                  </a:cubicBezTo>
                  <a:cubicBezTo>
                    <a:pt x="3148141" y="890974"/>
                    <a:pt x="3115846" y="802442"/>
                    <a:pt x="3152775" y="876300"/>
                  </a:cubicBezTo>
                  <a:cubicBezTo>
                    <a:pt x="3168269" y="907288"/>
                    <a:pt x="3154053" y="906153"/>
                    <a:pt x="3181350" y="933450"/>
                  </a:cubicBezTo>
                  <a:cubicBezTo>
                    <a:pt x="3189445" y="941545"/>
                    <a:pt x="3201131" y="945171"/>
                    <a:pt x="3209925" y="952500"/>
                  </a:cubicBezTo>
                  <a:cubicBezTo>
                    <a:pt x="3283264" y="1013616"/>
                    <a:pt x="3196129" y="952827"/>
                    <a:pt x="3267075" y="1000125"/>
                  </a:cubicBezTo>
                  <a:cubicBezTo>
                    <a:pt x="3273425" y="1009650"/>
                    <a:pt x="3281005" y="1018461"/>
                    <a:pt x="3286125" y="1028700"/>
                  </a:cubicBezTo>
                  <a:cubicBezTo>
                    <a:pt x="3290615" y="1037680"/>
                    <a:pt x="3289378" y="1049435"/>
                    <a:pt x="3295650" y="1057275"/>
                  </a:cubicBezTo>
                  <a:cubicBezTo>
                    <a:pt x="3302801" y="1066214"/>
                    <a:pt x="3315669" y="1068720"/>
                    <a:pt x="3324225" y="1076325"/>
                  </a:cubicBezTo>
                  <a:cubicBezTo>
                    <a:pt x="3344361" y="1094223"/>
                    <a:pt x="3381375" y="1133475"/>
                    <a:pt x="3381375" y="1133475"/>
                  </a:cubicBezTo>
                  <a:cubicBezTo>
                    <a:pt x="3398140" y="1183770"/>
                    <a:pt x="3385331" y="1153696"/>
                    <a:pt x="3429000" y="1219200"/>
                  </a:cubicBezTo>
                  <a:lnTo>
                    <a:pt x="3448050" y="1247775"/>
                  </a:lnTo>
                  <a:cubicBezTo>
                    <a:pt x="3436887" y="1281264"/>
                    <a:pt x="3445004" y="1283700"/>
                    <a:pt x="3400425" y="1285875"/>
                  </a:cubicBezTo>
                  <a:cubicBezTo>
                    <a:pt x="3283047" y="1291601"/>
                    <a:pt x="3165455" y="1291549"/>
                    <a:pt x="3048000" y="1295400"/>
                  </a:cubicBezTo>
                  <a:lnTo>
                    <a:pt x="2819400" y="1304925"/>
                  </a:lnTo>
                  <a:cubicBezTo>
                    <a:pt x="2768600" y="1301750"/>
                    <a:pt x="2717723" y="1299627"/>
                    <a:pt x="2667000" y="1295400"/>
                  </a:cubicBezTo>
                  <a:cubicBezTo>
                    <a:pt x="2575451" y="1287771"/>
                    <a:pt x="2601438" y="1282567"/>
                    <a:pt x="2505075" y="1276350"/>
                  </a:cubicBezTo>
                  <a:cubicBezTo>
                    <a:pt x="2435298" y="1271848"/>
                    <a:pt x="2365375" y="1270000"/>
                    <a:pt x="2295525" y="1266825"/>
                  </a:cubicBezTo>
                  <a:cubicBezTo>
                    <a:pt x="2263775" y="1263650"/>
                    <a:pt x="2231812" y="1262152"/>
                    <a:pt x="2200275" y="1257300"/>
                  </a:cubicBezTo>
                  <a:cubicBezTo>
                    <a:pt x="2190352" y="1255773"/>
                    <a:pt x="2181738" y="1247547"/>
                    <a:pt x="2171700" y="1247775"/>
                  </a:cubicBezTo>
                  <a:cubicBezTo>
                    <a:pt x="2041404" y="1250736"/>
                    <a:pt x="1781175" y="1266825"/>
                    <a:pt x="1781175" y="1266825"/>
                  </a:cubicBezTo>
                  <a:cubicBezTo>
                    <a:pt x="1653429" y="1285074"/>
                    <a:pt x="1700179" y="1282575"/>
                    <a:pt x="1495425" y="1266825"/>
                  </a:cubicBezTo>
                  <a:cubicBezTo>
                    <a:pt x="1485414" y="1266055"/>
                    <a:pt x="1476375" y="1260475"/>
                    <a:pt x="1466850" y="1257300"/>
                  </a:cubicBezTo>
                  <a:cubicBezTo>
                    <a:pt x="1044136" y="1265589"/>
                    <a:pt x="961266" y="1273986"/>
                    <a:pt x="552450" y="1257300"/>
                  </a:cubicBezTo>
                  <a:cubicBezTo>
                    <a:pt x="539370" y="1256766"/>
                    <a:pt x="527230" y="1250117"/>
                    <a:pt x="514350" y="1247775"/>
                  </a:cubicBezTo>
                  <a:cubicBezTo>
                    <a:pt x="490003" y="1243348"/>
                    <a:pt x="392799" y="1231094"/>
                    <a:pt x="371475" y="1228725"/>
                  </a:cubicBezTo>
                  <a:cubicBezTo>
                    <a:pt x="231091" y="1213127"/>
                    <a:pt x="244886" y="1217837"/>
                    <a:pt x="57150" y="1209675"/>
                  </a:cubicBezTo>
                  <a:lnTo>
                    <a:pt x="0" y="1238250"/>
                  </a:ln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  <a:effectLst>
              <a:reflection blurRad="6350" stA="50000" endA="300" endPos="5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938355" y="399649"/>
            <a:ext cx="35253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b="1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-</a:t>
            </a:r>
            <a:r>
              <a:rPr lang="ko-KR" altLang="en-US" sz="4400" b="1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평화선</a:t>
            </a:r>
            <a:r>
              <a:rPr lang="en-US" altLang="ko-KR" sz="4400" b="1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(p.83)</a:t>
            </a:r>
            <a:endParaRPr lang="ko-KR" altLang="en-US" sz="4400" b="1" dirty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355" y="1421851"/>
            <a:ext cx="10222704" cy="4938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498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5"/>
          <p:cNvGrpSpPr/>
          <p:nvPr/>
        </p:nvGrpSpPr>
        <p:grpSpPr>
          <a:xfrm>
            <a:off x="5600865" y="3091642"/>
            <a:ext cx="1412166" cy="1889380"/>
            <a:chOff x="5525209" y="3015243"/>
            <a:chExt cx="1412166" cy="1889380"/>
          </a:xfrm>
        </p:grpSpPr>
        <p:sp>
          <p:nvSpPr>
            <p:cNvPr id="107" name="모서리가 둥근 직사각형 106"/>
            <p:cNvSpPr/>
            <p:nvPr/>
          </p:nvSpPr>
          <p:spPr>
            <a:xfrm rot="20563056">
              <a:off x="5814427" y="3119733"/>
              <a:ext cx="45719" cy="178489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4">
                    <a:lumMod val="75000"/>
                  </a:schemeClr>
                </a:gs>
                <a:gs pos="71000">
                  <a:schemeClr val="accent4">
                    <a:lumMod val="40000"/>
                    <a:lumOff val="60000"/>
                  </a:schemeClr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43" name="그룹 42"/>
            <p:cNvGrpSpPr/>
            <p:nvPr/>
          </p:nvGrpSpPr>
          <p:grpSpPr>
            <a:xfrm>
              <a:off x="5616962" y="3015243"/>
              <a:ext cx="1320413" cy="830002"/>
              <a:chOff x="5730108" y="1288487"/>
              <a:chExt cx="5703763" cy="3585344"/>
            </a:xfrm>
          </p:grpSpPr>
          <p:sp>
            <p:nvSpPr>
              <p:cNvPr id="44" name="순서도: 천공 테이프 4"/>
              <p:cNvSpPr/>
              <p:nvPr/>
            </p:nvSpPr>
            <p:spPr>
              <a:xfrm rot="21092062">
                <a:off x="5743132" y="1288487"/>
                <a:ext cx="5690739" cy="3585344"/>
              </a:xfrm>
              <a:custGeom>
                <a:avLst/>
                <a:gdLst>
                  <a:gd name="connsiteX0" fmla="*/ 0 w 10000"/>
                  <a:gd name="connsiteY0" fmla="*/ 1000 h 10000"/>
                  <a:gd name="connsiteX1" fmla="*/ 2500 w 10000"/>
                  <a:gd name="connsiteY1" fmla="*/ 2000 h 10000"/>
                  <a:gd name="connsiteX2" fmla="*/ 5000 w 10000"/>
                  <a:gd name="connsiteY2" fmla="*/ 1000 h 10000"/>
                  <a:gd name="connsiteX3" fmla="*/ 7500 w 10000"/>
                  <a:gd name="connsiteY3" fmla="*/ 0 h 10000"/>
                  <a:gd name="connsiteX4" fmla="*/ 10000 w 10000"/>
                  <a:gd name="connsiteY4" fmla="*/ 1000 h 10000"/>
                  <a:gd name="connsiteX5" fmla="*/ 10000 w 10000"/>
                  <a:gd name="connsiteY5" fmla="*/ 9000 h 10000"/>
                  <a:gd name="connsiteX6" fmla="*/ 7500 w 10000"/>
                  <a:gd name="connsiteY6" fmla="*/ 8000 h 10000"/>
                  <a:gd name="connsiteX7" fmla="*/ 5000 w 10000"/>
                  <a:gd name="connsiteY7" fmla="*/ 9000 h 10000"/>
                  <a:gd name="connsiteX8" fmla="*/ 2500 w 10000"/>
                  <a:gd name="connsiteY8" fmla="*/ 10000 h 10000"/>
                  <a:gd name="connsiteX9" fmla="*/ 0 w 10000"/>
                  <a:gd name="connsiteY9" fmla="*/ 9000 h 10000"/>
                  <a:gd name="connsiteX10" fmla="*/ 0 w 10000"/>
                  <a:gd name="connsiteY10" fmla="*/ 1000 h 10000"/>
                  <a:gd name="connsiteX0" fmla="*/ 0 w 10000"/>
                  <a:gd name="connsiteY0" fmla="*/ 1000 h 10000"/>
                  <a:gd name="connsiteX1" fmla="*/ 2500 w 10000"/>
                  <a:gd name="connsiteY1" fmla="*/ 2000 h 10000"/>
                  <a:gd name="connsiteX2" fmla="*/ 5000 w 10000"/>
                  <a:gd name="connsiteY2" fmla="*/ 1000 h 10000"/>
                  <a:gd name="connsiteX3" fmla="*/ 7500 w 10000"/>
                  <a:gd name="connsiteY3" fmla="*/ 0 h 10000"/>
                  <a:gd name="connsiteX4" fmla="*/ 10000 w 10000"/>
                  <a:gd name="connsiteY4" fmla="*/ 1000 h 10000"/>
                  <a:gd name="connsiteX5" fmla="*/ 10000 w 10000"/>
                  <a:gd name="connsiteY5" fmla="*/ 9000 h 10000"/>
                  <a:gd name="connsiteX6" fmla="*/ 7500 w 10000"/>
                  <a:gd name="connsiteY6" fmla="*/ 8000 h 10000"/>
                  <a:gd name="connsiteX7" fmla="*/ 5000 w 10000"/>
                  <a:gd name="connsiteY7" fmla="*/ 9000 h 10000"/>
                  <a:gd name="connsiteX8" fmla="*/ 2500 w 10000"/>
                  <a:gd name="connsiteY8" fmla="*/ 10000 h 10000"/>
                  <a:gd name="connsiteX9" fmla="*/ 0 w 10000"/>
                  <a:gd name="connsiteY9" fmla="*/ 9000 h 10000"/>
                  <a:gd name="connsiteX10" fmla="*/ 1332 w 10000"/>
                  <a:gd name="connsiteY10" fmla="*/ 6145 h 10000"/>
                  <a:gd name="connsiteX11" fmla="*/ 0 w 10000"/>
                  <a:gd name="connsiteY11" fmla="*/ 1000 h 10000"/>
                  <a:gd name="connsiteX0" fmla="*/ 0 w 10000"/>
                  <a:gd name="connsiteY0" fmla="*/ 1000 h 10292"/>
                  <a:gd name="connsiteX1" fmla="*/ 2500 w 10000"/>
                  <a:gd name="connsiteY1" fmla="*/ 2000 h 10292"/>
                  <a:gd name="connsiteX2" fmla="*/ 5000 w 10000"/>
                  <a:gd name="connsiteY2" fmla="*/ 1000 h 10292"/>
                  <a:gd name="connsiteX3" fmla="*/ 7500 w 10000"/>
                  <a:gd name="connsiteY3" fmla="*/ 0 h 10292"/>
                  <a:gd name="connsiteX4" fmla="*/ 10000 w 10000"/>
                  <a:gd name="connsiteY4" fmla="*/ 1000 h 10292"/>
                  <a:gd name="connsiteX5" fmla="*/ 10000 w 10000"/>
                  <a:gd name="connsiteY5" fmla="*/ 9000 h 10292"/>
                  <a:gd name="connsiteX6" fmla="*/ 7500 w 10000"/>
                  <a:gd name="connsiteY6" fmla="*/ 8000 h 10292"/>
                  <a:gd name="connsiteX7" fmla="*/ 5000 w 10000"/>
                  <a:gd name="connsiteY7" fmla="*/ 9000 h 10292"/>
                  <a:gd name="connsiteX8" fmla="*/ 2500 w 10000"/>
                  <a:gd name="connsiteY8" fmla="*/ 10000 h 10292"/>
                  <a:gd name="connsiteX9" fmla="*/ 884 w 10000"/>
                  <a:gd name="connsiteY9" fmla="*/ 9972 h 10292"/>
                  <a:gd name="connsiteX10" fmla="*/ 1332 w 10000"/>
                  <a:gd name="connsiteY10" fmla="*/ 6145 h 10292"/>
                  <a:gd name="connsiteX11" fmla="*/ 0 w 10000"/>
                  <a:gd name="connsiteY11" fmla="*/ 1000 h 10292"/>
                  <a:gd name="connsiteX0" fmla="*/ 0 w 10000"/>
                  <a:gd name="connsiteY0" fmla="*/ 1000 h 10292"/>
                  <a:gd name="connsiteX1" fmla="*/ 2500 w 10000"/>
                  <a:gd name="connsiteY1" fmla="*/ 2000 h 10292"/>
                  <a:gd name="connsiteX2" fmla="*/ 5000 w 10000"/>
                  <a:gd name="connsiteY2" fmla="*/ 1000 h 10292"/>
                  <a:gd name="connsiteX3" fmla="*/ 7500 w 10000"/>
                  <a:gd name="connsiteY3" fmla="*/ 0 h 10292"/>
                  <a:gd name="connsiteX4" fmla="*/ 10000 w 10000"/>
                  <a:gd name="connsiteY4" fmla="*/ 1000 h 10292"/>
                  <a:gd name="connsiteX5" fmla="*/ 10000 w 10000"/>
                  <a:gd name="connsiteY5" fmla="*/ 9000 h 10292"/>
                  <a:gd name="connsiteX6" fmla="*/ 7500 w 10000"/>
                  <a:gd name="connsiteY6" fmla="*/ 8000 h 10292"/>
                  <a:gd name="connsiteX7" fmla="*/ 5000 w 10000"/>
                  <a:gd name="connsiteY7" fmla="*/ 9000 h 10292"/>
                  <a:gd name="connsiteX8" fmla="*/ 2500 w 10000"/>
                  <a:gd name="connsiteY8" fmla="*/ 10000 h 10292"/>
                  <a:gd name="connsiteX9" fmla="*/ 884 w 10000"/>
                  <a:gd name="connsiteY9" fmla="*/ 9972 h 10292"/>
                  <a:gd name="connsiteX10" fmla="*/ 1332 w 10000"/>
                  <a:gd name="connsiteY10" fmla="*/ 6145 h 10292"/>
                  <a:gd name="connsiteX11" fmla="*/ 0 w 10000"/>
                  <a:gd name="connsiteY11" fmla="*/ 1000 h 10292"/>
                  <a:gd name="connsiteX0" fmla="*/ 0 w 10000"/>
                  <a:gd name="connsiteY0" fmla="*/ 1000 h 10292"/>
                  <a:gd name="connsiteX1" fmla="*/ 2500 w 10000"/>
                  <a:gd name="connsiteY1" fmla="*/ 2000 h 10292"/>
                  <a:gd name="connsiteX2" fmla="*/ 5000 w 10000"/>
                  <a:gd name="connsiteY2" fmla="*/ 1000 h 10292"/>
                  <a:gd name="connsiteX3" fmla="*/ 7500 w 10000"/>
                  <a:gd name="connsiteY3" fmla="*/ 0 h 10292"/>
                  <a:gd name="connsiteX4" fmla="*/ 10000 w 10000"/>
                  <a:gd name="connsiteY4" fmla="*/ 1000 h 10292"/>
                  <a:gd name="connsiteX5" fmla="*/ 10000 w 10000"/>
                  <a:gd name="connsiteY5" fmla="*/ 9000 h 10292"/>
                  <a:gd name="connsiteX6" fmla="*/ 7500 w 10000"/>
                  <a:gd name="connsiteY6" fmla="*/ 8000 h 10292"/>
                  <a:gd name="connsiteX7" fmla="*/ 5000 w 10000"/>
                  <a:gd name="connsiteY7" fmla="*/ 9000 h 10292"/>
                  <a:gd name="connsiteX8" fmla="*/ 2500 w 10000"/>
                  <a:gd name="connsiteY8" fmla="*/ 10000 h 10292"/>
                  <a:gd name="connsiteX9" fmla="*/ 884 w 10000"/>
                  <a:gd name="connsiteY9" fmla="*/ 9972 h 10292"/>
                  <a:gd name="connsiteX10" fmla="*/ 1332 w 10000"/>
                  <a:gd name="connsiteY10" fmla="*/ 6145 h 10292"/>
                  <a:gd name="connsiteX11" fmla="*/ 0 w 10000"/>
                  <a:gd name="connsiteY11" fmla="*/ 1000 h 10292"/>
                  <a:gd name="connsiteX0" fmla="*/ 0 w 10000"/>
                  <a:gd name="connsiteY0" fmla="*/ 1000 h 10000"/>
                  <a:gd name="connsiteX1" fmla="*/ 2500 w 10000"/>
                  <a:gd name="connsiteY1" fmla="*/ 2000 h 10000"/>
                  <a:gd name="connsiteX2" fmla="*/ 5000 w 10000"/>
                  <a:gd name="connsiteY2" fmla="*/ 1000 h 10000"/>
                  <a:gd name="connsiteX3" fmla="*/ 7500 w 10000"/>
                  <a:gd name="connsiteY3" fmla="*/ 0 h 10000"/>
                  <a:gd name="connsiteX4" fmla="*/ 10000 w 10000"/>
                  <a:gd name="connsiteY4" fmla="*/ 1000 h 10000"/>
                  <a:gd name="connsiteX5" fmla="*/ 10000 w 10000"/>
                  <a:gd name="connsiteY5" fmla="*/ 9000 h 10000"/>
                  <a:gd name="connsiteX6" fmla="*/ 7500 w 10000"/>
                  <a:gd name="connsiteY6" fmla="*/ 8000 h 10000"/>
                  <a:gd name="connsiteX7" fmla="*/ 5000 w 10000"/>
                  <a:gd name="connsiteY7" fmla="*/ 9000 h 10000"/>
                  <a:gd name="connsiteX8" fmla="*/ 2500 w 10000"/>
                  <a:gd name="connsiteY8" fmla="*/ 10000 h 10000"/>
                  <a:gd name="connsiteX9" fmla="*/ 884 w 10000"/>
                  <a:gd name="connsiteY9" fmla="*/ 9972 h 10000"/>
                  <a:gd name="connsiteX10" fmla="*/ 1332 w 10000"/>
                  <a:gd name="connsiteY10" fmla="*/ 6145 h 10000"/>
                  <a:gd name="connsiteX11" fmla="*/ 0 w 10000"/>
                  <a:gd name="connsiteY11" fmla="*/ 1000 h 10000"/>
                  <a:gd name="connsiteX0" fmla="*/ 0 w 10000"/>
                  <a:gd name="connsiteY0" fmla="*/ 1000 h 10000"/>
                  <a:gd name="connsiteX1" fmla="*/ 2500 w 10000"/>
                  <a:gd name="connsiteY1" fmla="*/ 2000 h 10000"/>
                  <a:gd name="connsiteX2" fmla="*/ 5000 w 10000"/>
                  <a:gd name="connsiteY2" fmla="*/ 1000 h 10000"/>
                  <a:gd name="connsiteX3" fmla="*/ 7500 w 10000"/>
                  <a:gd name="connsiteY3" fmla="*/ 0 h 10000"/>
                  <a:gd name="connsiteX4" fmla="*/ 10000 w 10000"/>
                  <a:gd name="connsiteY4" fmla="*/ 1000 h 10000"/>
                  <a:gd name="connsiteX5" fmla="*/ 10000 w 10000"/>
                  <a:gd name="connsiteY5" fmla="*/ 9000 h 10000"/>
                  <a:gd name="connsiteX6" fmla="*/ 7500 w 10000"/>
                  <a:gd name="connsiteY6" fmla="*/ 8000 h 10000"/>
                  <a:gd name="connsiteX7" fmla="*/ 4933 w 10000"/>
                  <a:gd name="connsiteY7" fmla="*/ 9221 h 10000"/>
                  <a:gd name="connsiteX8" fmla="*/ 2500 w 10000"/>
                  <a:gd name="connsiteY8" fmla="*/ 10000 h 10000"/>
                  <a:gd name="connsiteX9" fmla="*/ 884 w 10000"/>
                  <a:gd name="connsiteY9" fmla="*/ 9972 h 10000"/>
                  <a:gd name="connsiteX10" fmla="*/ 1332 w 10000"/>
                  <a:gd name="connsiteY10" fmla="*/ 6145 h 10000"/>
                  <a:gd name="connsiteX11" fmla="*/ 0 w 10000"/>
                  <a:gd name="connsiteY11" fmla="*/ 1000 h 10000"/>
                  <a:gd name="connsiteX0" fmla="*/ 0 w 10000"/>
                  <a:gd name="connsiteY0" fmla="*/ 89 h 9089"/>
                  <a:gd name="connsiteX1" fmla="*/ 2500 w 10000"/>
                  <a:gd name="connsiteY1" fmla="*/ 1089 h 9089"/>
                  <a:gd name="connsiteX2" fmla="*/ 5000 w 10000"/>
                  <a:gd name="connsiteY2" fmla="*/ 89 h 9089"/>
                  <a:gd name="connsiteX3" fmla="*/ 6795 w 10000"/>
                  <a:gd name="connsiteY3" fmla="*/ 3822 h 9089"/>
                  <a:gd name="connsiteX4" fmla="*/ 10000 w 10000"/>
                  <a:gd name="connsiteY4" fmla="*/ 89 h 9089"/>
                  <a:gd name="connsiteX5" fmla="*/ 10000 w 10000"/>
                  <a:gd name="connsiteY5" fmla="*/ 8089 h 9089"/>
                  <a:gd name="connsiteX6" fmla="*/ 7500 w 10000"/>
                  <a:gd name="connsiteY6" fmla="*/ 7089 h 9089"/>
                  <a:gd name="connsiteX7" fmla="*/ 4933 w 10000"/>
                  <a:gd name="connsiteY7" fmla="*/ 8310 h 9089"/>
                  <a:gd name="connsiteX8" fmla="*/ 2500 w 10000"/>
                  <a:gd name="connsiteY8" fmla="*/ 9089 h 9089"/>
                  <a:gd name="connsiteX9" fmla="*/ 884 w 10000"/>
                  <a:gd name="connsiteY9" fmla="*/ 9061 h 9089"/>
                  <a:gd name="connsiteX10" fmla="*/ 1332 w 10000"/>
                  <a:gd name="connsiteY10" fmla="*/ 5234 h 9089"/>
                  <a:gd name="connsiteX11" fmla="*/ 0 w 10000"/>
                  <a:gd name="connsiteY11" fmla="*/ 89 h 9089"/>
                  <a:gd name="connsiteX0" fmla="*/ 0 w 10000"/>
                  <a:gd name="connsiteY0" fmla="*/ 57 h 9959"/>
                  <a:gd name="connsiteX1" fmla="*/ 2500 w 10000"/>
                  <a:gd name="connsiteY1" fmla="*/ 1157 h 9959"/>
                  <a:gd name="connsiteX2" fmla="*/ 4692 w 10000"/>
                  <a:gd name="connsiteY2" fmla="*/ 1236 h 9959"/>
                  <a:gd name="connsiteX3" fmla="*/ 6795 w 10000"/>
                  <a:gd name="connsiteY3" fmla="*/ 4164 h 9959"/>
                  <a:gd name="connsiteX4" fmla="*/ 10000 w 10000"/>
                  <a:gd name="connsiteY4" fmla="*/ 57 h 9959"/>
                  <a:gd name="connsiteX5" fmla="*/ 10000 w 10000"/>
                  <a:gd name="connsiteY5" fmla="*/ 8859 h 9959"/>
                  <a:gd name="connsiteX6" fmla="*/ 7500 w 10000"/>
                  <a:gd name="connsiteY6" fmla="*/ 7759 h 9959"/>
                  <a:gd name="connsiteX7" fmla="*/ 4933 w 10000"/>
                  <a:gd name="connsiteY7" fmla="*/ 9102 h 9959"/>
                  <a:gd name="connsiteX8" fmla="*/ 2500 w 10000"/>
                  <a:gd name="connsiteY8" fmla="*/ 9959 h 9959"/>
                  <a:gd name="connsiteX9" fmla="*/ 884 w 10000"/>
                  <a:gd name="connsiteY9" fmla="*/ 9928 h 9959"/>
                  <a:gd name="connsiteX10" fmla="*/ 1332 w 10000"/>
                  <a:gd name="connsiteY10" fmla="*/ 5718 h 9959"/>
                  <a:gd name="connsiteX11" fmla="*/ 0 w 10000"/>
                  <a:gd name="connsiteY11" fmla="*/ 57 h 9959"/>
                  <a:gd name="connsiteX0" fmla="*/ 0 w 10000"/>
                  <a:gd name="connsiteY0" fmla="*/ 57 h 10000"/>
                  <a:gd name="connsiteX1" fmla="*/ 2214 w 10000"/>
                  <a:gd name="connsiteY1" fmla="*/ 1477 h 10000"/>
                  <a:gd name="connsiteX2" fmla="*/ 4692 w 10000"/>
                  <a:gd name="connsiteY2" fmla="*/ 1241 h 10000"/>
                  <a:gd name="connsiteX3" fmla="*/ 6795 w 10000"/>
                  <a:gd name="connsiteY3" fmla="*/ 4181 h 10000"/>
                  <a:gd name="connsiteX4" fmla="*/ 10000 w 10000"/>
                  <a:gd name="connsiteY4" fmla="*/ 57 h 10000"/>
                  <a:gd name="connsiteX5" fmla="*/ 10000 w 10000"/>
                  <a:gd name="connsiteY5" fmla="*/ 8895 h 10000"/>
                  <a:gd name="connsiteX6" fmla="*/ 7500 w 10000"/>
                  <a:gd name="connsiteY6" fmla="*/ 7791 h 10000"/>
                  <a:gd name="connsiteX7" fmla="*/ 4933 w 10000"/>
                  <a:gd name="connsiteY7" fmla="*/ 9139 h 10000"/>
                  <a:gd name="connsiteX8" fmla="*/ 2500 w 10000"/>
                  <a:gd name="connsiteY8" fmla="*/ 10000 h 10000"/>
                  <a:gd name="connsiteX9" fmla="*/ 884 w 10000"/>
                  <a:gd name="connsiteY9" fmla="*/ 9969 h 10000"/>
                  <a:gd name="connsiteX10" fmla="*/ 1332 w 10000"/>
                  <a:gd name="connsiteY10" fmla="*/ 5742 h 10000"/>
                  <a:gd name="connsiteX11" fmla="*/ 0 w 10000"/>
                  <a:gd name="connsiteY11" fmla="*/ 57 h 10000"/>
                  <a:gd name="connsiteX0" fmla="*/ 0 w 10000"/>
                  <a:gd name="connsiteY0" fmla="*/ 57 h 10000"/>
                  <a:gd name="connsiteX1" fmla="*/ 2214 w 10000"/>
                  <a:gd name="connsiteY1" fmla="*/ 1477 h 10000"/>
                  <a:gd name="connsiteX2" fmla="*/ 4692 w 10000"/>
                  <a:gd name="connsiteY2" fmla="*/ 1241 h 10000"/>
                  <a:gd name="connsiteX3" fmla="*/ 6795 w 10000"/>
                  <a:gd name="connsiteY3" fmla="*/ 4181 h 10000"/>
                  <a:gd name="connsiteX4" fmla="*/ 10000 w 10000"/>
                  <a:gd name="connsiteY4" fmla="*/ 57 h 10000"/>
                  <a:gd name="connsiteX5" fmla="*/ 10000 w 10000"/>
                  <a:gd name="connsiteY5" fmla="*/ 8895 h 10000"/>
                  <a:gd name="connsiteX6" fmla="*/ 7500 w 10000"/>
                  <a:gd name="connsiteY6" fmla="*/ 7791 h 10000"/>
                  <a:gd name="connsiteX7" fmla="*/ 4933 w 10000"/>
                  <a:gd name="connsiteY7" fmla="*/ 9139 h 10000"/>
                  <a:gd name="connsiteX8" fmla="*/ 2500 w 10000"/>
                  <a:gd name="connsiteY8" fmla="*/ 10000 h 10000"/>
                  <a:gd name="connsiteX9" fmla="*/ 884 w 10000"/>
                  <a:gd name="connsiteY9" fmla="*/ 9969 h 10000"/>
                  <a:gd name="connsiteX10" fmla="*/ 1332 w 10000"/>
                  <a:gd name="connsiteY10" fmla="*/ 5742 h 10000"/>
                  <a:gd name="connsiteX11" fmla="*/ 0 w 10000"/>
                  <a:gd name="connsiteY11" fmla="*/ 57 h 10000"/>
                  <a:gd name="connsiteX0" fmla="*/ 0 w 10000"/>
                  <a:gd name="connsiteY0" fmla="*/ 57 h 10580"/>
                  <a:gd name="connsiteX1" fmla="*/ 2214 w 10000"/>
                  <a:gd name="connsiteY1" fmla="*/ 1477 h 10580"/>
                  <a:gd name="connsiteX2" fmla="*/ 4692 w 10000"/>
                  <a:gd name="connsiteY2" fmla="*/ 1241 h 10580"/>
                  <a:gd name="connsiteX3" fmla="*/ 6795 w 10000"/>
                  <a:gd name="connsiteY3" fmla="*/ 4181 h 10580"/>
                  <a:gd name="connsiteX4" fmla="*/ 10000 w 10000"/>
                  <a:gd name="connsiteY4" fmla="*/ 57 h 10580"/>
                  <a:gd name="connsiteX5" fmla="*/ 10000 w 10000"/>
                  <a:gd name="connsiteY5" fmla="*/ 8895 h 10580"/>
                  <a:gd name="connsiteX6" fmla="*/ 6353 w 10000"/>
                  <a:gd name="connsiteY6" fmla="*/ 10580 h 10580"/>
                  <a:gd name="connsiteX7" fmla="*/ 4933 w 10000"/>
                  <a:gd name="connsiteY7" fmla="*/ 9139 h 10580"/>
                  <a:gd name="connsiteX8" fmla="*/ 2500 w 10000"/>
                  <a:gd name="connsiteY8" fmla="*/ 10000 h 10580"/>
                  <a:gd name="connsiteX9" fmla="*/ 884 w 10000"/>
                  <a:gd name="connsiteY9" fmla="*/ 9969 h 10580"/>
                  <a:gd name="connsiteX10" fmla="*/ 1332 w 10000"/>
                  <a:gd name="connsiteY10" fmla="*/ 5742 h 10580"/>
                  <a:gd name="connsiteX11" fmla="*/ 0 w 10000"/>
                  <a:gd name="connsiteY11" fmla="*/ 57 h 10580"/>
                  <a:gd name="connsiteX0" fmla="*/ 0 w 10000"/>
                  <a:gd name="connsiteY0" fmla="*/ 57 h 10832"/>
                  <a:gd name="connsiteX1" fmla="*/ 2214 w 10000"/>
                  <a:gd name="connsiteY1" fmla="*/ 1477 h 10832"/>
                  <a:gd name="connsiteX2" fmla="*/ 4692 w 10000"/>
                  <a:gd name="connsiteY2" fmla="*/ 1241 h 10832"/>
                  <a:gd name="connsiteX3" fmla="*/ 6795 w 10000"/>
                  <a:gd name="connsiteY3" fmla="*/ 4181 h 10832"/>
                  <a:gd name="connsiteX4" fmla="*/ 10000 w 10000"/>
                  <a:gd name="connsiteY4" fmla="*/ 57 h 10832"/>
                  <a:gd name="connsiteX5" fmla="*/ 9253 w 10000"/>
                  <a:gd name="connsiteY5" fmla="*/ 10832 h 10832"/>
                  <a:gd name="connsiteX6" fmla="*/ 6353 w 10000"/>
                  <a:gd name="connsiteY6" fmla="*/ 10580 h 10832"/>
                  <a:gd name="connsiteX7" fmla="*/ 4933 w 10000"/>
                  <a:gd name="connsiteY7" fmla="*/ 9139 h 10832"/>
                  <a:gd name="connsiteX8" fmla="*/ 2500 w 10000"/>
                  <a:gd name="connsiteY8" fmla="*/ 10000 h 10832"/>
                  <a:gd name="connsiteX9" fmla="*/ 884 w 10000"/>
                  <a:gd name="connsiteY9" fmla="*/ 9969 h 10832"/>
                  <a:gd name="connsiteX10" fmla="*/ 1332 w 10000"/>
                  <a:gd name="connsiteY10" fmla="*/ 5742 h 10832"/>
                  <a:gd name="connsiteX11" fmla="*/ 0 w 10000"/>
                  <a:gd name="connsiteY11" fmla="*/ 57 h 10832"/>
                  <a:gd name="connsiteX0" fmla="*/ 0 w 10000"/>
                  <a:gd name="connsiteY0" fmla="*/ 57 h 10832"/>
                  <a:gd name="connsiteX1" fmla="*/ 2214 w 10000"/>
                  <a:gd name="connsiteY1" fmla="*/ 1477 h 10832"/>
                  <a:gd name="connsiteX2" fmla="*/ 4692 w 10000"/>
                  <a:gd name="connsiteY2" fmla="*/ 1241 h 10832"/>
                  <a:gd name="connsiteX3" fmla="*/ 6795 w 10000"/>
                  <a:gd name="connsiteY3" fmla="*/ 4181 h 10832"/>
                  <a:gd name="connsiteX4" fmla="*/ 10000 w 10000"/>
                  <a:gd name="connsiteY4" fmla="*/ 57 h 10832"/>
                  <a:gd name="connsiteX5" fmla="*/ 9253 w 10000"/>
                  <a:gd name="connsiteY5" fmla="*/ 10832 h 10832"/>
                  <a:gd name="connsiteX6" fmla="*/ 6353 w 10000"/>
                  <a:gd name="connsiteY6" fmla="*/ 10580 h 10832"/>
                  <a:gd name="connsiteX7" fmla="*/ 4933 w 10000"/>
                  <a:gd name="connsiteY7" fmla="*/ 9139 h 10832"/>
                  <a:gd name="connsiteX8" fmla="*/ 2500 w 10000"/>
                  <a:gd name="connsiteY8" fmla="*/ 10000 h 10832"/>
                  <a:gd name="connsiteX9" fmla="*/ 884 w 10000"/>
                  <a:gd name="connsiteY9" fmla="*/ 9969 h 10832"/>
                  <a:gd name="connsiteX10" fmla="*/ 1332 w 10000"/>
                  <a:gd name="connsiteY10" fmla="*/ 5742 h 10832"/>
                  <a:gd name="connsiteX11" fmla="*/ 0 w 10000"/>
                  <a:gd name="connsiteY11" fmla="*/ 57 h 10832"/>
                  <a:gd name="connsiteX0" fmla="*/ 0 w 9253"/>
                  <a:gd name="connsiteY0" fmla="*/ 0 h 10775"/>
                  <a:gd name="connsiteX1" fmla="*/ 2214 w 9253"/>
                  <a:gd name="connsiteY1" fmla="*/ 1420 h 10775"/>
                  <a:gd name="connsiteX2" fmla="*/ 4692 w 9253"/>
                  <a:gd name="connsiteY2" fmla="*/ 1184 h 10775"/>
                  <a:gd name="connsiteX3" fmla="*/ 6795 w 9253"/>
                  <a:gd name="connsiteY3" fmla="*/ 4124 h 10775"/>
                  <a:gd name="connsiteX4" fmla="*/ 8122 w 9253"/>
                  <a:gd name="connsiteY4" fmla="*/ 6873 h 10775"/>
                  <a:gd name="connsiteX5" fmla="*/ 9253 w 9253"/>
                  <a:gd name="connsiteY5" fmla="*/ 10775 h 10775"/>
                  <a:gd name="connsiteX6" fmla="*/ 6353 w 9253"/>
                  <a:gd name="connsiteY6" fmla="*/ 10523 h 10775"/>
                  <a:gd name="connsiteX7" fmla="*/ 4933 w 9253"/>
                  <a:gd name="connsiteY7" fmla="*/ 9082 h 10775"/>
                  <a:gd name="connsiteX8" fmla="*/ 2500 w 9253"/>
                  <a:gd name="connsiteY8" fmla="*/ 9943 h 10775"/>
                  <a:gd name="connsiteX9" fmla="*/ 884 w 9253"/>
                  <a:gd name="connsiteY9" fmla="*/ 9912 h 10775"/>
                  <a:gd name="connsiteX10" fmla="*/ 1332 w 9253"/>
                  <a:gd name="connsiteY10" fmla="*/ 5685 h 10775"/>
                  <a:gd name="connsiteX11" fmla="*/ 0 w 9253"/>
                  <a:gd name="connsiteY11" fmla="*/ 0 h 10775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44 w 10000"/>
                  <a:gd name="connsiteY3" fmla="*/ 3827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44 w 10000"/>
                  <a:gd name="connsiteY3" fmla="*/ 3827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205 w 10000"/>
                  <a:gd name="connsiteY3" fmla="*/ 2992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205 w 10000"/>
                  <a:gd name="connsiteY3" fmla="*/ 2992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205 w 10000"/>
                  <a:gd name="connsiteY3" fmla="*/ 2992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205 w 10000"/>
                  <a:gd name="connsiteY3" fmla="*/ 2992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205 w 10000"/>
                  <a:gd name="connsiteY3" fmla="*/ 2992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205 w 10000"/>
                  <a:gd name="connsiteY3" fmla="*/ 2992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076 w 10000"/>
                  <a:gd name="connsiteY3" fmla="*/ 3002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056 w 10000"/>
                  <a:gd name="connsiteY3" fmla="*/ 2673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056 w 10000"/>
                  <a:gd name="connsiteY3" fmla="*/ 2673 h 10000"/>
                  <a:gd name="connsiteX4" fmla="*/ 7322 w 10000"/>
                  <a:gd name="connsiteY4" fmla="*/ 4065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056 w 10000"/>
                  <a:gd name="connsiteY3" fmla="*/ 2673 h 10000"/>
                  <a:gd name="connsiteX4" fmla="*/ 7322 w 10000"/>
                  <a:gd name="connsiteY4" fmla="*/ 4065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000" h="10000">
                    <a:moveTo>
                      <a:pt x="0" y="0"/>
                    </a:moveTo>
                    <a:cubicBezTo>
                      <a:pt x="458" y="309"/>
                      <a:pt x="1548" y="1135"/>
                      <a:pt x="2393" y="1318"/>
                    </a:cubicBezTo>
                    <a:cubicBezTo>
                      <a:pt x="3238" y="1501"/>
                      <a:pt x="4284" y="284"/>
                      <a:pt x="5071" y="1099"/>
                    </a:cubicBezTo>
                    <a:cubicBezTo>
                      <a:pt x="5858" y="1914"/>
                      <a:pt x="5586" y="2840"/>
                      <a:pt x="7322" y="4065"/>
                    </a:cubicBezTo>
                    <a:cubicBezTo>
                      <a:pt x="7346" y="5007"/>
                      <a:pt x="7456" y="5460"/>
                      <a:pt x="8778" y="6379"/>
                    </a:cubicBezTo>
                    <a:cubicBezTo>
                      <a:pt x="9500" y="7498"/>
                      <a:pt x="9593" y="8793"/>
                      <a:pt x="10000" y="10000"/>
                    </a:cubicBezTo>
                    <a:cubicBezTo>
                      <a:pt x="9669" y="8057"/>
                      <a:pt x="7644" y="10028"/>
                      <a:pt x="6866" y="9766"/>
                    </a:cubicBezTo>
                    <a:cubicBezTo>
                      <a:pt x="6088" y="9504"/>
                      <a:pt x="6025" y="8519"/>
                      <a:pt x="5331" y="8429"/>
                    </a:cubicBezTo>
                    <a:cubicBezTo>
                      <a:pt x="4637" y="8339"/>
                      <a:pt x="4194" y="9228"/>
                      <a:pt x="2702" y="9228"/>
                    </a:cubicBezTo>
                    <a:cubicBezTo>
                      <a:pt x="1209" y="9228"/>
                      <a:pt x="1790" y="9119"/>
                      <a:pt x="955" y="9199"/>
                    </a:cubicBezTo>
                    <a:cubicBezTo>
                      <a:pt x="1563" y="7591"/>
                      <a:pt x="1442" y="6378"/>
                      <a:pt x="1440" y="5276"/>
                    </a:cubicBezTo>
                    <a:cubicBezTo>
                      <a:pt x="1442" y="3644"/>
                      <a:pt x="404" y="1931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45" name="그룹 44"/>
              <p:cNvGrpSpPr/>
              <p:nvPr/>
            </p:nvGrpSpPr>
            <p:grpSpPr>
              <a:xfrm>
                <a:off x="5730108" y="1451480"/>
                <a:ext cx="5281636" cy="3348379"/>
                <a:chOff x="5730108" y="1451480"/>
                <a:chExt cx="5281636" cy="3348379"/>
              </a:xfrm>
            </p:grpSpPr>
            <p:grpSp>
              <p:nvGrpSpPr>
                <p:cNvPr id="46" name="그룹 45"/>
                <p:cNvGrpSpPr/>
                <p:nvPr/>
              </p:nvGrpSpPr>
              <p:grpSpPr>
                <a:xfrm>
                  <a:off x="7703631" y="2507645"/>
                  <a:ext cx="1912406" cy="1344279"/>
                  <a:chOff x="2344896" y="2752097"/>
                  <a:chExt cx="1557737" cy="1094973"/>
                </a:xfrm>
              </p:grpSpPr>
              <p:sp>
                <p:nvSpPr>
                  <p:cNvPr id="105" name="자유형 104"/>
                  <p:cNvSpPr/>
                  <p:nvPr/>
                </p:nvSpPr>
                <p:spPr>
                  <a:xfrm rot="21332589" flipH="1" flipV="1">
                    <a:off x="2363862" y="3060386"/>
                    <a:ext cx="1535234" cy="786684"/>
                  </a:xfrm>
                  <a:custGeom>
                    <a:avLst/>
                    <a:gdLst>
                      <a:gd name="connsiteX0" fmla="*/ 13945 w 1557277"/>
                      <a:gd name="connsiteY0" fmla="*/ 435357 h 788122"/>
                      <a:gd name="connsiteX1" fmla="*/ 480670 w 1557277"/>
                      <a:gd name="connsiteY1" fmla="*/ 702057 h 788122"/>
                      <a:gd name="connsiteX2" fmla="*/ 1090270 w 1557277"/>
                      <a:gd name="connsiteY2" fmla="*/ 340107 h 788122"/>
                      <a:gd name="connsiteX3" fmla="*/ 1509370 w 1557277"/>
                      <a:gd name="connsiteY3" fmla="*/ 787782 h 788122"/>
                      <a:gd name="connsiteX4" fmla="*/ 1480795 w 1557277"/>
                      <a:gd name="connsiteY4" fmla="*/ 406782 h 788122"/>
                      <a:gd name="connsiteX5" fmla="*/ 909295 w 1557277"/>
                      <a:gd name="connsiteY5" fmla="*/ 16257 h 788122"/>
                      <a:gd name="connsiteX6" fmla="*/ 194920 w 1557277"/>
                      <a:gd name="connsiteY6" fmla="*/ 111507 h 788122"/>
                      <a:gd name="connsiteX7" fmla="*/ 13945 w 1557277"/>
                      <a:gd name="connsiteY7" fmla="*/ 435357 h 788122"/>
                      <a:gd name="connsiteX0" fmla="*/ 13945 w 1557040"/>
                      <a:gd name="connsiteY0" fmla="*/ 435357 h 787787"/>
                      <a:gd name="connsiteX1" fmla="*/ 480670 w 1557040"/>
                      <a:gd name="connsiteY1" fmla="*/ 702057 h 787787"/>
                      <a:gd name="connsiteX2" fmla="*/ 1093845 w 1557040"/>
                      <a:gd name="connsiteY2" fmla="*/ 416817 h 787787"/>
                      <a:gd name="connsiteX3" fmla="*/ 1509370 w 1557040"/>
                      <a:gd name="connsiteY3" fmla="*/ 787782 h 787787"/>
                      <a:gd name="connsiteX4" fmla="*/ 1480795 w 1557040"/>
                      <a:gd name="connsiteY4" fmla="*/ 406782 h 787787"/>
                      <a:gd name="connsiteX5" fmla="*/ 909295 w 1557040"/>
                      <a:gd name="connsiteY5" fmla="*/ 16257 h 787787"/>
                      <a:gd name="connsiteX6" fmla="*/ 194920 w 1557040"/>
                      <a:gd name="connsiteY6" fmla="*/ 111507 h 787787"/>
                      <a:gd name="connsiteX7" fmla="*/ 13945 w 1557040"/>
                      <a:gd name="connsiteY7" fmla="*/ 435357 h 787787"/>
                      <a:gd name="connsiteX0" fmla="*/ 13945 w 1557040"/>
                      <a:gd name="connsiteY0" fmla="*/ 435357 h 787788"/>
                      <a:gd name="connsiteX1" fmla="*/ 480670 w 1557040"/>
                      <a:gd name="connsiteY1" fmla="*/ 702057 h 787788"/>
                      <a:gd name="connsiteX2" fmla="*/ 1093845 w 1557040"/>
                      <a:gd name="connsiteY2" fmla="*/ 416817 h 787788"/>
                      <a:gd name="connsiteX3" fmla="*/ 1509370 w 1557040"/>
                      <a:gd name="connsiteY3" fmla="*/ 787782 h 787788"/>
                      <a:gd name="connsiteX4" fmla="*/ 1480795 w 1557040"/>
                      <a:gd name="connsiteY4" fmla="*/ 406782 h 787788"/>
                      <a:gd name="connsiteX5" fmla="*/ 909295 w 1557040"/>
                      <a:gd name="connsiteY5" fmla="*/ 16257 h 787788"/>
                      <a:gd name="connsiteX6" fmla="*/ 194920 w 1557040"/>
                      <a:gd name="connsiteY6" fmla="*/ 111507 h 787788"/>
                      <a:gd name="connsiteX7" fmla="*/ 13945 w 1557040"/>
                      <a:gd name="connsiteY7" fmla="*/ 435357 h 787788"/>
                      <a:gd name="connsiteX0" fmla="*/ 13945 w 1557040"/>
                      <a:gd name="connsiteY0" fmla="*/ 435357 h 787787"/>
                      <a:gd name="connsiteX1" fmla="*/ 480667 w 1557040"/>
                      <a:gd name="connsiteY1" fmla="*/ 702057 h 787787"/>
                      <a:gd name="connsiteX2" fmla="*/ 1093845 w 1557040"/>
                      <a:gd name="connsiteY2" fmla="*/ 416817 h 787787"/>
                      <a:gd name="connsiteX3" fmla="*/ 1509370 w 1557040"/>
                      <a:gd name="connsiteY3" fmla="*/ 787782 h 787787"/>
                      <a:gd name="connsiteX4" fmla="*/ 1480795 w 1557040"/>
                      <a:gd name="connsiteY4" fmla="*/ 406782 h 787787"/>
                      <a:gd name="connsiteX5" fmla="*/ 909295 w 1557040"/>
                      <a:gd name="connsiteY5" fmla="*/ 16257 h 787787"/>
                      <a:gd name="connsiteX6" fmla="*/ 194920 w 1557040"/>
                      <a:gd name="connsiteY6" fmla="*/ 111507 h 787787"/>
                      <a:gd name="connsiteX7" fmla="*/ 13945 w 1557040"/>
                      <a:gd name="connsiteY7" fmla="*/ 435357 h 787787"/>
                      <a:gd name="connsiteX0" fmla="*/ 13798 w 1556893"/>
                      <a:gd name="connsiteY0" fmla="*/ 434978 h 787408"/>
                      <a:gd name="connsiteX1" fmla="*/ 480520 w 1556893"/>
                      <a:gd name="connsiteY1" fmla="*/ 701678 h 787408"/>
                      <a:gd name="connsiteX2" fmla="*/ 1093698 w 1556893"/>
                      <a:gd name="connsiteY2" fmla="*/ 416438 h 787408"/>
                      <a:gd name="connsiteX3" fmla="*/ 1509223 w 1556893"/>
                      <a:gd name="connsiteY3" fmla="*/ 787403 h 787408"/>
                      <a:gd name="connsiteX4" fmla="*/ 1480648 w 1556893"/>
                      <a:gd name="connsiteY4" fmla="*/ 406403 h 787408"/>
                      <a:gd name="connsiteX5" fmla="*/ 909148 w 1556893"/>
                      <a:gd name="connsiteY5" fmla="*/ 15878 h 787408"/>
                      <a:gd name="connsiteX6" fmla="*/ 194773 w 1556893"/>
                      <a:gd name="connsiteY6" fmla="*/ 111128 h 787408"/>
                      <a:gd name="connsiteX7" fmla="*/ 13798 w 1556893"/>
                      <a:gd name="connsiteY7" fmla="*/ 434978 h 787408"/>
                      <a:gd name="connsiteX0" fmla="*/ 13320 w 1562210"/>
                      <a:gd name="connsiteY0" fmla="*/ 385854 h 786505"/>
                      <a:gd name="connsiteX1" fmla="*/ 485837 w 1562210"/>
                      <a:gd name="connsiteY1" fmla="*/ 700775 h 786505"/>
                      <a:gd name="connsiteX2" fmla="*/ 1099015 w 1562210"/>
                      <a:gd name="connsiteY2" fmla="*/ 415535 h 786505"/>
                      <a:gd name="connsiteX3" fmla="*/ 1514540 w 1562210"/>
                      <a:gd name="connsiteY3" fmla="*/ 786500 h 786505"/>
                      <a:gd name="connsiteX4" fmla="*/ 1485965 w 1562210"/>
                      <a:gd name="connsiteY4" fmla="*/ 405500 h 786505"/>
                      <a:gd name="connsiteX5" fmla="*/ 914465 w 1562210"/>
                      <a:gd name="connsiteY5" fmla="*/ 14975 h 786505"/>
                      <a:gd name="connsiteX6" fmla="*/ 200090 w 1562210"/>
                      <a:gd name="connsiteY6" fmla="*/ 110225 h 786505"/>
                      <a:gd name="connsiteX7" fmla="*/ 13320 w 1562210"/>
                      <a:gd name="connsiteY7" fmla="*/ 385854 h 786505"/>
                      <a:gd name="connsiteX0" fmla="*/ 16140 w 1535234"/>
                      <a:gd name="connsiteY0" fmla="*/ 395999 h 786684"/>
                      <a:gd name="connsiteX1" fmla="*/ 458861 w 1535234"/>
                      <a:gd name="connsiteY1" fmla="*/ 700954 h 786684"/>
                      <a:gd name="connsiteX2" fmla="*/ 1072039 w 1535234"/>
                      <a:gd name="connsiteY2" fmla="*/ 415714 h 786684"/>
                      <a:gd name="connsiteX3" fmla="*/ 1487564 w 1535234"/>
                      <a:gd name="connsiteY3" fmla="*/ 786679 h 786684"/>
                      <a:gd name="connsiteX4" fmla="*/ 1458989 w 1535234"/>
                      <a:gd name="connsiteY4" fmla="*/ 405679 h 786684"/>
                      <a:gd name="connsiteX5" fmla="*/ 887489 w 1535234"/>
                      <a:gd name="connsiteY5" fmla="*/ 15154 h 786684"/>
                      <a:gd name="connsiteX6" fmla="*/ 173114 w 1535234"/>
                      <a:gd name="connsiteY6" fmla="*/ 110404 h 786684"/>
                      <a:gd name="connsiteX7" fmla="*/ 16140 w 1535234"/>
                      <a:gd name="connsiteY7" fmla="*/ 395999 h 786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535234" h="786684">
                        <a:moveTo>
                          <a:pt x="16140" y="395999"/>
                        </a:moveTo>
                        <a:cubicBezTo>
                          <a:pt x="63765" y="494424"/>
                          <a:pt x="282878" y="697668"/>
                          <a:pt x="458861" y="700954"/>
                        </a:cubicBezTo>
                        <a:cubicBezTo>
                          <a:pt x="634844" y="704240"/>
                          <a:pt x="900589" y="401427"/>
                          <a:pt x="1072039" y="415714"/>
                        </a:cubicBezTo>
                        <a:cubicBezTo>
                          <a:pt x="1243489" y="430001"/>
                          <a:pt x="1423072" y="788352"/>
                          <a:pt x="1487564" y="786679"/>
                        </a:cubicBezTo>
                        <a:cubicBezTo>
                          <a:pt x="1552056" y="785007"/>
                          <a:pt x="1559002" y="534267"/>
                          <a:pt x="1458989" y="405679"/>
                        </a:cubicBezTo>
                        <a:cubicBezTo>
                          <a:pt x="1358977" y="277091"/>
                          <a:pt x="1101801" y="64366"/>
                          <a:pt x="887489" y="15154"/>
                        </a:cubicBezTo>
                        <a:cubicBezTo>
                          <a:pt x="673177" y="-34058"/>
                          <a:pt x="318339" y="46930"/>
                          <a:pt x="173114" y="110404"/>
                        </a:cubicBezTo>
                        <a:cubicBezTo>
                          <a:pt x="27889" y="173878"/>
                          <a:pt x="-31485" y="297574"/>
                          <a:pt x="16140" y="395999"/>
                        </a:cubicBezTo>
                        <a:close/>
                      </a:path>
                    </a:pathLst>
                  </a:custGeom>
                  <a:solidFill>
                    <a:srgbClr val="10218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dirty="0"/>
                  </a:p>
                </p:txBody>
              </p:sp>
              <p:sp>
                <p:nvSpPr>
                  <p:cNvPr id="106" name="자유형 105"/>
                  <p:cNvSpPr/>
                  <p:nvPr/>
                </p:nvSpPr>
                <p:spPr>
                  <a:xfrm>
                    <a:off x="2344896" y="2752097"/>
                    <a:ext cx="1557737" cy="757186"/>
                  </a:xfrm>
                  <a:custGeom>
                    <a:avLst/>
                    <a:gdLst>
                      <a:gd name="connsiteX0" fmla="*/ 13945 w 1557277"/>
                      <a:gd name="connsiteY0" fmla="*/ 435357 h 788122"/>
                      <a:gd name="connsiteX1" fmla="*/ 480670 w 1557277"/>
                      <a:gd name="connsiteY1" fmla="*/ 702057 h 788122"/>
                      <a:gd name="connsiteX2" fmla="*/ 1090270 w 1557277"/>
                      <a:gd name="connsiteY2" fmla="*/ 340107 h 788122"/>
                      <a:gd name="connsiteX3" fmla="*/ 1509370 w 1557277"/>
                      <a:gd name="connsiteY3" fmla="*/ 787782 h 788122"/>
                      <a:gd name="connsiteX4" fmla="*/ 1480795 w 1557277"/>
                      <a:gd name="connsiteY4" fmla="*/ 406782 h 788122"/>
                      <a:gd name="connsiteX5" fmla="*/ 909295 w 1557277"/>
                      <a:gd name="connsiteY5" fmla="*/ 16257 h 788122"/>
                      <a:gd name="connsiteX6" fmla="*/ 194920 w 1557277"/>
                      <a:gd name="connsiteY6" fmla="*/ 111507 h 788122"/>
                      <a:gd name="connsiteX7" fmla="*/ 13945 w 1557277"/>
                      <a:gd name="connsiteY7" fmla="*/ 435357 h 788122"/>
                      <a:gd name="connsiteX0" fmla="*/ 13945 w 1556645"/>
                      <a:gd name="connsiteY0" fmla="*/ 435357 h 787811"/>
                      <a:gd name="connsiteX1" fmla="*/ 480670 w 1556645"/>
                      <a:gd name="connsiteY1" fmla="*/ 702057 h 787811"/>
                      <a:gd name="connsiteX2" fmla="*/ 1099795 w 1556645"/>
                      <a:gd name="connsiteY2" fmla="*/ 387732 h 787811"/>
                      <a:gd name="connsiteX3" fmla="*/ 1509370 w 1556645"/>
                      <a:gd name="connsiteY3" fmla="*/ 787782 h 787811"/>
                      <a:gd name="connsiteX4" fmla="*/ 1480795 w 1556645"/>
                      <a:gd name="connsiteY4" fmla="*/ 406782 h 787811"/>
                      <a:gd name="connsiteX5" fmla="*/ 909295 w 1556645"/>
                      <a:gd name="connsiteY5" fmla="*/ 16257 h 787811"/>
                      <a:gd name="connsiteX6" fmla="*/ 194920 w 1556645"/>
                      <a:gd name="connsiteY6" fmla="*/ 111507 h 787811"/>
                      <a:gd name="connsiteX7" fmla="*/ 13945 w 1556645"/>
                      <a:gd name="connsiteY7" fmla="*/ 435357 h 787811"/>
                      <a:gd name="connsiteX0" fmla="*/ 13945 w 1568865"/>
                      <a:gd name="connsiteY0" fmla="*/ 435357 h 702316"/>
                      <a:gd name="connsiteX1" fmla="*/ 480670 w 1568865"/>
                      <a:gd name="connsiteY1" fmla="*/ 702057 h 702316"/>
                      <a:gd name="connsiteX2" fmla="*/ 1099795 w 1568865"/>
                      <a:gd name="connsiteY2" fmla="*/ 387732 h 702316"/>
                      <a:gd name="connsiteX3" fmla="*/ 1528420 w 1568865"/>
                      <a:gd name="connsiteY3" fmla="*/ 663957 h 702316"/>
                      <a:gd name="connsiteX4" fmla="*/ 1480795 w 1568865"/>
                      <a:gd name="connsiteY4" fmla="*/ 406782 h 702316"/>
                      <a:gd name="connsiteX5" fmla="*/ 909295 w 1568865"/>
                      <a:gd name="connsiteY5" fmla="*/ 16257 h 702316"/>
                      <a:gd name="connsiteX6" fmla="*/ 194920 w 1568865"/>
                      <a:gd name="connsiteY6" fmla="*/ 111507 h 702316"/>
                      <a:gd name="connsiteX7" fmla="*/ 13945 w 1568865"/>
                      <a:gd name="connsiteY7" fmla="*/ 435357 h 702316"/>
                      <a:gd name="connsiteX0" fmla="*/ 13945 w 1568865"/>
                      <a:gd name="connsiteY0" fmla="*/ 435357 h 702316"/>
                      <a:gd name="connsiteX1" fmla="*/ 480670 w 1568865"/>
                      <a:gd name="connsiteY1" fmla="*/ 702057 h 702316"/>
                      <a:gd name="connsiteX2" fmla="*/ 1099795 w 1568865"/>
                      <a:gd name="connsiteY2" fmla="*/ 387732 h 702316"/>
                      <a:gd name="connsiteX3" fmla="*/ 1528420 w 1568865"/>
                      <a:gd name="connsiteY3" fmla="*/ 663957 h 702316"/>
                      <a:gd name="connsiteX4" fmla="*/ 1480795 w 1568865"/>
                      <a:gd name="connsiteY4" fmla="*/ 406782 h 702316"/>
                      <a:gd name="connsiteX5" fmla="*/ 909295 w 1568865"/>
                      <a:gd name="connsiteY5" fmla="*/ 16257 h 702316"/>
                      <a:gd name="connsiteX6" fmla="*/ 194920 w 1568865"/>
                      <a:gd name="connsiteY6" fmla="*/ 111507 h 702316"/>
                      <a:gd name="connsiteX7" fmla="*/ 13945 w 1568865"/>
                      <a:gd name="connsiteY7" fmla="*/ 435357 h 702316"/>
                      <a:gd name="connsiteX0" fmla="*/ 13945 w 1568865"/>
                      <a:gd name="connsiteY0" fmla="*/ 435357 h 702316"/>
                      <a:gd name="connsiteX1" fmla="*/ 480670 w 1568865"/>
                      <a:gd name="connsiteY1" fmla="*/ 702057 h 702316"/>
                      <a:gd name="connsiteX2" fmla="*/ 1099795 w 1568865"/>
                      <a:gd name="connsiteY2" fmla="*/ 387732 h 702316"/>
                      <a:gd name="connsiteX3" fmla="*/ 1528420 w 1568865"/>
                      <a:gd name="connsiteY3" fmla="*/ 702057 h 702316"/>
                      <a:gd name="connsiteX4" fmla="*/ 1480795 w 1568865"/>
                      <a:gd name="connsiteY4" fmla="*/ 406782 h 702316"/>
                      <a:gd name="connsiteX5" fmla="*/ 909295 w 1568865"/>
                      <a:gd name="connsiteY5" fmla="*/ 16257 h 702316"/>
                      <a:gd name="connsiteX6" fmla="*/ 194920 w 1568865"/>
                      <a:gd name="connsiteY6" fmla="*/ 111507 h 702316"/>
                      <a:gd name="connsiteX7" fmla="*/ 13945 w 1568865"/>
                      <a:gd name="connsiteY7" fmla="*/ 435357 h 702316"/>
                      <a:gd name="connsiteX0" fmla="*/ 13945 w 1554645"/>
                      <a:gd name="connsiteY0" fmla="*/ 435357 h 702316"/>
                      <a:gd name="connsiteX1" fmla="*/ 480670 w 1554645"/>
                      <a:gd name="connsiteY1" fmla="*/ 702057 h 702316"/>
                      <a:gd name="connsiteX2" fmla="*/ 1099795 w 1554645"/>
                      <a:gd name="connsiteY2" fmla="*/ 387732 h 702316"/>
                      <a:gd name="connsiteX3" fmla="*/ 1528420 w 1554645"/>
                      <a:gd name="connsiteY3" fmla="*/ 702057 h 702316"/>
                      <a:gd name="connsiteX4" fmla="*/ 1442695 w 1554645"/>
                      <a:gd name="connsiteY4" fmla="*/ 387732 h 702316"/>
                      <a:gd name="connsiteX5" fmla="*/ 909295 w 1554645"/>
                      <a:gd name="connsiteY5" fmla="*/ 16257 h 702316"/>
                      <a:gd name="connsiteX6" fmla="*/ 194920 w 1554645"/>
                      <a:gd name="connsiteY6" fmla="*/ 111507 h 702316"/>
                      <a:gd name="connsiteX7" fmla="*/ 13945 w 1554645"/>
                      <a:gd name="connsiteY7" fmla="*/ 435357 h 702316"/>
                      <a:gd name="connsiteX0" fmla="*/ 13945 w 1554645"/>
                      <a:gd name="connsiteY0" fmla="*/ 435357 h 757186"/>
                      <a:gd name="connsiteX1" fmla="*/ 480670 w 1554645"/>
                      <a:gd name="connsiteY1" fmla="*/ 702057 h 757186"/>
                      <a:gd name="connsiteX2" fmla="*/ 1099795 w 1554645"/>
                      <a:gd name="connsiteY2" fmla="*/ 387732 h 757186"/>
                      <a:gd name="connsiteX3" fmla="*/ 1528420 w 1554645"/>
                      <a:gd name="connsiteY3" fmla="*/ 702057 h 757186"/>
                      <a:gd name="connsiteX4" fmla="*/ 1442695 w 1554645"/>
                      <a:gd name="connsiteY4" fmla="*/ 387732 h 757186"/>
                      <a:gd name="connsiteX5" fmla="*/ 909295 w 1554645"/>
                      <a:gd name="connsiteY5" fmla="*/ 16257 h 757186"/>
                      <a:gd name="connsiteX6" fmla="*/ 194920 w 1554645"/>
                      <a:gd name="connsiteY6" fmla="*/ 111507 h 757186"/>
                      <a:gd name="connsiteX7" fmla="*/ 13945 w 1554645"/>
                      <a:gd name="connsiteY7" fmla="*/ 435357 h 757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554645" h="757186">
                        <a:moveTo>
                          <a:pt x="13945" y="435357"/>
                        </a:moveTo>
                        <a:cubicBezTo>
                          <a:pt x="61570" y="533782"/>
                          <a:pt x="299695" y="709994"/>
                          <a:pt x="480670" y="702057"/>
                        </a:cubicBezTo>
                        <a:cubicBezTo>
                          <a:pt x="661645" y="694120"/>
                          <a:pt x="925170" y="387732"/>
                          <a:pt x="1099795" y="387732"/>
                        </a:cubicBezTo>
                        <a:cubicBezTo>
                          <a:pt x="1274420" y="387732"/>
                          <a:pt x="1512720" y="647106"/>
                          <a:pt x="1528420" y="702057"/>
                        </a:cubicBezTo>
                        <a:cubicBezTo>
                          <a:pt x="1585570" y="902082"/>
                          <a:pt x="1545883" y="502032"/>
                          <a:pt x="1442695" y="387732"/>
                        </a:cubicBezTo>
                        <a:cubicBezTo>
                          <a:pt x="1339508" y="273432"/>
                          <a:pt x="1123607" y="65469"/>
                          <a:pt x="909295" y="16257"/>
                        </a:cubicBezTo>
                        <a:cubicBezTo>
                          <a:pt x="694983" y="-32955"/>
                          <a:pt x="345733" y="38482"/>
                          <a:pt x="194920" y="111507"/>
                        </a:cubicBezTo>
                        <a:cubicBezTo>
                          <a:pt x="44107" y="184532"/>
                          <a:pt x="-33680" y="336932"/>
                          <a:pt x="13945" y="435357"/>
                        </a:cubicBezTo>
                        <a:close/>
                      </a:path>
                    </a:pathLst>
                  </a:custGeom>
                  <a:solidFill>
                    <a:srgbClr val="E3001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48" name="그룹 47"/>
                <p:cNvGrpSpPr/>
                <p:nvPr/>
              </p:nvGrpSpPr>
              <p:grpSpPr>
                <a:xfrm>
                  <a:off x="9006175" y="2485435"/>
                  <a:ext cx="852188" cy="424191"/>
                  <a:chOff x="3332402" y="2638054"/>
                  <a:chExt cx="694144" cy="345522"/>
                </a:xfrm>
              </p:grpSpPr>
              <p:sp>
                <p:nvSpPr>
                  <p:cNvPr id="100" name="직사각형 99"/>
                  <p:cNvSpPr/>
                  <p:nvPr/>
                </p:nvSpPr>
                <p:spPr>
                  <a:xfrm rot="7177615">
                    <a:off x="3728929" y="2589358"/>
                    <a:ext cx="48994" cy="146386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01" name="직사각형 100"/>
                  <p:cNvSpPr/>
                  <p:nvPr/>
                </p:nvSpPr>
                <p:spPr>
                  <a:xfrm rot="7177615">
                    <a:off x="3886521" y="2699914"/>
                    <a:ext cx="81996" cy="125292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02" name="직사각형 38"/>
                  <p:cNvSpPr/>
                  <p:nvPr/>
                </p:nvSpPr>
                <p:spPr>
                  <a:xfrm rot="7617803">
                    <a:off x="3663134" y="2430292"/>
                    <a:ext cx="94073" cy="632750"/>
                  </a:xfrm>
                  <a:custGeom>
                    <a:avLst/>
                    <a:gdLst>
                      <a:gd name="connsiteX0" fmla="*/ 0 w 78410"/>
                      <a:gd name="connsiteY0" fmla="*/ 0 h 632750"/>
                      <a:gd name="connsiteX1" fmla="*/ 78410 w 78410"/>
                      <a:gd name="connsiteY1" fmla="*/ 0 h 632750"/>
                      <a:gd name="connsiteX2" fmla="*/ 78410 w 78410"/>
                      <a:gd name="connsiteY2" fmla="*/ 632750 h 632750"/>
                      <a:gd name="connsiteX3" fmla="*/ 0 w 78410"/>
                      <a:gd name="connsiteY3" fmla="*/ 632750 h 632750"/>
                      <a:gd name="connsiteX4" fmla="*/ 0 w 78410"/>
                      <a:gd name="connsiteY4" fmla="*/ 0 h 632750"/>
                      <a:gd name="connsiteX0" fmla="*/ 0 w 94073"/>
                      <a:gd name="connsiteY0" fmla="*/ 0 h 632750"/>
                      <a:gd name="connsiteX1" fmla="*/ 78410 w 94073"/>
                      <a:gd name="connsiteY1" fmla="*/ 0 h 632750"/>
                      <a:gd name="connsiteX2" fmla="*/ 93558 w 94073"/>
                      <a:gd name="connsiteY2" fmla="*/ 299476 h 632750"/>
                      <a:gd name="connsiteX3" fmla="*/ 78410 w 94073"/>
                      <a:gd name="connsiteY3" fmla="*/ 632750 h 632750"/>
                      <a:gd name="connsiteX4" fmla="*/ 0 w 94073"/>
                      <a:gd name="connsiteY4" fmla="*/ 632750 h 632750"/>
                      <a:gd name="connsiteX5" fmla="*/ 0 w 94073"/>
                      <a:gd name="connsiteY5" fmla="*/ 0 h 632750"/>
                      <a:gd name="connsiteX0" fmla="*/ 0 w 94073"/>
                      <a:gd name="connsiteY0" fmla="*/ 0 h 632750"/>
                      <a:gd name="connsiteX1" fmla="*/ 78410 w 94073"/>
                      <a:gd name="connsiteY1" fmla="*/ 0 h 632750"/>
                      <a:gd name="connsiteX2" fmla="*/ 93558 w 94073"/>
                      <a:gd name="connsiteY2" fmla="*/ 299476 h 632750"/>
                      <a:gd name="connsiteX3" fmla="*/ 78410 w 94073"/>
                      <a:gd name="connsiteY3" fmla="*/ 632750 h 632750"/>
                      <a:gd name="connsiteX4" fmla="*/ 0 w 94073"/>
                      <a:gd name="connsiteY4" fmla="*/ 632750 h 632750"/>
                      <a:gd name="connsiteX5" fmla="*/ 11018 w 94073"/>
                      <a:gd name="connsiteY5" fmla="*/ 305960 h 632750"/>
                      <a:gd name="connsiteX6" fmla="*/ 0 w 94073"/>
                      <a:gd name="connsiteY6" fmla="*/ 0 h 632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4073" h="632750">
                        <a:moveTo>
                          <a:pt x="0" y="0"/>
                        </a:moveTo>
                        <a:lnTo>
                          <a:pt x="78410" y="0"/>
                        </a:lnTo>
                        <a:cubicBezTo>
                          <a:pt x="74149" y="101534"/>
                          <a:pt x="97819" y="197942"/>
                          <a:pt x="93558" y="299476"/>
                        </a:cubicBezTo>
                        <a:lnTo>
                          <a:pt x="78410" y="632750"/>
                        </a:lnTo>
                        <a:lnTo>
                          <a:pt x="0" y="632750"/>
                        </a:lnTo>
                        <a:cubicBezTo>
                          <a:pt x="290" y="526366"/>
                          <a:pt x="10728" y="412344"/>
                          <a:pt x="11018" y="30596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03" name="직사각형 102"/>
                  <p:cNvSpPr/>
                  <p:nvPr/>
                </p:nvSpPr>
                <p:spPr>
                  <a:xfrm rot="7694986">
                    <a:off x="3468939" y="2552439"/>
                    <a:ext cx="68234" cy="341308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04" name="직사각형 103"/>
                  <p:cNvSpPr/>
                  <p:nvPr/>
                </p:nvSpPr>
                <p:spPr>
                  <a:xfrm rot="7477516">
                    <a:off x="3762446" y="2801329"/>
                    <a:ext cx="70814" cy="29367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82" name="그룹 81"/>
                <p:cNvGrpSpPr/>
                <p:nvPr/>
              </p:nvGrpSpPr>
              <p:grpSpPr>
                <a:xfrm>
                  <a:off x="10009471" y="3414085"/>
                  <a:ext cx="989994" cy="788395"/>
                  <a:chOff x="4149630" y="3394479"/>
                  <a:chExt cx="806393" cy="642182"/>
                </a:xfrm>
              </p:grpSpPr>
              <p:sp>
                <p:nvSpPr>
                  <p:cNvPr id="94" name="직사각형 93"/>
                  <p:cNvSpPr/>
                  <p:nvPr/>
                </p:nvSpPr>
                <p:spPr>
                  <a:xfrm rot="2019684">
                    <a:off x="4330838" y="3394479"/>
                    <a:ext cx="179088" cy="185726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5" name="직사각형 94"/>
                  <p:cNvSpPr/>
                  <p:nvPr/>
                </p:nvSpPr>
                <p:spPr>
                  <a:xfrm rot="2019684">
                    <a:off x="4573394" y="3444213"/>
                    <a:ext cx="168851" cy="217975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6" name="직사각형 95"/>
                  <p:cNvSpPr/>
                  <p:nvPr/>
                </p:nvSpPr>
                <p:spPr>
                  <a:xfrm rot="2019684">
                    <a:off x="4783185" y="3549604"/>
                    <a:ext cx="172838" cy="199961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7" name="직사각형 96"/>
                  <p:cNvSpPr/>
                  <p:nvPr/>
                </p:nvSpPr>
                <p:spPr>
                  <a:xfrm rot="2019684">
                    <a:off x="4380697" y="3682190"/>
                    <a:ext cx="182101" cy="24676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8" name="직사각형 97"/>
                  <p:cNvSpPr/>
                  <p:nvPr/>
                </p:nvSpPr>
                <p:spPr>
                  <a:xfrm rot="2019684">
                    <a:off x="4149630" y="3585826"/>
                    <a:ext cx="182101" cy="24676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9" name="직사각형 98"/>
                  <p:cNvSpPr/>
                  <p:nvPr/>
                </p:nvSpPr>
                <p:spPr>
                  <a:xfrm rot="2019684">
                    <a:off x="4599852" y="3789892"/>
                    <a:ext cx="182101" cy="24676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83" name="순서도: 천공 테이프 4"/>
                <p:cNvSpPr/>
                <p:nvPr/>
              </p:nvSpPr>
              <p:spPr>
                <a:xfrm rot="21242496">
                  <a:off x="5730108" y="1549175"/>
                  <a:ext cx="3302763" cy="3250684"/>
                </a:xfrm>
                <a:custGeom>
                  <a:avLst/>
                  <a:gdLst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5000 w 10000"/>
                    <a:gd name="connsiteY7" fmla="*/ 9000 h 10000"/>
                    <a:gd name="connsiteX8" fmla="*/ 2500 w 10000"/>
                    <a:gd name="connsiteY8" fmla="*/ 10000 h 10000"/>
                    <a:gd name="connsiteX9" fmla="*/ 0 w 10000"/>
                    <a:gd name="connsiteY9" fmla="*/ 9000 h 10000"/>
                    <a:gd name="connsiteX10" fmla="*/ 0 w 10000"/>
                    <a:gd name="connsiteY10" fmla="*/ 1000 h 10000"/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5000 w 10000"/>
                    <a:gd name="connsiteY7" fmla="*/ 9000 h 10000"/>
                    <a:gd name="connsiteX8" fmla="*/ 2500 w 10000"/>
                    <a:gd name="connsiteY8" fmla="*/ 10000 h 10000"/>
                    <a:gd name="connsiteX9" fmla="*/ 0 w 10000"/>
                    <a:gd name="connsiteY9" fmla="*/ 9000 h 10000"/>
                    <a:gd name="connsiteX10" fmla="*/ 1332 w 10000"/>
                    <a:gd name="connsiteY10" fmla="*/ 6145 h 10000"/>
                    <a:gd name="connsiteX11" fmla="*/ 0 w 10000"/>
                    <a:gd name="connsiteY11" fmla="*/ 1000 h 10000"/>
                    <a:gd name="connsiteX0" fmla="*/ 0 w 10000"/>
                    <a:gd name="connsiteY0" fmla="*/ 1000 h 10292"/>
                    <a:gd name="connsiteX1" fmla="*/ 2500 w 10000"/>
                    <a:gd name="connsiteY1" fmla="*/ 2000 h 10292"/>
                    <a:gd name="connsiteX2" fmla="*/ 5000 w 10000"/>
                    <a:gd name="connsiteY2" fmla="*/ 1000 h 10292"/>
                    <a:gd name="connsiteX3" fmla="*/ 7500 w 10000"/>
                    <a:gd name="connsiteY3" fmla="*/ 0 h 10292"/>
                    <a:gd name="connsiteX4" fmla="*/ 10000 w 10000"/>
                    <a:gd name="connsiteY4" fmla="*/ 1000 h 10292"/>
                    <a:gd name="connsiteX5" fmla="*/ 10000 w 10000"/>
                    <a:gd name="connsiteY5" fmla="*/ 9000 h 10292"/>
                    <a:gd name="connsiteX6" fmla="*/ 7500 w 10000"/>
                    <a:gd name="connsiteY6" fmla="*/ 8000 h 10292"/>
                    <a:gd name="connsiteX7" fmla="*/ 5000 w 10000"/>
                    <a:gd name="connsiteY7" fmla="*/ 9000 h 10292"/>
                    <a:gd name="connsiteX8" fmla="*/ 2500 w 10000"/>
                    <a:gd name="connsiteY8" fmla="*/ 10000 h 10292"/>
                    <a:gd name="connsiteX9" fmla="*/ 884 w 10000"/>
                    <a:gd name="connsiteY9" fmla="*/ 9972 h 10292"/>
                    <a:gd name="connsiteX10" fmla="*/ 1332 w 10000"/>
                    <a:gd name="connsiteY10" fmla="*/ 6145 h 10292"/>
                    <a:gd name="connsiteX11" fmla="*/ 0 w 10000"/>
                    <a:gd name="connsiteY11" fmla="*/ 1000 h 10292"/>
                    <a:gd name="connsiteX0" fmla="*/ 0 w 10000"/>
                    <a:gd name="connsiteY0" fmla="*/ 1000 h 10292"/>
                    <a:gd name="connsiteX1" fmla="*/ 2500 w 10000"/>
                    <a:gd name="connsiteY1" fmla="*/ 2000 h 10292"/>
                    <a:gd name="connsiteX2" fmla="*/ 5000 w 10000"/>
                    <a:gd name="connsiteY2" fmla="*/ 1000 h 10292"/>
                    <a:gd name="connsiteX3" fmla="*/ 7500 w 10000"/>
                    <a:gd name="connsiteY3" fmla="*/ 0 h 10292"/>
                    <a:gd name="connsiteX4" fmla="*/ 10000 w 10000"/>
                    <a:gd name="connsiteY4" fmla="*/ 1000 h 10292"/>
                    <a:gd name="connsiteX5" fmla="*/ 10000 w 10000"/>
                    <a:gd name="connsiteY5" fmla="*/ 9000 h 10292"/>
                    <a:gd name="connsiteX6" fmla="*/ 7500 w 10000"/>
                    <a:gd name="connsiteY6" fmla="*/ 8000 h 10292"/>
                    <a:gd name="connsiteX7" fmla="*/ 5000 w 10000"/>
                    <a:gd name="connsiteY7" fmla="*/ 9000 h 10292"/>
                    <a:gd name="connsiteX8" fmla="*/ 2500 w 10000"/>
                    <a:gd name="connsiteY8" fmla="*/ 10000 h 10292"/>
                    <a:gd name="connsiteX9" fmla="*/ 884 w 10000"/>
                    <a:gd name="connsiteY9" fmla="*/ 9972 h 10292"/>
                    <a:gd name="connsiteX10" fmla="*/ 1332 w 10000"/>
                    <a:gd name="connsiteY10" fmla="*/ 6145 h 10292"/>
                    <a:gd name="connsiteX11" fmla="*/ 0 w 10000"/>
                    <a:gd name="connsiteY11" fmla="*/ 1000 h 10292"/>
                    <a:gd name="connsiteX0" fmla="*/ 0 w 10000"/>
                    <a:gd name="connsiteY0" fmla="*/ 1000 h 10292"/>
                    <a:gd name="connsiteX1" fmla="*/ 2500 w 10000"/>
                    <a:gd name="connsiteY1" fmla="*/ 2000 h 10292"/>
                    <a:gd name="connsiteX2" fmla="*/ 5000 w 10000"/>
                    <a:gd name="connsiteY2" fmla="*/ 1000 h 10292"/>
                    <a:gd name="connsiteX3" fmla="*/ 7500 w 10000"/>
                    <a:gd name="connsiteY3" fmla="*/ 0 h 10292"/>
                    <a:gd name="connsiteX4" fmla="*/ 10000 w 10000"/>
                    <a:gd name="connsiteY4" fmla="*/ 1000 h 10292"/>
                    <a:gd name="connsiteX5" fmla="*/ 10000 w 10000"/>
                    <a:gd name="connsiteY5" fmla="*/ 9000 h 10292"/>
                    <a:gd name="connsiteX6" fmla="*/ 7500 w 10000"/>
                    <a:gd name="connsiteY6" fmla="*/ 8000 h 10292"/>
                    <a:gd name="connsiteX7" fmla="*/ 5000 w 10000"/>
                    <a:gd name="connsiteY7" fmla="*/ 9000 h 10292"/>
                    <a:gd name="connsiteX8" fmla="*/ 2500 w 10000"/>
                    <a:gd name="connsiteY8" fmla="*/ 10000 h 10292"/>
                    <a:gd name="connsiteX9" fmla="*/ 884 w 10000"/>
                    <a:gd name="connsiteY9" fmla="*/ 9972 h 10292"/>
                    <a:gd name="connsiteX10" fmla="*/ 1332 w 10000"/>
                    <a:gd name="connsiteY10" fmla="*/ 6145 h 10292"/>
                    <a:gd name="connsiteX11" fmla="*/ 0 w 10000"/>
                    <a:gd name="connsiteY11" fmla="*/ 1000 h 10292"/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5000 w 10000"/>
                    <a:gd name="connsiteY7" fmla="*/ 9000 h 10000"/>
                    <a:gd name="connsiteX8" fmla="*/ 2500 w 10000"/>
                    <a:gd name="connsiteY8" fmla="*/ 10000 h 10000"/>
                    <a:gd name="connsiteX9" fmla="*/ 884 w 10000"/>
                    <a:gd name="connsiteY9" fmla="*/ 9972 h 10000"/>
                    <a:gd name="connsiteX10" fmla="*/ 1332 w 10000"/>
                    <a:gd name="connsiteY10" fmla="*/ 6145 h 10000"/>
                    <a:gd name="connsiteX11" fmla="*/ 0 w 10000"/>
                    <a:gd name="connsiteY11" fmla="*/ 1000 h 10000"/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4933 w 10000"/>
                    <a:gd name="connsiteY7" fmla="*/ 9221 h 10000"/>
                    <a:gd name="connsiteX8" fmla="*/ 2500 w 10000"/>
                    <a:gd name="connsiteY8" fmla="*/ 10000 h 10000"/>
                    <a:gd name="connsiteX9" fmla="*/ 884 w 10000"/>
                    <a:gd name="connsiteY9" fmla="*/ 9972 h 10000"/>
                    <a:gd name="connsiteX10" fmla="*/ 1332 w 10000"/>
                    <a:gd name="connsiteY10" fmla="*/ 6145 h 10000"/>
                    <a:gd name="connsiteX11" fmla="*/ 0 w 10000"/>
                    <a:gd name="connsiteY11" fmla="*/ 1000 h 10000"/>
                    <a:gd name="connsiteX0" fmla="*/ 0 w 10000"/>
                    <a:gd name="connsiteY0" fmla="*/ 89 h 9089"/>
                    <a:gd name="connsiteX1" fmla="*/ 2500 w 10000"/>
                    <a:gd name="connsiteY1" fmla="*/ 1089 h 9089"/>
                    <a:gd name="connsiteX2" fmla="*/ 5000 w 10000"/>
                    <a:gd name="connsiteY2" fmla="*/ 89 h 9089"/>
                    <a:gd name="connsiteX3" fmla="*/ 6795 w 10000"/>
                    <a:gd name="connsiteY3" fmla="*/ 3822 h 9089"/>
                    <a:gd name="connsiteX4" fmla="*/ 10000 w 10000"/>
                    <a:gd name="connsiteY4" fmla="*/ 89 h 9089"/>
                    <a:gd name="connsiteX5" fmla="*/ 10000 w 10000"/>
                    <a:gd name="connsiteY5" fmla="*/ 8089 h 9089"/>
                    <a:gd name="connsiteX6" fmla="*/ 7500 w 10000"/>
                    <a:gd name="connsiteY6" fmla="*/ 7089 h 9089"/>
                    <a:gd name="connsiteX7" fmla="*/ 4933 w 10000"/>
                    <a:gd name="connsiteY7" fmla="*/ 8310 h 9089"/>
                    <a:gd name="connsiteX8" fmla="*/ 2500 w 10000"/>
                    <a:gd name="connsiteY8" fmla="*/ 9089 h 9089"/>
                    <a:gd name="connsiteX9" fmla="*/ 884 w 10000"/>
                    <a:gd name="connsiteY9" fmla="*/ 9061 h 9089"/>
                    <a:gd name="connsiteX10" fmla="*/ 1332 w 10000"/>
                    <a:gd name="connsiteY10" fmla="*/ 5234 h 9089"/>
                    <a:gd name="connsiteX11" fmla="*/ 0 w 10000"/>
                    <a:gd name="connsiteY11" fmla="*/ 89 h 9089"/>
                    <a:gd name="connsiteX0" fmla="*/ 0 w 10000"/>
                    <a:gd name="connsiteY0" fmla="*/ 57 h 9959"/>
                    <a:gd name="connsiteX1" fmla="*/ 2500 w 10000"/>
                    <a:gd name="connsiteY1" fmla="*/ 1157 h 9959"/>
                    <a:gd name="connsiteX2" fmla="*/ 4692 w 10000"/>
                    <a:gd name="connsiteY2" fmla="*/ 1236 h 9959"/>
                    <a:gd name="connsiteX3" fmla="*/ 6795 w 10000"/>
                    <a:gd name="connsiteY3" fmla="*/ 4164 h 9959"/>
                    <a:gd name="connsiteX4" fmla="*/ 10000 w 10000"/>
                    <a:gd name="connsiteY4" fmla="*/ 57 h 9959"/>
                    <a:gd name="connsiteX5" fmla="*/ 10000 w 10000"/>
                    <a:gd name="connsiteY5" fmla="*/ 8859 h 9959"/>
                    <a:gd name="connsiteX6" fmla="*/ 7500 w 10000"/>
                    <a:gd name="connsiteY6" fmla="*/ 7759 h 9959"/>
                    <a:gd name="connsiteX7" fmla="*/ 4933 w 10000"/>
                    <a:gd name="connsiteY7" fmla="*/ 9102 h 9959"/>
                    <a:gd name="connsiteX8" fmla="*/ 2500 w 10000"/>
                    <a:gd name="connsiteY8" fmla="*/ 9959 h 9959"/>
                    <a:gd name="connsiteX9" fmla="*/ 884 w 10000"/>
                    <a:gd name="connsiteY9" fmla="*/ 9928 h 9959"/>
                    <a:gd name="connsiteX10" fmla="*/ 1332 w 10000"/>
                    <a:gd name="connsiteY10" fmla="*/ 5718 h 9959"/>
                    <a:gd name="connsiteX11" fmla="*/ 0 w 10000"/>
                    <a:gd name="connsiteY11" fmla="*/ 57 h 9959"/>
                    <a:gd name="connsiteX0" fmla="*/ 0 w 10000"/>
                    <a:gd name="connsiteY0" fmla="*/ 57 h 10000"/>
                    <a:gd name="connsiteX1" fmla="*/ 2214 w 10000"/>
                    <a:gd name="connsiteY1" fmla="*/ 1477 h 10000"/>
                    <a:gd name="connsiteX2" fmla="*/ 4692 w 10000"/>
                    <a:gd name="connsiteY2" fmla="*/ 1241 h 10000"/>
                    <a:gd name="connsiteX3" fmla="*/ 6795 w 10000"/>
                    <a:gd name="connsiteY3" fmla="*/ 4181 h 10000"/>
                    <a:gd name="connsiteX4" fmla="*/ 10000 w 10000"/>
                    <a:gd name="connsiteY4" fmla="*/ 57 h 10000"/>
                    <a:gd name="connsiteX5" fmla="*/ 10000 w 10000"/>
                    <a:gd name="connsiteY5" fmla="*/ 8895 h 10000"/>
                    <a:gd name="connsiteX6" fmla="*/ 7500 w 10000"/>
                    <a:gd name="connsiteY6" fmla="*/ 7791 h 10000"/>
                    <a:gd name="connsiteX7" fmla="*/ 4933 w 10000"/>
                    <a:gd name="connsiteY7" fmla="*/ 9139 h 10000"/>
                    <a:gd name="connsiteX8" fmla="*/ 2500 w 10000"/>
                    <a:gd name="connsiteY8" fmla="*/ 10000 h 10000"/>
                    <a:gd name="connsiteX9" fmla="*/ 884 w 10000"/>
                    <a:gd name="connsiteY9" fmla="*/ 9969 h 10000"/>
                    <a:gd name="connsiteX10" fmla="*/ 1332 w 10000"/>
                    <a:gd name="connsiteY10" fmla="*/ 5742 h 10000"/>
                    <a:gd name="connsiteX11" fmla="*/ 0 w 10000"/>
                    <a:gd name="connsiteY11" fmla="*/ 57 h 10000"/>
                    <a:gd name="connsiteX0" fmla="*/ 0 w 10000"/>
                    <a:gd name="connsiteY0" fmla="*/ 57 h 10000"/>
                    <a:gd name="connsiteX1" fmla="*/ 2214 w 10000"/>
                    <a:gd name="connsiteY1" fmla="*/ 1477 h 10000"/>
                    <a:gd name="connsiteX2" fmla="*/ 4692 w 10000"/>
                    <a:gd name="connsiteY2" fmla="*/ 1241 h 10000"/>
                    <a:gd name="connsiteX3" fmla="*/ 6795 w 10000"/>
                    <a:gd name="connsiteY3" fmla="*/ 4181 h 10000"/>
                    <a:gd name="connsiteX4" fmla="*/ 10000 w 10000"/>
                    <a:gd name="connsiteY4" fmla="*/ 57 h 10000"/>
                    <a:gd name="connsiteX5" fmla="*/ 10000 w 10000"/>
                    <a:gd name="connsiteY5" fmla="*/ 8895 h 10000"/>
                    <a:gd name="connsiteX6" fmla="*/ 7500 w 10000"/>
                    <a:gd name="connsiteY6" fmla="*/ 7791 h 10000"/>
                    <a:gd name="connsiteX7" fmla="*/ 4933 w 10000"/>
                    <a:gd name="connsiteY7" fmla="*/ 9139 h 10000"/>
                    <a:gd name="connsiteX8" fmla="*/ 2500 w 10000"/>
                    <a:gd name="connsiteY8" fmla="*/ 10000 h 10000"/>
                    <a:gd name="connsiteX9" fmla="*/ 884 w 10000"/>
                    <a:gd name="connsiteY9" fmla="*/ 9969 h 10000"/>
                    <a:gd name="connsiteX10" fmla="*/ 1332 w 10000"/>
                    <a:gd name="connsiteY10" fmla="*/ 5742 h 10000"/>
                    <a:gd name="connsiteX11" fmla="*/ 0 w 10000"/>
                    <a:gd name="connsiteY11" fmla="*/ 57 h 10000"/>
                    <a:gd name="connsiteX0" fmla="*/ 0 w 10000"/>
                    <a:gd name="connsiteY0" fmla="*/ 57 h 10580"/>
                    <a:gd name="connsiteX1" fmla="*/ 2214 w 10000"/>
                    <a:gd name="connsiteY1" fmla="*/ 1477 h 10580"/>
                    <a:gd name="connsiteX2" fmla="*/ 4692 w 10000"/>
                    <a:gd name="connsiteY2" fmla="*/ 1241 h 10580"/>
                    <a:gd name="connsiteX3" fmla="*/ 6795 w 10000"/>
                    <a:gd name="connsiteY3" fmla="*/ 4181 h 10580"/>
                    <a:gd name="connsiteX4" fmla="*/ 10000 w 10000"/>
                    <a:gd name="connsiteY4" fmla="*/ 57 h 10580"/>
                    <a:gd name="connsiteX5" fmla="*/ 10000 w 10000"/>
                    <a:gd name="connsiteY5" fmla="*/ 8895 h 10580"/>
                    <a:gd name="connsiteX6" fmla="*/ 6353 w 10000"/>
                    <a:gd name="connsiteY6" fmla="*/ 10580 h 10580"/>
                    <a:gd name="connsiteX7" fmla="*/ 4933 w 10000"/>
                    <a:gd name="connsiteY7" fmla="*/ 9139 h 10580"/>
                    <a:gd name="connsiteX8" fmla="*/ 2500 w 10000"/>
                    <a:gd name="connsiteY8" fmla="*/ 10000 h 10580"/>
                    <a:gd name="connsiteX9" fmla="*/ 884 w 10000"/>
                    <a:gd name="connsiteY9" fmla="*/ 9969 h 10580"/>
                    <a:gd name="connsiteX10" fmla="*/ 1332 w 10000"/>
                    <a:gd name="connsiteY10" fmla="*/ 5742 h 10580"/>
                    <a:gd name="connsiteX11" fmla="*/ 0 w 10000"/>
                    <a:gd name="connsiteY11" fmla="*/ 57 h 10580"/>
                    <a:gd name="connsiteX0" fmla="*/ 0 w 10000"/>
                    <a:gd name="connsiteY0" fmla="*/ 57 h 10832"/>
                    <a:gd name="connsiteX1" fmla="*/ 2214 w 10000"/>
                    <a:gd name="connsiteY1" fmla="*/ 1477 h 10832"/>
                    <a:gd name="connsiteX2" fmla="*/ 4692 w 10000"/>
                    <a:gd name="connsiteY2" fmla="*/ 1241 h 10832"/>
                    <a:gd name="connsiteX3" fmla="*/ 6795 w 10000"/>
                    <a:gd name="connsiteY3" fmla="*/ 4181 h 10832"/>
                    <a:gd name="connsiteX4" fmla="*/ 10000 w 10000"/>
                    <a:gd name="connsiteY4" fmla="*/ 57 h 10832"/>
                    <a:gd name="connsiteX5" fmla="*/ 9253 w 10000"/>
                    <a:gd name="connsiteY5" fmla="*/ 10832 h 10832"/>
                    <a:gd name="connsiteX6" fmla="*/ 6353 w 10000"/>
                    <a:gd name="connsiteY6" fmla="*/ 10580 h 10832"/>
                    <a:gd name="connsiteX7" fmla="*/ 4933 w 10000"/>
                    <a:gd name="connsiteY7" fmla="*/ 9139 h 10832"/>
                    <a:gd name="connsiteX8" fmla="*/ 2500 w 10000"/>
                    <a:gd name="connsiteY8" fmla="*/ 10000 h 10832"/>
                    <a:gd name="connsiteX9" fmla="*/ 884 w 10000"/>
                    <a:gd name="connsiteY9" fmla="*/ 9969 h 10832"/>
                    <a:gd name="connsiteX10" fmla="*/ 1332 w 10000"/>
                    <a:gd name="connsiteY10" fmla="*/ 5742 h 10832"/>
                    <a:gd name="connsiteX11" fmla="*/ 0 w 10000"/>
                    <a:gd name="connsiteY11" fmla="*/ 57 h 10832"/>
                    <a:gd name="connsiteX0" fmla="*/ 0 w 10000"/>
                    <a:gd name="connsiteY0" fmla="*/ 57 h 10832"/>
                    <a:gd name="connsiteX1" fmla="*/ 2214 w 10000"/>
                    <a:gd name="connsiteY1" fmla="*/ 1477 h 10832"/>
                    <a:gd name="connsiteX2" fmla="*/ 4692 w 10000"/>
                    <a:gd name="connsiteY2" fmla="*/ 1241 h 10832"/>
                    <a:gd name="connsiteX3" fmla="*/ 6795 w 10000"/>
                    <a:gd name="connsiteY3" fmla="*/ 4181 h 10832"/>
                    <a:gd name="connsiteX4" fmla="*/ 10000 w 10000"/>
                    <a:gd name="connsiteY4" fmla="*/ 57 h 10832"/>
                    <a:gd name="connsiteX5" fmla="*/ 9253 w 10000"/>
                    <a:gd name="connsiteY5" fmla="*/ 10832 h 10832"/>
                    <a:gd name="connsiteX6" fmla="*/ 6353 w 10000"/>
                    <a:gd name="connsiteY6" fmla="*/ 10580 h 10832"/>
                    <a:gd name="connsiteX7" fmla="*/ 4933 w 10000"/>
                    <a:gd name="connsiteY7" fmla="*/ 9139 h 10832"/>
                    <a:gd name="connsiteX8" fmla="*/ 2500 w 10000"/>
                    <a:gd name="connsiteY8" fmla="*/ 10000 h 10832"/>
                    <a:gd name="connsiteX9" fmla="*/ 884 w 10000"/>
                    <a:gd name="connsiteY9" fmla="*/ 9969 h 10832"/>
                    <a:gd name="connsiteX10" fmla="*/ 1332 w 10000"/>
                    <a:gd name="connsiteY10" fmla="*/ 5742 h 10832"/>
                    <a:gd name="connsiteX11" fmla="*/ 0 w 10000"/>
                    <a:gd name="connsiteY11" fmla="*/ 57 h 10832"/>
                    <a:gd name="connsiteX0" fmla="*/ 0 w 9253"/>
                    <a:gd name="connsiteY0" fmla="*/ 0 h 10775"/>
                    <a:gd name="connsiteX1" fmla="*/ 2214 w 9253"/>
                    <a:gd name="connsiteY1" fmla="*/ 1420 h 10775"/>
                    <a:gd name="connsiteX2" fmla="*/ 4692 w 9253"/>
                    <a:gd name="connsiteY2" fmla="*/ 1184 h 10775"/>
                    <a:gd name="connsiteX3" fmla="*/ 6795 w 9253"/>
                    <a:gd name="connsiteY3" fmla="*/ 4124 h 10775"/>
                    <a:gd name="connsiteX4" fmla="*/ 8122 w 9253"/>
                    <a:gd name="connsiteY4" fmla="*/ 6873 h 10775"/>
                    <a:gd name="connsiteX5" fmla="*/ 9253 w 9253"/>
                    <a:gd name="connsiteY5" fmla="*/ 10775 h 10775"/>
                    <a:gd name="connsiteX6" fmla="*/ 6353 w 9253"/>
                    <a:gd name="connsiteY6" fmla="*/ 10523 h 10775"/>
                    <a:gd name="connsiteX7" fmla="*/ 4933 w 9253"/>
                    <a:gd name="connsiteY7" fmla="*/ 9082 h 10775"/>
                    <a:gd name="connsiteX8" fmla="*/ 2500 w 9253"/>
                    <a:gd name="connsiteY8" fmla="*/ 9943 h 10775"/>
                    <a:gd name="connsiteX9" fmla="*/ 884 w 9253"/>
                    <a:gd name="connsiteY9" fmla="*/ 9912 h 10775"/>
                    <a:gd name="connsiteX10" fmla="*/ 1332 w 9253"/>
                    <a:gd name="connsiteY10" fmla="*/ 5685 h 10775"/>
                    <a:gd name="connsiteX11" fmla="*/ 0 w 9253"/>
                    <a:gd name="connsiteY11" fmla="*/ 0 h 10775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44 w 10000"/>
                    <a:gd name="connsiteY3" fmla="*/ 3827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44 w 10000"/>
                    <a:gd name="connsiteY3" fmla="*/ 3827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76 w 10000"/>
                    <a:gd name="connsiteY3" fmla="*/ 300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56 w 10000"/>
                    <a:gd name="connsiteY3" fmla="*/ 2673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56 w 10000"/>
                    <a:gd name="connsiteY3" fmla="*/ 2673 h 10000"/>
                    <a:gd name="connsiteX4" fmla="*/ 7322 w 10000"/>
                    <a:gd name="connsiteY4" fmla="*/ 4065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56 w 10000"/>
                    <a:gd name="connsiteY3" fmla="*/ 2673 h 10000"/>
                    <a:gd name="connsiteX4" fmla="*/ 7322 w 10000"/>
                    <a:gd name="connsiteY4" fmla="*/ 4065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8778"/>
                    <a:gd name="connsiteY0" fmla="*/ 0 h 9814"/>
                    <a:gd name="connsiteX1" fmla="*/ 2393 w 8778"/>
                    <a:gd name="connsiteY1" fmla="*/ 1318 h 9814"/>
                    <a:gd name="connsiteX2" fmla="*/ 5071 w 8778"/>
                    <a:gd name="connsiteY2" fmla="*/ 1099 h 9814"/>
                    <a:gd name="connsiteX3" fmla="*/ 7322 w 8778"/>
                    <a:gd name="connsiteY3" fmla="*/ 4065 h 9814"/>
                    <a:gd name="connsiteX4" fmla="*/ 8778 w 8778"/>
                    <a:gd name="connsiteY4" fmla="*/ 6379 h 9814"/>
                    <a:gd name="connsiteX5" fmla="*/ 6866 w 8778"/>
                    <a:gd name="connsiteY5" fmla="*/ 9766 h 9814"/>
                    <a:gd name="connsiteX6" fmla="*/ 5331 w 8778"/>
                    <a:gd name="connsiteY6" fmla="*/ 8429 h 9814"/>
                    <a:gd name="connsiteX7" fmla="*/ 2702 w 8778"/>
                    <a:gd name="connsiteY7" fmla="*/ 9228 h 9814"/>
                    <a:gd name="connsiteX8" fmla="*/ 955 w 8778"/>
                    <a:gd name="connsiteY8" fmla="*/ 9199 h 9814"/>
                    <a:gd name="connsiteX9" fmla="*/ 1440 w 8778"/>
                    <a:gd name="connsiteY9" fmla="*/ 5276 h 9814"/>
                    <a:gd name="connsiteX10" fmla="*/ 0 w 8778"/>
                    <a:gd name="connsiteY10" fmla="*/ 0 h 9814"/>
                    <a:gd name="connsiteX0" fmla="*/ 0 w 8457"/>
                    <a:gd name="connsiteY0" fmla="*/ 0 h 10114"/>
                    <a:gd name="connsiteX1" fmla="*/ 2726 w 8457"/>
                    <a:gd name="connsiteY1" fmla="*/ 1343 h 10114"/>
                    <a:gd name="connsiteX2" fmla="*/ 5777 w 8457"/>
                    <a:gd name="connsiteY2" fmla="*/ 1120 h 10114"/>
                    <a:gd name="connsiteX3" fmla="*/ 8341 w 8457"/>
                    <a:gd name="connsiteY3" fmla="*/ 4142 h 10114"/>
                    <a:gd name="connsiteX4" fmla="*/ 7822 w 8457"/>
                    <a:gd name="connsiteY4" fmla="*/ 9951 h 10114"/>
                    <a:gd name="connsiteX5" fmla="*/ 6073 w 8457"/>
                    <a:gd name="connsiteY5" fmla="*/ 8589 h 10114"/>
                    <a:gd name="connsiteX6" fmla="*/ 3078 w 8457"/>
                    <a:gd name="connsiteY6" fmla="*/ 9403 h 10114"/>
                    <a:gd name="connsiteX7" fmla="*/ 1088 w 8457"/>
                    <a:gd name="connsiteY7" fmla="*/ 9373 h 10114"/>
                    <a:gd name="connsiteX8" fmla="*/ 1640 w 8457"/>
                    <a:gd name="connsiteY8" fmla="*/ 5376 h 10114"/>
                    <a:gd name="connsiteX9" fmla="*/ 0 w 8457"/>
                    <a:gd name="connsiteY9" fmla="*/ 0 h 10114"/>
                    <a:gd name="connsiteX0" fmla="*/ 0 w 9251"/>
                    <a:gd name="connsiteY0" fmla="*/ 0 h 10180"/>
                    <a:gd name="connsiteX1" fmla="*/ 3223 w 9251"/>
                    <a:gd name="connsiteY1" fmla="*/ 1328 h 10180"/>
                    <a:gd name="connsiteX2" fmla="*/ 6831 w 9251"/>
                    <a:gd name="connsiteY2" fmla="*/ 1107 h 10180"/>
                    <a:gd name="connsiteX3" fmla="*/ 9249 w 9251"/>
                    <a:gd name="connsiteY3" fmla="*/ 9839 h 10180"/>
                    <a:gd name="connsiteX4" fmla="*/ 7181 w 9251"/>
                    <a:gd name="connsiteY4" fmla="*/ 8492 h 10180"/>
                    <a:gd name="connsiteX5" fmla="*/ 3640 w 9251"/>
                    <a:gd name="connsiteY5" fmla="*/ 9297 h 10180"/>
                    <a:gd name="connsiteX6" fmla="*/ 1287 w 9251"/>
                    <a:gd name="connsiteY6" fmla="*/ 9267 h 10180"/>
                    <a:gd name="connsiteX7" fmla="*/ 1939 w 9251"/>
                    <a:gd name="connsiteY7" fmla="*/ 5315 h 10180"/>
                    <a:gd name="connsiteX8" fmla="*/ 0 w 9251"/>
                    <a:gd name="connsiteY8" fmla="*/ 0 h 10180"/>
                    <a:gd name="connsiteX0" fmla="*/ 0 w 8297"/>
                    <a:gd name="connsiteY0" fmla="*/ 0 h 9133"/>
                    <a:gd name="connsiteX1" fmla="*/ 3484 w 8297"/>
                    <a:gd name="connsiteY1" fmla="*/ 1305 h 9133"/>
                    <a:gd name="connsiteX2" fmla="*/ 7384 w 8297"/>
                    <a:gd name="connsiteY2" fmla="*/ 1087 h 9133"/>
                    <a:gd name="connsiteX3" fmla="*/ 8228 w 8297"/>
                    <a:gd name="connsiteY3" fmla="*/ 8239 h 9133"/>
                    <a:gd name="connsiteX4" fmla="*/ 7762 w 8297"/>
                    <a:gd name="connsiteY4" fmla="*/ 8342 h 9133"/>
                    <a:gd name="connsiteX5" fmla="*/ 3935 w 8297"/>
                    <a:gd name="connsiteY5" fmla="*/ 9133 h 9133"/>
                    <a:gd name="connsiteX6" fmla="*/ 1391 w 8297"/>
                    <a:gd name="connsiteY6" fmla="*/ 9103 h 9133"/>
                    <a:gd name="connsiteX7" fmla="*/ 2096 w 8297"/>
                    <a:gd name="connsiteY7" fmla="*/ 5221 h 9133"/>
                    <a:gd name="connsiteX8" fmla="*/ 0 w 8297"/>
                    <a:gd name="connsiteY8" fmla="*/ 0 h 9133"/>
                    <a:gd name="connsiteX0" fmla="*/ 0 w 10054"/>
                    <a:gd name="connsiteY0" fmla="*/ 0 h 10000"/>
                    <a:gd name="connsiteX1" fmla="*/ 4199 w 10054"/>
                    <a:gd name="connsiteY1" fmla="*/ 1429 h 10000"/>
                    <a:gd name="connsiteX2" fmla="*/ 8155 w 10054"/>
                    <a:gd name="connsiteY2" fmla="*/ 1296 h 10000"/>
                    <a:gd name="connsiteX3" fmla="*/ 9917 w 10054"/>
                    <a:gd name="connsiteY3" fmla="*/ 9021 h 10000"/>
                    <a:gd name="connsiteX4" fmla="*/ 9355 w 10054"/>
                    <a:gd name="connsiteY4" fmla="*/ 9134 h 10000"/>
                    <a:gd name="connsiteX5" fmla="*/ 4743 w 10054"/>
                    <a:gd name="connsiteY5" fmla="*/ 10000 h 10000"/>
                    <a:gd name="connsiteX6" fmla="*/ 1677 w 10054"/>
                    <a:gd name="connsiteY6" fmla="*/ 9967 h 10000"/>
                    <a:gd name="connsiteX7" fmla="*/ 2526 w 10054"/>
                    <a:gd name="connsiteY7" fmla="*/ 5717 h 10000"/>
                    <a:gd name="connsiteX8" fmla="*/ 0 w 10054"/>
                    <a:gd name="connsiteY8" fmla="*/ 0 h 10000"/>
                    <a:gd name="connsiteX0" fmla="*/ 0 w 10054"/>
                    <a:gd name="connsiteY0" fmla="*/ 0 h 10000"/>
                    <a:gd name="connsiteX1" fmla="*/ 4199 w 10054"/>
                    <a:gd name="connsiteY1" fmla="*/ 1429 h 10000"/>
                    <a:gd name="connsiteX2" fmla="*/ 8155 w 10054"/>
                    <a:gd name="connsiteY2" fmla="*/ 1296 h 10000"/>
                    <a:gd name="connsiteX3" fmla="*/ 9917 w 10054"/>
                    <a:gd name="connsiteY3" fmla="*/ 9021 h 10000"/>
                    <a:gd name="connsiteX4" fmla="*/ 9355 w 10054"/>
                    <a:gd name="connsiteY4" fmla="*/ 9134 h 10000"/>
                    <a:gd name="connsiteX5" fmla="*/ 4743 w 10054"/>
                    <a:gd name="connsiteY5" fmla="*/ 10000 h 10000"/>
                    <a:gd name="connsiteX6" fmla="*/ 1677 w 10054"/>
                    <a:gd name="connsiteY6" fmla="*/ 9967 h 10000"/>
                    <a:gd name="connsiteX7" fmla="*/ 2526 w 10054"/>
                    <a:gd name="connsiteY7" fmla="*/ 5717 h 10000"/>
                    <a:gd name="connsiteX8" fmla="*/ 0 w 10054"/>
                    <a:gd name="connsiteY8" fmla="*/ 0 h 10000"/>
                    <a:gd name="connsiteX0" fmla="*/ 0 w 10076"/>
                    <a:gd name="connsiteY0" fmla="*/ 0 h 10000"/>
                    <a:gd name="connsiteX1" fmla="*/ 4199 w 10076"/>
                    <a:gd name="connsiteY1" fmla="*/ 1429 h 10000"/>
                    <a:gd name="connsiteX2" fmla="*/ 8155 w 10076"/>
                    <a:gd name="connsiteY2" fmla="*/ 1296 h 10000"/>
                    <a:gd name="connsiteX3" fmla="*/ 7854 w 10076"/>
                    <a:gd name="connsiteY3" fmla="*/ 4963 h 10000"/>
                    <a:gd name="connsiteX4" fmla="*/ 9917 w 10076"/>
                    <a:gd name="connsiteY4" fmla="*/ 9021 h 10000"/>
                    <a:gd name="connsiteX5" fmla="*/ 9355 w 10076"/>
                    <a:gd name="connsiteY5" fmla="*/ 9134 h 10000"/>
                    <a:gd name="connsiteX6" fmla="*/ 4743 w 10076"/>
                    <a:gd name="connsiteY6" fmla="*/ 10000 h 10000"/>
                    <a:gd name="connsiteX7" fmla="*/ 1677 w 10076"/>
                    <a:gd name="connsiteY7" fmla="*/ 9967 h 10000"/>
                    <a:gd name="connsiteX8" fmla="*/ 2526 w 10076"/>
                    <a:gd name="connsiteY8" fmla="*/ 5717 h 10000"/>
                    <a:gd name="connsiteX9" fmla="*/ 0 w 10076"/>
                    <a:gd name="connsiteY9" fmla="*/ 0 h 10000"/>
                    <a:gd name="connsiteX0" fmla="*/ 0 w 10076"/>
                    <a:gd name="connsiteY0" fmla="*/ 0 h 10000"/>
                    <a:gd name="connsiteX1" fmla="*/ 4199 w 10076"/>
                    <a:gd name="connsiteY1" fmla="*/ 1429 h 10000"/>
                    <a:gd name="connsiteX2" fmla="*/ 8155 w 10076"/>
                    <a:gd name="connsiteY2" fmla="*/ 1296 h 10000"/>
                    <a:gd name="connsiteX3" fmla="*/ 7854 w 10076"/>
                    <a:gd name="connsiteY3" fmla="*/ 4963 h 10000"/>
                    <a:gd name="connsiteX4" fmla="*/ 9917 w 10076"/>
                    <a:gd name="connsiteY4" fmla="*/ 9021 h 10000"/>
                    <a:gd name="connsiteX5" fmla="*/ 9355 w 10076"/>
                    <a:gd name="connsiteY5" fmla="*/ 9134 h 10000"/>
                    <a:gd name="connsiteX6" fmla="*/ 4743 w 10076"/>
                    <a:gd name="connsiteY6" fmla="*/ 10000 h 10000"/>
                    <a:gd name="connsiteX7" fmla="*/ 1677 w 10076"/>
                    <a:gd name="connsiteY7" fmla="*/ 9967 h 10000"/>
                    <a:gd name="connsiteX8" fmla="*/ 2526 w 10076"/>
                    <a:gd name="connsiteY8" fmla="*/ 5717 h 10000"/>
                    <a:gd name="connsiteX9" fmla="*/ 0 w 10076"/>
                    <a:gd name="connsiteY9" fmla="*/ 0 h 10000"/>
                    <a:gd name="connsiteX0" fmla="*/ 0 w 10076"/>
                    <a:gd name="connsiteY0" fmla="*/ 0 h 10000"/>
                    <a:gd name="connsiteX1" fmla="*/ 4199 w 10076"/>
                    <a:gd name="connsiteY1" fmla="*/ 1429 h 10000"/>
                    <a:gd name="connsiteX2" fmla="*/ 7942 w 10076"/>
                    <a:gd name="connsiteY2" fmla="*/ 1015 h 10000"/>
                    <a:gd name="connsiteX3" fmla="*/ 7854 w 10076"/>
                    <a:gd name="connsiteY3" fmla="*/ 4963 h 10000"/>
                    <a:gd name="connsiteX4" fmla="*/ 9917 w 10076"/>
                    <a:gd name="connsiteY4" fmla="*/ 9021 h 10000"/>
                    <a:gd name="connsiteX5" fmla="*/ 9355 w 10076"/>
                    <a:gd name="connsiteY5" fmla="*/ 9134 h 10000"/>
                    <a:gd name="connsiteX6" fmla="*/ 4743 w 10076"/>
                    <a:gd name="connsiteY6" fmla="*/ 10000 h 10000"/>
                    <a:gd name="connsiteX7" fmla="*/ 1677 w 10076"/>
                    <a:gd name="connsiteY7" fmla="*/ 9967 h 10000"/>
                    <a:gd name="connsiteX8" fmla="*/ 2526 w 10076"/>
                    <a:gd name="connsiteY8" fmla="*/ 5717 h 10000"/>
                    <a:gd name="connsiteX9" fmla="*/ 0 w 10076"/>
                    <a:gd name="connsiteY9" fmla="*/ 0 h 10000"/>
                    <a:gd name="connsiteX0" fmla="*/ 0 w 10060"/>
                    <a:gd name="connsiteY0" fmla="*/ 0 h 9967"/>
                    <a:gd name="connsiteX1" fmla="*/ 4199 w 10060"/>
                    <a:gd name="connsiteY1" fmla="*/ 1429 h 9967"/>
                    <a:gd name="connsiteX2" fmla="*/ 7942 w 10060"/>
                    <a:gd name="connsiteY2" fmla="*/ 1015 h 9967"/>
                    <a:gd name="connsiteX3" fmla="*/ 7854 w 10060"/>
                    <a:gd name="connsiteY3" fmla="*/ 4963 h 9967"/>
                    <a:gd name="connsiteX4" fmla="*/ 9917 w 10060"/>
                    <a:gd name="connsiteY4" fmla="*/ 9021 h 9967"/>
                    <a:gd name="connsiteX5" fmla="*/ 9355 w 10060"/>
                    <a:gd name="connsiteY5" fmla="*/ 9134 h 9967"/>
                    <a:gd name="connsiteX6" fmla="*/ 5119 w 10060"/>
                    <a:gd name="connsiteY6" fmla="*/ 9447 h 9967"/>
                    <a:gd name="connsiteX7" fmla="*/ 1677 w 10060"/>
                    <a:gd name="connsiteY7" fmla="*/ 9967 h 9967"/>
                    <a:gd name="connsiteX8" fmla="*/ 2526 w 10060"/>
                    <a:gd name="connsiteY8" fmla="*/ 5717 h 9967"/>
                    <a:gd name="connsiteX9" fmla="*/ 0 w 10060"/>
                    <a:gd name="connsiteY9" fmla="*/ 0 h 9967"/>
                    <a:gd name="connsiteX0" fmla="*/ 0 w 9883"/>
                    <a:gd name="connsiteY0" fmla="*/ 0 h 10000"/>
                    <a:gd name="connsiteX1" fmla="*/ 4174 w 9883"/>
                    <a:gd name="connsiteY1" fmla="*/ 1434 h 10000"/>
                    <a:gd name="connsiteX2" fmla="*/ 7895 w 9883"/>
                    <a:gd name="connsiteY2" fmla="*/ 1018 h 10000"/>
                    <a:gd name="connsiteX3" fmla="*/ 7807 w 9883"/>
                    <a:gd name="connsiteY3" fmla="*/ 4979 h 10000"/>
                    <a:gd name="connsiteX4" fmla="*/ 9858 w 9883"/>
                    <a:gd name="connsiteY4" fmla="*/ 9051 h 10000"/>
                    <a:gd name="connsiteX5" fmla="*/ 8692 w 9883"/>
                    <a:gd name="connsiteY5" fmla="*/ 8860 h 10000"/>
                    <a:gd name="connsiteX6" fmla="*/ 5088 w 9883"/>
                    <a:gd name="connsiteY6" fmla="*/ 9478 h 10000"/>
                    <a:gd name="connsiteX7" fmla="*/ 1667 w 9883"/>
                    <a:gd name="connsiteY7" fmla="*/ 10000 h 10000"/>
                    <a:gd name="connsiteX8" fmla="*/ 2511 w 9883"/>
                    <a:gd name="connsiteY8" fmla="*/ 5736 h 10000"/>
                    <a:gd name="connsiteX9" fmla="*/ 0 w 9883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7988 w 10000"/>
                    <a:gd name="connsiteY2" fmla="*/ 1018 h 10000"/>
                    <a:gd name="connsiteX3" fmla="*/ 7899 w 10000"/>
                    <a:gd name="connsiteY3" fmla="*/ 4979 h 10000"/>
                    <a:gd name="connsiteX4" fmla="*/ 9975 w 10000"/>
                    <a:gd name="connsiteY4" fmla="*/ 9051 h 10000"/>
                    <a:gd name="connsiteX5" fmla="*/ 8795 w 10000"/>
                    <a:gd name="connsiteY5" fmla="*/ 8860 h 10000"/>
                    <a:gd name="connsiteX6" fmla="*/ 5148 w 10000"/>
                    <a:gd name="connsiteY6" fmla="*/ 9478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9999"/>
                    <a:gd name="connsiteY0" fmla="*/ 0 h 10000"/>
                    <a:gd name="connsiteX1" fmla="*/ 4223 w 9999"/>
                    <a:gd name="connsiteY1" fmla="*/ 1434 h 10000"/>
                    <a:gd name="connsiteX2" fmla="*/ 7988 w 9999"/>
                    <a:gd name="connsiteY2" fmla="*/ 1018 h 10000"/>
                    <a:gd name="connsiteX3" fmla="*/ 7899 w 9999"/>
                    <a:gd name="connsiteY3" fmla="*/ 4979 h 10000"/>
                    <a:gd name="connsiteX4" fmla="*/ 9975 w 9999"/>
                    <a:gd name="connsiteY4" fmla="*/ 9051 h 10000"/>
                    <a:gd name="connsiteX5" fmla="*/ 8795 w 9999"/>
                    <a:gd name="connsiteY5" fmla="*/ 8860 h 10000"/>
                    <a:gd name="connsiteX6" fmla="*/ 5213 w 9999"/>
                    <a:gd name="connsiteY6" fmla="*/ 9774 h 10000"/>
                    <a:gd name="connsiteX7" fmla="*/ 1687 w 9999"/>
                    <a:gd name="connsiteY7" fmla="*/ 10000 h 10000"/>
                    <a:gd name="connsiteX8" fmla="*/ 2541 w 9999"/>
                    <a:gd name="connsiteY8" fmla="*/ 5736 h 10000"/>
                    <a:gd name="connsiteX9" fmla="*/ 0 w 9999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7989 w 10000"/>
                    <a:gd name="connsiteY2" fmla="*/ 1018 h 10000"/>
                    <a:gd name="connsiteX3" fmla="*/ 7900 w 10000"/>
                    <a:gd name="connsiteY3" fmla="*/ 4979 h 10000"/>
                    <a:gd name="connsiteX4" fmla="*/ 9976 w 10000"/>
                    <a:gd name="connsiteY4" fmla="*/ 9051 h 10000"/>
                    <a:gd name="connsiteX5" fmla="*/ 8796 w 10000"/>
                    <a:gd name="connsiteY5" fmla="*/ 8860 h 10000"/>
                    <a:gd name="connsiteX6" fmla="*/ 5214 w 10000"/>
                    <a:gd name="connsiteY6" fmla="*/ 9774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6253 w 10000"/>
                    <a:gd name="connsiteY2" fmla="*/ 1339 h 10000"/>
                    <a:gd name="connsiteX3" fmla="*/ 7900 w 10000"/>
                    <a:gd name="connsiteY3" fmla="*/ 4979 h 10000"/>
                    <a:gd name="connsiteX4" fmla="*/ 9976 w 10000"/>
                    <a:gd name="connsiteY4" fmla="*/ 9051 h 10000"/>
                    <a:gd name="connsiteX5" fmla="*/ 8796 w 10000"/>
                    <a:gd name="connsiteY5" fmla="*/ 8860 h 10000"/>
                    <a:gd name="connsiteX6" fmla="*/ 5214 w 10000"/>
                    <a:gd name="connsiteY6" fmla="*/ 9774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6341 w 10000"/>
                    <a:gd name="connsiteY2" fmla="*/ 1244 h 10000"/>
                    <a:gd name="connsiteX3" fmla="*/ 7900 w 10000"/>
                    <a:gd name="connsiteY3" fmla="*/ 4979 h 10000"/>
                    <a:gd name="connsiteX4" fmla="*/ 9976 w 10000"/>
                    <a:gd name="connsiteY4" fmla="*/ 9051 h 10000"/>
                    <a:gd name="connsiteX5" fmla="*/ 8796 w 10000"/>
                    <a:gd name="connsiteY5" fmla="*/ 8860 h 10000"/>
                    <a:gd name="connsiteX6" fmla="*/ 5214 w 10000"/>
                    <a:gd name="connsiteY6" fmla="*/ 9774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10054"/>
                    <a:gd name="connsiteY0" fmla="*/ 0 h 10000"/>
                    <a:gd name="connsiteX1" fmla="*/ 4223 w 10054"/>
                    <a:gd name="connsiteY1" fmla="*/ 1434 h 10000"/>
                    <a:gd name="connsiteX2" fmla="*/ 6341 w 10054"/>
                    <a:gd name="connsiteY2" fmla="*/ 1244 h 10000"/>
                    <a:gd name="connsiteX3" fmla="*/ 6889 w 10054"/>
                    <a:gd name="connsiteY3" fmla="*/ 5119 h 10000"/>
                    <a:gd name="connsiteX4" fmla="*/ 9976 w 10054"/>
                    <a:gd name="connsiteY4" fmla="*/ 9051 h 10000"/>
                    <a:gd name="connsiteX5" fmla="*/ 8796 w 10054"/>
                    <a:gd name="connsiteY5" fmla="*/ 8860 h 10000"/>
                    <a:gd name="connsiteX6" fmla="*/ 5214 w 10054"/>
                    <a:gd name="connsiteY6" fmla="*/ 9774 h 10000"/>
                    <a:gd name="connsiteX7" fmla="*/ 1687 w 10054"/>
                    <a:gd name="connsiteY7" fmla="*/ 10000 h 10000"/>
                    <a:gd name="connsiteX8" fmla="*/ 2541 w 10054"/>
                    <a:gd name="connsiteY8" fmla="*/ 5736 h 10000"/>
                    <a:gd name="connsiteX9" fmla="*/ 0 w 10054"/>
                    <a:gd name="connsiteY9" fmla="*/ 0 h 10000"/>
                    <a:gd name="connsiteX0" fmla="*/ 0 w 10054"/>
                    <a:gd name="connsiteY0" fmla="*/ 0 h 9774"/>
                    <a:gd name="connsiteX1" fmla="*/ 4223 w 10054"/>
                    <a:gd name="connsiteY1" fmla="*/ 1434 h 9774"/>
                    <a:gd name="connsiteX2" fmla="*/ 6341 w 10054"/>
                    <a:gd name="connsiteY2" fmla="*/ 1244 h 9774"/>
                    <a:gd name="connsiteX3" fmla="*/ 6889 w 10054"/>
                    <a:gd name="connsiteY3" fmla="*/ 5119 h 9774"/>
                    <a:gd name="connsiteX4" fmla="*/ 9976 w 10054"/>
                    <a:gd name="connsiteY4" fmla="*/ 9051 h 9774"/>
                    <a:gd name="connsiteX5" fmla="*/ 8796 w 10054"/>
                    <a:gd name="connsiteY5" fmla="*/ 8860 h 9774"/>
                    <a:gd name="connsiteX6" fmla="*/ 5214 w 10054"/>
                    <a:gd name="connsiteY6" fmla="*/ 9774 h 9774"/>
                    <a:gd name="connsiteX7" fmla="*/ 1952 w 10054"/>
                    <a:gd name="connsiteY7" fmla="*/ 9334 h 9774"/>
                    <a:gd name="connsiteX8" fmla="*/ 2541 w 10054"/>
                    <a:gd name="connsiteY8" fmla="*/ 5736 h 9774"/>
                    <a:gd name="connsiteX9" fmla="*/ 0 w 10054"/>
                    <a:gd name="connsiteY9" fmla="*/ 0 h 9774"/>
                    <a:gd name="connsiteX0" fmla="*/ 0 w 9999"/>
                    <a:gd name="connsiteY0" fmla="*/ 0 h 10000"/>
                    <a:gd name="connsiteX1" fmla="*/ 4200 w 9999"/>
                    <a:gd name="connsiteY1" fmla="*/ 1467 h 10000"/>
                    <a:gd name="connsiteX2" fmla="*/ 6300 w 9999"/>
                    <a:gd name="connsiteY2" fmla="*/ 1763 h 10000"/>
                    <a:gd name="connsiteX3" fmla="*/ 6852 w 9999"/>
                    <a:gd name="connsiteY3" fmla="*/ 5237 h 10000"/>
                    <a:gd name="connsiteX4" fmla="*/ 9922 w 9999"/>
                    <a:gd name="connsiteY4" fmla="*/ 9260 h 10000"/>
                    <a:gd name="connsiteX5" fmla="*/ 8749 w 9999"/>
                    <a:gd name="connsiteY5" fmla="*/ 9065 h 10000"/>
                    <a:gd name="connsiteX6" fmla="*/ 5186 w 9999"/>
                    <a:gd name="connsiteY6" fmla="*/ 10000 h 10000"/>
                    <a:gd name="connsiteX7" fmla="*/ 1942 w 9999"/>
                    <a:gd name="connsiteY7" fmla="*/ 9550 h 10000"/>
                    <a:gd name="connsiteX8" fmla="*/ 2527 w 9999"/>
                    <a:gd name="connsiteY8" fmla="*/ 5869 h 10000"/>
                    <a:gd name="connsiteX9" fmla="*/ 0 w 9999"/>
                    <a:gd name="connsiteY9" fmla="*/ 0 h 10000"/>
                    <a:gd name="connsiteX0" fmla="*/ 0 w 9998"/>
                    <a:gd name="connsiteY0" fmla="*/ 0 h 10000"/>
                    <a:gd name="connsiteX1" fmla="*/ 4200 w 9998"/>
                    <a:gd name="connsiteY1" fmla="*/ 1467 h 10000"/>
                    <a:gd name="connsiteX2" fmla="*/ 6301 w 9998"/>
                    <a:gd name="connsiteY2" fmla="*/ 1763 h 10000"/>
                    <a:gd name="connsiteX3" fmla="*/ 6885 w 9998"/>
                    <a:gd name="connsiteY3" fmla="*/ 5242 h 10000"/>
                    <a:gd name="connsiteX4" fmla="*/ 9923 w 9998"/>
                    <a:gd name="connsiteY4" fmla="*/ 9260 h 10000"/>
                    <a:gd name="connsiteX5" fmla="*/ 8750 w 9998"/>
                    <a:gd name="connsiteY5" fmla="*/ 9065 h 10000"/>
                    <a:gd name="connsiteX6" fmla="*/ 5187 w 9998"/>
                    <a:gd name="connsiteY6" fmla="*/ 10000 h 10000"/>
                    <a:gd name="connsiteX7" fmla="*/ 1942 w 9998"/>
                    <a:gd name="connsiteY7" fmla="*/ 9550 h 10000"/>
                    <a:gd name="connsiteX8" fmla="*/ 2527 w 9998"/>
                    <a:gd name="connsiteY8" fmla="*/ 5869 h 10000"/>
                    <a:gd name="connsiteX9" fmla="*/ 0 w 9998"/>
                    <a:gd name="connsiteY9" fmla="*/ 0 h 10000"/>
                    <a:gd name="connsiteX0" fmla="*/ 0 w 10000"/>
                    <a:gd name="connsiteY0" fmla="*/ 0 h 10512"/>
                    <a:gd name="connsiteX1" fmla="*/ 4201 w 10000"/>
                    <a:gd name="connsiteY1" fmla="*/ 1467 h 10512"/>
                    <a:gd name="connsiteX2" fmla="*/ 6302 w 10000"/>
                    <a:gd name="connsiteY2" fmla="*/ 1763 h 10512"/>
                    <a:gd name="connsiteX3" fmla="*/ 6886 w 10000"/>
                    <a:gd name="connsiteY3" fmla="*/ 5242 h 10512"/>
                    <a:gd name="connsiteX4" fmla="*/ 9925 w 10000"/>
                    <a:gd name="connsiteY4" fmla="*/ 9260 h 10512"/>
                    <a:gd name="connsiteX5" fmla="*/ 8752 w 10000"/>
                    <a:gd name="connsiteY5" fmla="*/ 9065 h 10512"/>
                    <a:gd name="connsiteX6" fmla="*/ 5188 w 10000"/>
                    <a:gd name="connsiteY6" fmla="*/ 10000 h 10512"/>
                    <a:gd name="connsiteX7" fmla="*/ 1997 w 10000"/>
                    <a:gd name="connsiteY7" fmla="*/ 10512 h 10512"/>
                    <a:gd name="connsiteX8" fmla="*/ 2528 w 10000"/>
                    <a:gd name="connsiteY8" fmla="*/ 5869 h 10512"/>
                    <a:gd name="connsiteX9" fmla="*/ 0 w 10000"/>
                    <a:gd name="connsiteY9" fmla="*/ 0 h 10512"/>
                    <a:gd name="connsiteX0" fmla="*/ 0 w 10000"/>
                    <a:gd name="connsiteY0" fmla="*/ 0 h 10512"/>
                    <a:gd name="connsiteX1" fmla="*/ 4201 w 10000"/>
                    <a:gd name="connsiteY1" fmla="*/ 1467 h 10512"/>
                    <a:gd name="connsiteX2" fmla="*/ 6302 w 10000"/>
                    <a:gd name="connsiteY2" fmla="*/ 1763 h 10512"/>
                    <a:gd name="connsiteX3" fmla="*/ 6886 w 10000"/>
                    <a:gd name="connsiteY3" fmla="*/ 5242 h 10512"/>
                    <a:gd name="connsiteX4" fmla="*/ 9925 w 10000"/>
                    <a:gd name="connsiteY4" fmla="*/ 9260 h 10512"/>
                    <a:gd name="connsiteX5" fmla="*/ 8752 w 10000"/>
                    <a:gd name="connsiteY5" fmla="*/ 9065 h 10512"/>
                    <a:gd name="connsiteX6" fmla="*/ 5246 w 10000"/>
                    <a:gd name="connsiteY6" fmla="*/ 10431 h 10512"/>
                    <a:gd name="connsiteX7" fmla="*/ 1997 w 10000"/>
                    <a:gd name="connsiteY7" fmla="*/ 10512 h 10512"/>
                    <a:gd name="connsiteX8" fmla="*/ 2528 w 10000"/>
                    <a:gd name="connsiteY8" fmla="*/ 5869 h 10512"/>
                    <a:gd name="connsiteX9" fmla="*/ 0 w 10000"/>
                    <a:gd name="connsiteY9" fmla="*/ 0 h 10512"/>
                    <a:gd name="connsiteX0" fmla="*/ 0 w 10000"/>
                    <a:gd name="connsiteY0" fmla="*/ 0 h 10512"/>
                    <a:gd name="connsiteX1" fmla="*/ 4201 w 10000"/>
                    <a:gd name="connsiteY1" fmla="*/ 1467 h 10512"/>
                    <a:gd name="connsiteX2" fmla="*/ 6302 w 10000"/>
                    <a:gd name="connsiteY2" fmla="*/ 1763 h 10512"/>
                    <a:gd name="connsiteX3" fmla="*/ 6886 w 10000"/>
                    <a:gd name="connsiteY3" fmla="*/ 5242 h 10512"/>
                    <a:gd name="connsiteX4" fmla="*/ 9925 w 10000"/>
                    <a:gd name="connsiteY4" fmla="*/ 9260 h 10512"/>
                    <a:gd name="connsiteX5" fmla="*/ 8752 w 10000"/>
                    <a:gd name="connsiteY5" fmla="*/ 9065 h 10512"/>
                    <a:gd name="connsiteX6" fmla="*/ 5246 w 10000"/>
                    <a:gd name="connsiteY6" fmla="*/ 10431 h 10512"/>
                    <a:gd name="connsiteX7" fmla="*/ 1997 w 10000"/>
                    <a:gd name="connsiteY7" fmla="*/ 10512 h 10512"/>
                    <a:gd name="connsiteX8" fmla="*/ 2528 w 10000"/>
                    <a:gd name="connsiteY8" fmla="*/ 5869 h 10512"/>
                    <a:gd name="connsiteX9" fmla="*/ 0 w 10000"/>
                    <a:gd name="connsiteY9" fmla="*/ 0 h 10512"/>
                    <a:gd name="connsiteX0" fmla="*/ 0 w 10061"/>
                    <a:gd name="connsiteY0" fmla="*/ 0 h 10512"/>
                    <a:gd name="connsiteX1" fmla="*/ 4201 w 10061"/>
                    <a:gd name="connsiteY1" fmla="*/ 1467 h 10512"/>
                    <a:gd name="connsiteX2" fmla="*/ 6302 w 10061"/>
                    <a:gd name="connsiteY2" fmla="*/ 1763 h 10512"/>
                    <a:gd name="connsiteX3" fmla="*/ 6886 w 10061"/>
                    <a:gd name="connsiteY3" fmla="*/ 5242 h 10512"/>
                    <a:gd name="connsiteX4" fmla="*/ 9925 w 10061"/>
                    <a:gd name="connsiteY4" fmla="*/ 9260 h 10512"/>
                    <a:gd name="connsiteX5" fmla="*/ 8752 w 10061"/>
                    <a:gd name="connsiteY5" fmla="*/ 9065 h 10512"/>
                    <a:gd name="connsiteX6" fmla="*/ 5246 w 10061"/>
                    <a:gd name="connsiteY6" fmla="*/ 10431 h 10512"/>
                    <a:gd name="connsiteX7" fmla="*/ 1997 w 10061"/>
                    <a:gd name="connsiteY7" fmla="*/ 10512 h 10512"/>
                    <a:gd name="connsiteX8" fmla="*/ 2528 w 10061"/>
                    <a:gd name="connsiteY8" fmla="*/ 5869 h 10512"/>
                    <a:gd name="connsiteX9" fmla="*/ 0 w 10061"/>
                    <a:gd name="connsiteY9" fmla="*/ 0 h 10512"/>
                    <a:gd name="connsiteX0" fmla="*/ 0 w 10056"/>
                    <a:gd name="connsiteY0" fmla="*/ 0 h 10512"/>
                    <a:gd name="connsiteX1" fmla="*/ 4201 w 10056"/>
                    <a:gd name="connsiteY1" fmla="*/ 1467 h 10512"/>
                    <a:gd name="connsiteX2" fmla="*/ 6302 w 10056"/>
                    <a:gd name="connsiteY2" fmla="*/ 1763 h 10512"/>
                    <a:gd name="connsiteX3" fmla="*/ 6886 w 10056"/>
                    <a:gd name="connsiteY3" fmla="*/ 5242 h 10512"/>
                    <a:gd name="connsiteX4" fmla="*/ 9925 w 10056"/>
                    <a:gd name="connsiteY4" fmla="*/ 9260 h 10512"/>
                    <a:gd name="connsiteX5" fmla="*/ 8731 w 10056"/>
                    <a:gd name="connsiteY5" fmla="*/ 9275 h 10512"/>
                    <a:gd name="connsiteX6" fmla="*/ 5246 w 10056"/>
                    <a:gd name="connsiteY6" fmla="*/ 10431 h 10512"/>
                    <a:gd name="connsiteX7" fmla="*/ 1997 w 10056"/>
                    <a:gd name="connsiteY7" fmla="*/ 10512 h 10512"/>
                    <a:gd name="connsiteX8" fmla="*/ 2528 w 10056"/>
                    <a:gd name="connsiteY8" fmla="*/ 5869 h 10512"/>
                    <a:gd name="connsiteX9" fmla="*/ 0 w 10056"/>
                    <a:gd name="connsiteY9" fmla="*/ 0 h 10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056" h="10512">
                      <a:moveTo>
                        <a:pt x="0" y="0"/>
                      </a:moveTo>
                      <a:cubicBezTo>
                        <a:pt x="804" y="344"/>
                        <a:pt x="3151" y="1173"/>
                        <a:pt x="4201" y="1467"/>
                      </a:cubicBezTo>
                      <a:cubicBezTo>
                        <a:pt x="5252" y="1761"/>
                        <a:pt x="5855" y="1134"/>
                        <a:pt x="6302" y="1763"/>
                      </a:cubicBezTo>
                      <a:cubicBezTo>
                        <a:pt x="6749" y="2392"/>
                        <a:pt x="6218" y="3499"/>
                        <a:pt x="6886" y="5242"/>
                      </a:cubicBezTo>
                      <a:cubicBezTo>
                        <a:pt x="7180" y="6565"/>
                        <a:pt x="9618" y="8588"/>
                        <a:pt x="9925" y="9260"/>
                      </a:cubicBezTo>
                      <a:cubicBezTo>
                        <a:pt x="10233" y="9932"/>
                        <a:pt x="10065" y="9035"/>
                        <a:pt x="8731" y="9275"/>
                      </a:cubicBezTo>
                      <a:cubicBezTo>
                        <a:pt x="7397" y="9515"/>
                        <a:pt x="7925" y="10036"/>
                        <a:pt x="5246" y="10431"/>
                      </a:cubicBezTo>
                      <a:cubicBezTo>
                        <a:pt x="2078" y="10347"/>
                        <a:pt x="3462" y="10425"/>
                        <a:pt x="1997" y="10512"/>
                      </a:cubicBezTo>
                      <a:cubicBezTo>
                        <a:pt x="3065" y="8724"/>
                        <a:pt x="2533" y="7094"/>
                        <a:pt x="2528" y="5869"/>
                      </a:cubicBezTo>
                      <a:cubicBezTo>
                        <a:pt x="2533" y="4053"/>
                        <a:pt x="709" y="2150"/>
                        <a:pt x="0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  <a:alpha val="54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84" name="그룹 83"/>
                <p:cNvGrpSpPr/>
                <p:nvPr/>
              </p:nvGrpSpPr>
              <p:grpSpPr>
                <a:xfrm>
                  <a:off x="6801671" y="3758888"/>
                  <a:ext cx="1230969" cy="734504"/>
                  <a:chOff x="1536739" y="3675336"/>
                  <a:chExt cx="1031930" cy="615740"/>
                </a:xfrm>
              </p:grpSpPr>
              <p:sp>
                <p:nvSpPr>
                  <p:cNvPr id="90" name="직사각형 89"/>
                  <p:cNvSpPr/>
                  <p:nvPr/>
                </p:nvSpPr>
                <p:spPr>
                  <a:xfrm rot="7177615">
                    <a:off x="2106482" y="3392875"/>
                    <a:ext cx="179726" cy="744648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1" name="직사각형 90"/>
                  <p:cNvSpPr/>
                  <p:nvPr/>
                </p:nvSpPr>
                <p:spPr>
                  <a:xfrm rot="7177615">
                    <a:off x="1802756" y="3815634"/>
                    <a:ext cx="209425" cy="74146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2" name="직사각형 91"/>
                  <p:cNvSpPr/>
                  <p:nvPr/>
                </p:nvSpPr>
                <p:spPr>
                  <a:xfrm rot="7177615">
                    <a:off x="1784880" y="3704814"/>
                    <a:ext cx="209425" cy="320006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3" name="직사각형 92"/>
                  <p:cNvSpPr/>
                  <p:nvPr/>
                </p:nvSpPr>
                <p:spPr>
                  <a:xfrm rot="7177615">
                    <a:off x="2121643" y="3907927"/>
                    <a:ext cx="201423" cy="320006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85" name="그룹 84"/>
                <p:cNvGrpSpPr/>
                <p:nvPr/>
              </p:nvGrpSpPr>
              <p:grpSpPr>
                <a:xfrm>
                  <a:off x="6293765" y="2012148"/>
                  <a:ext cx="705256" cy="869696"/>
                  <a:chOff x="1123027" y="2252541"/>
                  <a:chExt cx="574461" cy="708405"/>
                </a:xfrm>
              </p:grpSpPr>
              <p:sp>
                <p:nvSpPr>
                  <p:cNvPr id="87" name="직사각형 86"/>
                  <p:cNvSpPr/>
                  <p:nvPr/>
                </p:nvSpPr>
                <p:spPr>
                  <a:xfrm rot="2397051">
                    <a:off x="1123027" y="2252541"/>
                    <a:ext cx="165000" cy="502545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8" name="직사각형 87"/>
                  <p:cNvSpPr/>
                  <p:nvPr/>
                </p:nvSpPr>
                <p:spPr>
                  <a:xfrm rot="2397051">
                    <a:off x="1343571" y="2342892"/>
                    <a:ext cx="165000" cy="502545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9" name="직사각형 88"/>
                  <p:cNvSpPr/>
                  <p:nvPr/>
                </p:nvSpPr>
                <p:spPr>
                  <a:xfrm rot="2397051">
                    <a:off x="1532488" y="2458401"/>
                    <a:ext cx="165000" cy="502545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86" name="순서도: 천공 테이프 4"/>
                <p:cNvSpPr/>
                <p:nvPr/>
              </p:nvSpPr>
              <p:spPr>
                <a:xfrm rot="20836251">
                  <a:off x="8032213" y="1451480"/>
                  <a:ext cx="2979531" cy="3102757"/>
                </a:xfrm>
                <a:custGeom>
                  <a:avLst/>
                  <a:gdLst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5000 w 10000"/>
                    <a:gd name="connsiteY7" fmla="*/ 9000 h 10000"/>
                    <a:gd name="connsiteX8" fmla="*/ 2500 w 10000"/>
                    <a:gd name="connsiteY8" fmla="*/ 10000 h 10000"/>
                    <a:gd name="connsiteX9" fmla="*/ 0 w 10000"/>
                    <a:gd name="connsiteY9" fmla="*/ 9000 h 10000"/>
                    <a:gd name="connsiteX10" fmla="*/ 0 w 10000"/>
                    <a:gd name="connsiteY10" fmla="*/ 1000 h 10000"/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5000 w 10000"/>
                    <a:gd name="connsiteY7" fmla="*/ 9000 h 10000"/>
                    <a:gd name="connsiteX8" fmla="*/ 2500 w 10000"/>
                    <a:gd name="connsiteY8" fmla="*/ 10000 h 10000"/>
                    <a:gd name="connsiteX9" fmla="*/ 0 w 10000"/>
                    <a:gd name="connsiteY9" fmla="*/ 9000 h 10000"/>
                    <a:gd name="connsiteX10" fmla="*/ 1332 w 10000"/>
                    <a:gd name="connsiteY10" fmla="*/ 6145 h 10000"/>
                    <a:gd name="connsiteX11" fmla="*/ 0 w 10000"/>
                    <a:gd name="connsiteY11" fmla="*/ 1000 h 10000"/>
                    <a:gd name="connsiteX0" fmla="*/ 0 w 10000"/>
                    <a:gd name="connsiteY0" fmla="*/ 1000 h 10292"/>
                    <a:gd name="connsiteX1" fmla="*/ 2500 w 10000"/>
                    <a:gd name="connsiteY1" fmla="*/ 2000 h 10292"/>
                    <a:gd name="connsiteX2" fmla="*/ 5000 w 10000"/>
                    <a:gd name="connsiteY2" fmla="*/ 1000 h 10292"/>
                    <a:gd name="connsiteX3" fmla="*/ 7500 w 10000"/>
                    <a:gd name="connsiteY3" fmla="*/ 0 h 10292"/>
                    <a:gd name="connsiteX4" fmla="*/ 10000 w 10000"/>
                    <a:gd name="connsiteY4" fmla="*/ 1000 h 10292"/>
                    <a:gd name="connsiteX5" fmla="*/ 10000 w 10000"/>
                    <a:gd name="connsiteY5" fmla="*/ 9000 h 10292"/>
                    <a:gd name="connsiteX6" fmla="*/ 7500 w 10000"/>
                    <a:gd name="connsiteY6" fmla="*/ 8000 h 10292"/>
                    <a:gd name="connsiteX7" fmla="*/ 5000 w 10000"/>
                    <a:gd name="connsiteY7" fmla="*/ 9000 h 10292"/>
                    <a:gd name="connsiteX8" fmla="*/ 2500 w 10000"/>
                    <a:gd name="connsiteY8" fmla="*/ 10000 h 10292"/>
                    <a:gd name="connsiteX9" fmla="*/ 884 w 10000"/>
                    <a:gd name="connsiteY9" fmla="*/ 9972 h 10292"/>
                    <a:gd name="connsiteX10" fmla="*/ 1332 w 10000"/>
                    <a:gd name="connsiteY10" fmla="*/ 6145 h 10292"/>
                    <a:gd name="connsiteX11" fmla="*/ 0 w 10000"/>
                    <a:gd name="connsiteY11" fmla="*/ 1000 h 10292"/>
                    <a:gd name="connsiteX0" fmla="*/ 0 w 10000"/>
                    <a:gd name="connsiteY0" fmla="*/ 1000 h 10292"/>
                    <a:gd name="connsiteX1" fmla="*/ 2500 w 10000"/>
                    <a:gd name="connsiteY1" fmla="*/ 2000 h 10292"/>
                    <a:gd name="connsiteX2" fmla="*/ 5000 w 10000"/>
                    <a:gd name="connsiteY2" fmla="*/ 1000 h 10292"/>
                    <a:gd name="connsiteX3" fmla="*/ 7500 w 10000"/>
                    <a:gd name="connsiteY3" fmla="*/ 0 h 10292"/>
                    <a:gd name="connsiteX4" fmla="*/ 10000 w 10000"/>
                    <a:gd name="connsiteY4" fmla="*/ 1000 h 10292"/>
                    <a:gd name="connsiteX5" fmla="*/ 10000 w 10000"/>
                    <a:gd name="connsiteY5" fmla="*/ 9000 h 10292"/>
                    <a:gd name="connsiteX6" fmla="*/ 7500 w 10000"/>
                    <a:gd name="connsiteY6" fmla="*/ 8000 h 10292"/>
                    <a:gd name="connsiteX7" fmla="*/ 5000 w 10000"/>
                    <a:gd name="connsiteY7" fmla="*/ 9000 h 10292"/>
                    <a:gd name="connsiteX8" fmla="*/ 2500 w 10000"/>
                    <a:gd name="connsiteY8" fmla="*/ 10000 h 10292"/>
                    <a:gd name="connsiteX9" fmla="*/ 884 w 10000"/>
                    <a:gd name="connsiteY9" fmla="*/ 9972 h 10292"/>
                    <a:gd name="connsiteX10" fmla="*/ 1332 w 10000"/>
                    <a:gd name="connsiteY10" fmla="*/ 6145 h 10292"/>
                    <a:gd name="connsiteX11" fmla="*/ 0 w 10000"/>
                    <a:gd name="connsiteY11" fmla="*/ 1000 h 10292"/>
                    <a:gd name="connsiteX0" fmla="*/ 0 w 10000"/>
                    <a:gd name="connsiteY0" fmla="*/ 1000 h 10292"/>
                    <a:gd name="connsiteX1" fmla="*/ 2500 w 10000"/>
                    <a:gd name="connsiteY1" fmla="*/ 2000 h 10292"/>
                    <a:gd name="connsiteX2" fmla="*/ 5000 w 10000"/>
                    <a:gd name="connsiteY2" fmla="*/ 1000 h 10292"/>
                    <a:gd name="connsiteX3" fmla="*/ 7500 w 10000"/>
                    <a:gd name="connsiteY3" fmla="*/ 0 h 10292"/>
                    <a:gd name="connsiteX4" fmla="*/ 10000 w 10000"/>
                    <a:gd name="connsiteY4" fmla="*/ 1000 h 10292"/>
                    <a:gd name="connsiteX5" fmla="*/ 10000 w 10000"/>
                    <a:gd name="connsiteY5" fmla="*/ 9000 h 10292"/>
                    <a:gd name="connsiteX6" fmla="*/ 7500 w 10000"/>
                    <a:gd name="connsiteY6" fmla="*/ 8000 h 10292"/>
                    <a:gd name="connsiteX7" fmla="*/ 5000 w 10000"/>
                    <a:gd name="connsiteY7" fmla="*/ 9000 h 10292"/>
                    <a:gd name="connsiteX8" fmla="*/ 2500 w 10000"/>
                    <a:gd name="connsiteY8" fmla="*/ 10000 h 10292"/>
                    <a:gd name="connsiteX9" fmla="*/ 884 w 10000"/>
                    <a:gd name="connsiteY9" fmla="*/ 9972 h 10292"/>
                    <a:gd name="connsiteX10" fmla="*/ 1332 w 10000"/>
                    <a:gd name="connsiteY10" fmla="*/ 6145 h 10292"/>
                    <a:gd name="connsiteX11" fmla="*/ 0 w 10000"/>
                    <a:gd name="connsiteY11" fmla="*/ 1000 h 10292"/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5000 w 10000"/>
                    <a:gd name="connsiteY7" fmla="*/ 9000 h 10000"/>
                    <a:gd name="connsiteX8" fmla="*/ 2500 w 10000"/>
                    <a:gd name="connsiteY8" fmla="*/ 10000 h 10000"/>
                    <a:gd name="connsiteX9" fmla="*/ 884 w 10000"/>
                    <a:gd name="connsiteY9" fmla="*/ 9972 h 10000"/>
                    <a:gd name="connsiteX10" fmla="*/ 1332 w 10000"/>
                    <a:gd name="connsiteY10" fmla="*/ 6145 h 10000"/>
                    <a:gd name="connsiteX11" fmla="*/ 0 w 10000"/>
                    <a:gd name="connsiteY11" fmla="*/ 1000 h 10000"/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4933 w 10000"/>
                    <a:gd name="connsiteY7" fmla="*/ 9221 h 10000"/>
                    <a:gd name="connsiteX8" fmla="*/ 2500 w 10000"/>
                    <a:gd name="connsiteY8" fmla="*/ 10000 h 10000"/>
                    <a:gd name="connsiteX9" fmla="*/ 884 w 10000"/>
                    <a:gd name="connsiteY9" fmla="*/ 9972 h 10000"/>
                    <a:gd name="connsiteX10" fmla="*/ 1332 w 10000"/>
                    <a:gd name="connsiteY10" fmla="*/ 6145 h 10000"/>
                    <a:gd name="connsiteX11" fmla="*/ 0 w 10000"/>
                    <a:gd name="connsiteY11" fmla="*/ 1000 h 10000"/>
                    <a:gd name="connsiteX0" fmla="*/ 0 w 10000"/>
                    <a:gd name="connsiteY0" fmla="*/ 89 h 9089"/>
                    <a:gd name="connsiteX1" fmla="*/ 2500 w 10000"/>
                    <a:gd name="connsiteY1" fmla="*/ 1089 h 9089"/>
                    <a:gd name="connsiteX2" fmla="*/ 5000 w 10000"/>
                    <a:gd name="connsiteY2" fmla="*/ 89 h 9089"/>
                    <a:gd name="connsiteX3" fmla="*/ 6795 w 10000"/>
                    <a:gd name="connsiteY3" fmla="*/ 3822 h 9089"/>
                    <a:gd name="connsiteX4" fmla="*/ 10000 w 10000"/>
                    <a:gd name="connsiteY4" fmla="*/ 89 h 9089"/>
                    <a:gd name="connsiteX5" fmla="*/ 10000 w 10000"/>
                    <a:gd name="connsiteY5" fmla="*/ 8089 h 9089"/>
                    <a:gd name="connsiteX6" fmla="*/ 7500 w 10000"/>
                    <a:gd name="connsiteY6" fmla="*/ 7089 h 9089"/>
                    <a:gd name="connsiteX7" fmla="*/ 4933 w 10000"/>
                    <a:gd name="connsiteY7" fmla="*/ 8310 h 9089"/>
                    <a:gd name="connsiteX8" fmla="*/ 2500 w 10000"/>
                    <a:gd name="connsiteY8" fmla="*/ 9089 h 9089"/>
                    <a:gd name="connsiteX9" fmla="*/ 884 w 10000"/>
                    <a:gd name="connsiteY9" fmla="*/ 9061 h 9089"/>
                    <a:gd name="connsiteX10" fmla="*/ 1332 w 10000"/>
                    <a:gd name="connsiteY10" fmla="*/ 5234 h 9089"/>
                    <a:gd name="connsiteX11" fmla="*/ 0 w 10000"/>
                    <a:gd name="connsiteY11" fmla="*/ 89 h 9089"/>
                    <a:gd name="connsiteX0" fmla="*/ 0 w 10000"/>
                    <a:gd name="connsiteY0" fmla="*/ 57 h 9959"/>
                    <a:gd name="connsiteX1" fmla="*/ 2500 w 10000"/>
                    <a:gd name="connsiteY1" fmla="*/ 1157 h 9959"/>
                    <a:gd name="connsiteX2" fmla="*/ 4692 w 10000"/>
                    <a:gd name="connsiteY2" fmla="*/ 1236 h 9959"/>
                    <a:gd name="connsiteX3" fmla="*/ 6795 w 10000"/>
                    <a:gd name="connsiteY3" fmla="*/ 4164 h 9959"/>
                    <a:gd name="connsiteX4" fmla="*/ 10000 w 10000"/>
                    <a:gd name="connsiteY4" fmla="*/ 57 h 9959"/>
                    <a:gd name="connsiteX5" fmla="*/ 10000 w 10000"/>
                    <a:gd name="connsiteY5" fmla="*/ 8859 h 9959"/>
                    <a:gd name="connsiteX6" fmla="*/ 7500 w 10000"/>
                    <a:gd name="connsiteY6" fmla="*/ 7759 h 9959"/>
                    <a:gd name="connsiteX7" fmla="*/ 4933 w 10000"/>
                    <a:gd name="connsiteY7" fmla="*/ 9102 h 9959"/>
                    <a:gd name="connsiteX8" fmla="*/ 2500 w 10000"/>
                    <a:gd name="connsiteY8" fmla="*/ 9959 h 9959"/>
                    <a:gd name="connsiteX9" fmla="*/ 884 w 10000"/>
                    <a:gd name="connsiteY9" fmla="*/ 9928 h 9959"/>
                    <a:gd name="connsiteX10" fmla="*/ 1332 w 10000"/>
                    <a:gd name="connsiteY10" fmla="*/ 5718 h 9959"/>
                    <a:gd name="connsiteX11" fmla="*/ 0 w 10000"/>
                    <a:gd name="connsiteY11" fmla="*/ 57 h 9959"/>
                    <a:gd name="connsiteX0" fmla="*/ 0 w 10000"/>
                    <a:gd name="connsiteY0" fmla="*/ 57 h 10000"/>
                    <a:gd name="connsiteX1" fmla="*/ 2214 w 10000"/>
                    <a:gd name="connsiteY1" fmla="*/ 1477 h 10000"/>
                    <a:gd name="connsiteX2" fmla="*/ 4692 w 10000"/>
                    <a:gd name="connsiteY2" fmla="*/ 1241 h 10000"/>
                    <a:gd name="connsiteX3" fmla="*/ 6795 w 10000"/>
                    <a:gd name="connsiteY3" fmla="*/ 4181 h 10000"/>
                    <a:gd name="connsiteX4" fmla="*/ 10000 w 10000"/>
                    <a:gd name="connsiteY4" fmla="*/ 57 h 10000"/>
                    <a:gd name="connsiteX5" fmla="*/ 10000 w 10000"/>
                    <a:gd name="connsiteY5" fmla="*/ 8895 h 10000"/>
                    <a:gd name="connsiteX6" fmla="*/ 7500 w 10000"/>
                    <a:gd name="connsiteY6" fmla="*/ 7791 h 10000"/>
                    <a:gd name="connsiteX7" fmla="*/ 4933 w 10000"/>
                    <a:gd name="connsiteY7" fmla="*/ 9139 h 10000"/>
                    <a:gd name="connsiteX8" fmla="*/ 2500 w 10000"/>
                    <a:gd name="connsiteY8" fmla="*/ 10000 h 10000"/>
                    <a:gd name="connsiteX9" fmla="*/ 884 w 10000"/>
                    <a:gd name="connsiteY9" fmla="*/ 9969 h 10000"/>
                    <a:gd name="connsiteX10" fmla="*/ 1332 w 10000"/>
                    <a:gd name="connsiteY10" fmla="*/ 5742 h 10000"/>
                    <a:gd name="connsiteX11" fmla="*/ 0 w 10000"/>
                    <a:gd name="connsiteY11" fmla="*/ 57 h 10000"/>
                    <a:gd name="connsiteX0" fmla="*/ 0 w 10000"/>
                    <a:gd name="connsiteY0" fmla="*/ 57 h 10000"/>
                    <a:gd name="connsiteX1" fmla="*/ 2214 w 10000"/>
                    <a:gd name="connsiteY1" fmla="*/ 1477 h 10000"/>
                    <a:gd name="connsiteX2" fmla="*/ 4692 w 10000"/>
                    <a:gd name="connsiteY2" fmla="*/ 1241 h 10000"/>
                    <a:gd name="connsiteX3" fmla="*/ 6795 w 10000"/>
                    <a:gd name="connsiteY3" fmla="*/ 4181 h 10000"/>
                    <a:gd name="connsiteX4" fmla="*/ 10000 w 10000"/>
                    <a:gd name="connsiteY4" fmla="*/ 57 h 10000"/>
                    <a:gd name="connsiteX5" fmla="*/ 10000 w 10000"/>
                    <a:gd name="connsiteY5" fmla="*/ 8895 h 10000"/>
                    <a:gd name="connsiteX6" fmla="*/ 7500 w 10000"/>
                    <a:gd name="connsiteY6" fmla="*/ 7791 h 10000"/>
                    <a:gd name="connsiteX7" fmla="*/ 4933 w 10000"/>
                    <a:gd name="connsiteY7" fmla="*/ 9139 h 10000"/>
                    <a:gd name="connsiteX8" fmla="*/ 2500 w 10000"/>
                    <a:gd name="connsiteY8" fmla="*/ 10000 h 10000"/>
                    <a:gd name="connsiteX9" fmla="*/ 884 w 10000"/>
                    <a:gd name="connsiteY9" fmla="*/ 9969 h 10000"/>
                    <a:gd name="connsiteX10" fmla="*/ 1332 w 10000"/>
                    <a:gd name="connsiteY10" fmla="*/ 5742 h 10000"/>
                    <a:gd name="connsiteX11" fmla="*/ 0 w 10000"/>
                    <a:gd name="connsiteY11" fmla="*/ 57 h 10000"/>
                    <a:gd name="connsiteX0" fmla="*/ 0 w 10000"/>
                    <a:gd name="connsiteY0" fmla="*/ 57 h 10580"/>
                    <a:gd name="connsiteX1" fmla="*/ 2214 w 10000"/>
                    <a:gd name="connsiteY1" fmla="*/ 1477 h 10580"/>
                    <a:gd name="connsiteX2" fmla="*/ 4692 w 10000"/>
                    <a:gd name="connsiteY2" fmla="*/ 1241 h 10580"/>
                    <a:gd name="connsiteX3" fmla="*/ 6795 w 10000"/>
                    <a:gd name="connsiteY3" fmla="*/ 4181 h 10580"/>
                    <a:gd name="connsiteX4" fmla="*/ 10000 w 10000"/>
                    <a:gd name="connsiteY4" fmla="*/ 57 h 10580"/>
                    <a:gd name="connsiteX5" fmla="*/ 10000 w 10000"/>
                    <a:gd name="connsiteY5" fmla="*/ 8895 h 10580"/>
                    <a:gd name="connsiteX6" fmla="*/ 6353 w 10000"/>
                    <a:gd name="connsiteY6" fmla="*/ 10580 h 10580"/>
                    <a:gd name="connsiteX7" fmla="*/ 4933 w 10000"/>
                    <a:gd name="connsiteY7" fmla="*/ 9139 h 10580"/>
                    <a:gd name="connsiteX8" fmla="*/ 2500 w 10000"/>
                    <a:gd name="connsiteY8" fmla="*/ 10000 h 10580"/>
                    <a:gd name="connsiteX9" fmla="*/ 884 w 10000"/>
                    <a:gd name="connsiteY9" fmla="*/ 9969 h 10580"/>
                    <a:gd name="connsiteX10" fmla="*/ 1332 w 10000"/>
                    <a:gd name="connsiteY10" fmla="*/ 5742 h 10580"/>
                    <a:gd name="connsiteX11" fmla="*/ 0 w 10000"/>
                    <a:gd name="connsiteY11" fmla="*/ 57 h 10580"/>
                    <a:gd name="connsiteX0" fmla="*/ 0 w 10000"/>
                    <a:gd name="connsiteY0" fmla="*/ 57 h 10832"/>
                    <a:gd name="connsiteX1" fmla="*/ 2214 w 10000"/>
                    <a:gd name="connsiteY1" fmla="*/ 1477 h 10832"/>
                    <a:gd name="connsiteX2" fmla="*/ 4692 w 10000"/>
                    <a:gd name="connsiteY2" fmla="*/ 1241 h 10832"/>
                    <a:gd name="connsiteX3" fmla="*/ 6795 w 10000"/>
                    <a:gd name="connsiteY3" fmla="*/ 4181 h 10832"/>
                    <a:gd name="connsiteX4" fmla="*/ 10000 w 10000"/>
                    <a:gd name="connsiteY4" fmla="*/ 57 h 10832"/>
                    <a:gd name="connsiteX5" fmla="*/ 9253 w 10000"/>
                    <a:gd name="connsiteY5" fmla="*/ 10832 h 10832"/>
                    <a:gd name="connsiteX6" fmla="*/ 6353 w 10000"/>
                    <a:gd name="connsiteY6" fmla="*/ 10580 h 10832"/>
                    <a:gd name="connsiteX7" fmla="*/ 4933 w 10000"/>
                    <a:gd name="connsiteY7" fmla="*/ 9139 h 10832"/>
                    <a:gd name="connsiteX8" fmla="*/ 2500 w 10000"/>
                    <a:gd name="connsiteY8" fmla="*/ 10000 h 10832"/>
                    <a:gd name="connsiteX9" fmla="*/ 884 w 10000"/>
                    <a:gd name="connsiteY9" fmla="*/ 9969 h 10832"/>
                    <a:gd name="connsiteX10" fmla="*/ 1332 w 10000"/>
                    <a:gd name="connsiteY10" fmla="*/ 5742 h 10832"/>
                    <a:gd name="connsiteX11" fmla="*/ 0 w 10000"/>
                    <a:gd name="connsiteY11" fmla="*/ 57 h 10832"/>
                    <a:gd name="connsiteX0" fmla="*/ 0 w 10000"/>
                    <a:gd name="connsiteY0" fmla="*/ 57 h 10832"/>
                    <a:gd name="connsiteX1" fmla="*/ 2214 w 10000"/>
                    <a:gd name="connsiteY1" fmla="*/ 1477 h 10832"/>
                    <a:gd name="connsiteX2" fmla="*/ 4692 w 10000"/>
                    <a:gd name="connsiteY2" fmla="*/ 1241 h 10832"/>
                    <a:gd name="connsiteX3" fmla="*/ 6795 w 10000"/>
                    <a:gd name="connsiteY3" fmla="*/ 4181 h 10832"/>
                    <a:gd name="connsiteX4" fmla="*/ 10000 w 10000"/>
                    <a:gd name="connsiteY4" fmla="*/ 57 h 10832"/>
                    <a:gd name="connsiteX5" fmla="*/ 9253 w 10000"/>
                    <a:gd name="connsiteY5" fmla="*/ 10832 h 10832"/>
                    <a:gd name="connsiteX6" fmla="*/ 6353 w 10000"/>
                    <a:gd name="connsiteY6" fmla="*/ 10580 h 10832"/>
                    <a:gd name="connsiteX7" fmla="*/ 4933 w 10000"/>
                    <a:gd name="connsiteY7" fmla="*/ 9139 h 10832"/>
                    <a:gd name="connsiteX8" fmla="*/ 2500 w 10000"/>
                    <a:gd name="connsiteY8" fmla="*/ 10000 h 10832"/>
                    <a:gd name="connsiteX9" fmla="*/ 884 w 10000"/>
                    <a:gd name="connsiteY9" fmla="*/ 9969 h 10832"/>
                    <a:gd name="connsiteX10" fmla="*/ 1332 w 10000"/>
                    <a:gd name="connsiteY10" fmla="*/ 5742 h 10832"/>
                    <a:gd name="connsiteX11" fmla="*/ 0 w 10000"/>
                    <a:gd name="connsiteY11" fmla="*/ 57 h 10832"/>
                    <a:gd name="connsiteX0" fmla="*/ 0 w 9253"/>
                    <a:gd name="connsiteY0" fmla="*/ 0 h 10775"/>
                    <a:gd name="connsiteX1" fmla="*/ 2214 w 9253"/>
                    <a:gd name="connsiteY1" fmla="*/ 1420 h 10775"/>
                    <a:gd name="connsiteX2" fmla="*/ 4692 w 9253"/>
                    <a:gd name="connsiteY2" fmla="*/ 1184 h 10775"/>
                    <a:gd name="connsiteX3" fmla="*/ 6795 w 9253"/>
                    <a:gd name="connsiteY3" fmla="*/ 4124 h 10775"/>
                    <a:gd name="connsiteX4" fmla="*/ 8122 w 9253"/>
                    <a:gd name="connsiteY4" fmla="*/ 6873 h 10775"/>
                    <a:gd name="connsiteX5" fmla="*/ 9253 w 9253"/>
                    <a:gd name="connsiteY5" fmla="*/ 10775 h 10775"/>
                    <a:gd name="connsiteX6" fmla="*/ 6353 w 9253"/>
                    <a:gd name="connsiteY6" fmla="*/ 10523 h 10775"/>
                    <a:gd name="connsiteX7" fmla="*/ 4933 w 9253"/>
                    <a:gd name="connsiteY7" fmla="*/ 9082 h 10775"/>
                    <a:gd name="connsiteX8" fmla="*/ 2500 w 9253"/>
                    <a:gd name="connsiteY8" fmla="*/ 9943 h 10775"/>
                    <a:gd name="connsiteX9" fmla="*/ 884 w 9253"/>
                    <a:gd name="connsiteY9" fmla="*/ 9912 h 10775"/>
                    <a:gd name="connsiteX10" fmla="*/ 1332 w 9253"/>
                    <a:gd name="connsiteY10" fmla="*/ 5685 h 10775"/>
                    <a:gd name="connsiteX11" fmla="*/ 0 w 9253"/>
                    <a:gd name="connsiteY11" fmla="*/ 0 h 10775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44 w 10000"/>
                    <a:gd name="connsiteY3" fmla="*/ 3827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44 w 10000"/>
                    <a:gd name="connsiteY3" fmla="*/ 3827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76 w 10000"/>
                    <a:gd name="connsiteY3" fmla="*/ 300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56 w 10000"/>
                    <a:gd name="connsiteY3" fmla="*/ 2673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56 w 10000"/>
                    <a:gd name="connsiteY3" fmla="*/ 2673 h 10000"/>
                    <a:gd name="connsiteX4" fmla="*/ 7322 w 10000"/>
                    <a:gd name="connsiteY4" fmla="*/ 4065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56 w 10000"/>
                    <a:gd name="connsiteY3" fmla="*/ 2673 h 10000"/>
                    <a:gd name="connsiteX4" fmla="*/ 7322 w 10000"/>
                    <a:gd name="connsiteY4" fmla="*/ 4065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8778"/>
                    <a:gd name="connsiteY0" fmla="*/ 0 h 9814"/>
                    <a:gd name="connsiteX1" fmla="*/ 2393 w 8778"/>
                    <a:gd name="connsiteY1" fmla="*/ 1318 h 9814"/>
                    <a:gd name="connsiteX2" fmla="*/ 5071 w 8778"/>
                    <a:gd name="connsiteY2" fmla="*/ 1099 h 9814"/>
                    <a:gd name="connsiteX3" fmla="*/ 7322 w 8778"/>
                    <a:gd name="connsiteY3" fmla="*/ 4065 h 9814"/>
                    <a:gd name="connsiteX4" fmla="*/ 8778 w 8778"/>
                    <a:gd name="connsiteY4" fmla="*/ 6379 h 9814"/>
                    <a:gd name="connsiteX5" fmla="*/ 6866 w 8778"/>
                    <a:gd name="connsiteY5" fmla="*/ 9766 h 9814"/>
                    <a:gd name="connsiteX6" fmla="*/ 5331 w 8778"/>
                    <a:gd name="connsiteY6" fmla="*/ 8429 h 9814"/>
                    <a:gd name="connsiteX7" fmla="*/ 2702 w 8778"/>
                    <a:gd name="connsiteY7" fmla="*/ 9228 h 9814"/>
                    <a:gd name="connsiteX8" fmla="*/ 955 w 8778"/>
                    <a:gd name="connsiteY8" fmla="*/ 9199 h 9814"/>
                    <a:gd name="connsiteX9" fmla="*/ 1440 w 8778"/>
                    <a:gd name="connsiteY9" fmla="*/ 5276 h 9814"/>
                    <a:gd name="connsiteX10" fmla="*/ 0 w 8778"/>
                    <a:gd name="connsiteY10" fmla="*/ 0 h 9814"/>
                    <a:gd name="connsiteX0" fmla="*/ 0 w 8457"/>
                    <a:gd name="connsiteY0" fmla="*/ 0 h 10114"/>
                    <a:gd name="connsiteX1" fmla="*/ 2726 w 8457"/>
                    <a:gd name="connsiteY1" fmla="*/ 1343 h 10114"/>
                    <a:gd name="connsiteX2" fmla="*/ 5777 w 8457"/>
                    <a:gd name="connsiteY2" fmla="*/ 1120 h 10114"/>
                    <a:gd name="connsiteX3" fmla="*/ 8341 w 8457"/>
                    <a:gd name="connsiteY3" fmla="*/ 4142 h 10114"/>
                    <a:gd name="connsiteX4" fmla="*/ 7822 w 8457"/>
                    <a:gd name="connsiteY4" fmla="*/ 9951 h 10114"/>
                    <a:gd name="connsiteX5" fmla="*/ 6073 w 8457"/>
                    <a:gd name="connsiteY5" fmla="*/ 8589 h 10114"/>
                    <a:gd name="connsiteX6" fmla="*/ 3078 w 8457"/>
                    <a:gd name="connsiteY6" fmla="*/ 9403 h 10114"/>
                    <a:gd name="connsiteX7" fmla="*/ 1088 w 8457"/>
                    <a:gd name="connsiteY7" fmla="*/ 9373 h 10114"/>
                    <a:gd name="connsiteX8" fmla="*/ 1640 w 8457"/>
                    <a:gd name="connsiteY8" fmla="*/ 5376 h 10114"/>
                    <a:gd name="connsiteX9" fmla="*/ 0 w 8457"/>
                    <a:gd name="connsiteY9" fmla="*/ 0 h 10114"/>
                    <a:gd name="connsiteX0" fmla="*/ 0 w 9251"/>
                    <a:gd name="connsiteY0" fmla="*/ 0 h 10180"/>
                    <a:gd name="connsiteX1" fmla="*/ 3223 w 9251"/>
                    <a:gd name="connsiteY1" fmla="*/ 1328 h 10180"/>
                    <a:gd name="connsiteX2" fmla="*/ 6831 w 9251"/>
                    <a:gd name="connsiteY2" fmla="*/ 1107 h 10180"/>
                    <a:gd name="connsiteX3" fmla="*/ 9249 w 9251"/>
                    <a:gd name="connsiteY3" fmla="*/ 9839 h 10180"/>
                    <a:gd name="connsiteX4" fmla="*/ 7181 w 9251"/>
                    <a:gd name="connsiteY4" fmla="*/ 8492 h 10180"/>
                    <a:gd name="connsiteX5" fmla="*/ 3640 w 9251"/>
                    <a:gd name="connsiteY5" fmla="*/ 9297 h 10180"/>
                    <a:gd name="connsiteX6" fmla="*/ 1287 w 9251"/>
                    <a:gd name="connsiteY6" fmla="*/ 9267 h 10180"/>
                    <a:gd name="connsiteX7" fmla="*/ 1939 w 9251"/>
                    <a:gd name="connsiteY7" fmla="*/ 5315 h 10180"/>
                    <a:gd name="connsiteX8" fmla="*/ 0 w 9251"/>
                    <a:gd name="connsiteY8" fmla="*/ 0 h 10180"/>
                    <a:gd name="connsiteX0" fmla="*/ 0 w 8297"/>
                    <a:gd name="connsiteY0" fmla="*/ 0 h 9133"/>
                    <a:gd name="connsiteX1" fmla="*/ 3484 w 8297"/>
                    <a:gd name="connsiteY1" fmla="*/ 1305 h 9133"/>
                    <a:gd name="connsiteX2" fmla="*/ 7384 w 8297"/>
                    <a:gd name="connsiteY2" fmla="*/ 1087 h 9133"/>
                    <a:gd name="connsiteX3" fmla="*/ 8228 w 8297"/>
                    <a:gd name="connsiteY3" fmla="*/ 8239 h 9133"/>
                    <a:gd name="connsiteX4" fmla="*/ 7762 w 8297"/>
                    <a:gd name="connsiteY4" fmla="*/ 8342 h 9133"/>
                    <a:gd name="connsiteX5" fmla="*/ 3935 w 8297"/>
                    <a:gd name="connsiteY5" fmla="*/ 9133 h 9133"/>
                    <a:gd name="connsiteX6" fmla="*/ 1391 w 8297"/>
                    <a:gd name="connsiteY6" fmla="*/ 9103 h 9133"/>
                    <a:gd name="connsiteX7" fmla="*/ 2096 w 8297"/>
                    <a:gd name="connsiteY7" fmla="*/ 5221 h 9133"/>
                    <a:gd name="connsiteX8" fmla="*/ 0 w 8297"/>
                    <a:gd name="connsiteY8" fmla="*/ 0 h 9133"/>
                    <a:gd name="connsiteX0" fmla="*/ 0 w 10054"/>
                    <a:gd name="connsiteY0" fmla="*/ 0 h 10000"/>
                    <a:gd name="connsiteX1" fmla="*/ 4199 w 10054"/>
                    <a:gd name="connsiteY1" fmla="*/ 1429 h 10000"/>
                    <a:gd name="connsiteX2" fmla="*/ 8155 w 10054"/>
                    <a:gd name="connsiteY2" fmla="*/ 1296 h 10000"/>
                    <a:gd name="connsiteX3" fmla="*/ 9917 w 10054"/>
                    <a:gd name="connsiteY3" fmla="*/ 9021 h 10000"/>
                    <a:gd name="connsiteX4" fmla="*/ 9355 w 10054"/>
                    <a:gd name="connsiteY4" fmla="*/ 9134 h 10000"/>
                    <a:gd name="connsiteX5" fmla="*/ 4743 w 10054"/>
                    <a:gd name="connsiteY5" fmla="*/ 10000 h 10000"/>
                    <a:gd name="connsiteX6" fmla="*/ 1677 w 10054"/>
                    <a:gd name="connsiteY6" fmla="*/ 9967 h 10000"/>
                    <a:gd name="connsiteX7" fmla="*/ 2526 w 10054"/>
                    <a:gd name="connsiteY7" fmla="*/ 5717 h 10000"/>
                    <a:gd name="connsiteX8" fmla="*/ 0 w 10054"/>
                    <a:gd name="connsiteY8" fmla="*/ 0 h 10000"/>
                    <a:gd name="connsiteX0" fmla="*/ 0 w 10054"/>
                    <a:gd name="connsiteY0" fmla="*/ 0 h 10000"/>
                    <a:gd name="connsiteX1" fmla="*/ 4199 w 10054"/>
                    <a:gd name="connsiteY1" fmla="*/ 1429 h 10000"/>
                    <a:gd name="connsiteX2" fmla="*/ 8155 w 10054"/>
                    <a:gd name="connsiteY2" fmla="*/ 1296 h 10000"/>
                    <a:gd name="connsiteX3" fmla="*/ 9917 w 10054"/>
                    <a:gd name="connsiteY3" fmla="*/ 9021 h 10000"/>
                    <a:gd name="connsiteX4" fmla="*/ 9355 w 10054"/>
                    <a:gd name="connsiteY4" fmla="*/ 9134 h 10000"/>
                    <a:gd name="connsiteX5" fmla="*/ 4743 w 10054"/>
                    <a:gd name="connsiteY5" fmla="*/ 10000 h 10000"/>
                    <a:gd name="connsiteX6" fmla="*/ 1677 w 10054"/>
                    <a:gd name="connsiteY6" fmla="*/ 9967 h 10000"/>
                    <a:gd name="connsiteX7" fmla="*/ 2526 w 10054"/>
                    <a:gd name="connsiteY7" fmla="*/ 5717 h 10000"/>
                    <a:gd name="connsiteX8" fmla="*/ 0 w 10054"/>
                    <a:gd name="connsiteY8" fmla="*/ 0 h 10000"/>
                    <a:gd name="connsiteX0" fmla="*/ 0 w 10076"/>
                    <a:gd name="connsiteY0" fmla="*/ 0 h 10000"/>
                    <a:gd name="connsiteX1" fmla="*/ 4199 w 10076"/>
                    <a:gd name="connsiteY1" fmla="*/ 1429 h 10000"/>
                    <a:gd name="connsiteX2" fmla="*/ 8155 w 10076"/>
                    <a:gd name="connsiteY2" fmla="*/ 1296 h 10000"/>
                    <a:gd name="connsiteX3" fmla="*/ 7854 w 10076"/>
                    <a:gd name="connsiteY3" fmla="*/ 4963 h 10000"/>
                    <a:gd name="connsiteX4" fmla="*/ 9917 w 10076"/>
                    <a:gd name="connsiteY4" fmla="*/ 9021 h 10000"/>
                    <a:gd name="connsiteX5" fmla="*/ 9355 w 10076"/>
                    <a:gd name="connsiteY5" fmla="*/ 9134 h 10000"/>
                    <a:gd name="connsiteX6" fmla="*/ 4743 w 10076"/>
                    <a:gd name="connsiteY6" fmla="*/ 10000 h 10000"/>
                    <a:gd name="connsiteX7" fmla="*/ 1677 w 10076"/>
                    <a:gd name="connsiteY7" fmla="*/ 9967 h 10000"/>
                    <a:gd name="connsiteX8" fmla="*/ 2526 w 10076"/>
                    <a:gd name="connsiteY8" fmla="*/ 5717 h 10000"/>
                    <a:gd name="connsiteX9" fmla="*/ 0 w 10076"/>
                    <a:gd name="connsiteY9" fmla="*/ 0 h 10000"/>
                    <a:gd name="connsiteX0" fmla="*/ 0 w 10076"/>
                    <a:gd name="connsiteY0" fmla="*/ 0 h 10000"/>
                    <a:gd name="connsiteX1" fmla="*/ 4199 w 10076"/>
                    <a:gd name="connsiteY1" fmla="*/ 1429 h 10000"/>
                    <a:gd name="connsiteX2" fmla="*/ 8155 w 10076"/>
                    <a:gd name="connsiteY2" fmla="*/ 1296 h 10000"/>
                    <a:gd name="connsiteX3" fmla="*/ 7854 w 10076"/>
                    <a:gd name="connsiteY3" fmla="*/ 4963 h 10000"/>
                    <a:gd name="connsiteX4" fmla="*/ 9917 w 10076"/>
                    <a:gd name="connsiteY4" fmla="*/ 9021 h 10000"/>
                    <a:gd name="connsiteX5" fmla="*/ 9355 w 10076"/>
                    <a:gd name="connsiteY5" fmla="*/ 9134 h 10000"/>
                    <a:gd name="connsiteX6" fmla="*/ 4743 w 10076"/>
                    <a:gd name="connsiteY6" fmla="*/ 10000 h 10000"/>
                    <a:gd name="connsiteX7" fmla="*/ 1677 w 10076"/>
                    <a:gd name="connsiteY7" fmla="*/ 9967 h 10000"/>
                    <a:gd name="connsiteX8" fmla="*/ 2526 w 10076"/>
                    <a:gd name="connsiteY8" fmla="*/ 5717 h 10000"/>
                    <a:gd name="connsiteX9" fmla="*/ 0 w 10076"/>
                    <a:gd name="connsiteY9" fmla="*/ 0 h 10000"/>
                    <a:gd name="connsiteX0" fmla="*/ 0 w 10076"/>
                    <a:gd name="connsiteY0" fmla="*/ 0 h 10000"/>
                    <a:gd name="connsiteX1" fmla="*/ 4199 w 10076"/>
                    <a:gd name="connsiteY1" fmla="*/ 1429 h 10000"/>
                    <a:gd name="connsiteX2" fmla="*/ 7942 w 10076"/>
                    <a:gd name="connsiteY2" fmla="*/ 1015 h 10000"/>
                    <a:gd name="connsiteX3" fmla="*/ 7854 w 10076"/>
                    <a:gd name="connsiteY3" fmla="*/ 4963 h 10000"/>
                    <a:gd name="connsiteX4" fmla="*/ 9917 w 10076"/>
                    <a:gd name="connsiteY4" fmla="*/ 9021 h 10000"/>
                    <a:gd name="connsiteX5" fmla="*/ 9355 w 10076"/>
                    <a:gd name="connsiteY5" fmla="*/ 9134 h 10000"/>
                    <a:gd name="connsiteX6" fmla="*/ 4743 w 10076"/>
                    <a:gd name="connsiteY6" fmla="*/ 10000 h 10000"/>
                    <a:gd name="connsiteX7" fmla="*/ 1677 w 10076"/>
                    <a:gd name="connsiteY7" fmla="*/ 9967 h 10000"/>
                    <a:gd name="connsiteX8" fmla="*/ 2526 w 10076"/>
                    <a:gd name="connsiteY8" fmla="*/ 5717 h 10000"/>
                    <a:gd name="connsiteX9" fmla="*/ 0 w 10076"/>
                    <a:gd name="connsiteY9" fmla="*/ 0 h 10000"/>
                    <a:gd name="connsiteX0" fmla="*/ 0 w 10060"/>
                    <a:gd name="connsiteY0" fmla="*/ 0 h 9967"/>
                    <a:gd name="connsiteX1" fmla="*/ 4199 w 10060"/>
                    <a:gd name="connsiteY1" fmla="*/ 1429 h 9967"/>
                    <a:gd name="connsiteX2" fmla="*/ 7942 w 10060"/>
                    <a:gd name="connsiteY2" fmla="*/ 1015 h 9967"/>
                    <a:gd name="connsiteX3" fmla="*/ 7854 w 10060"/>
                    <a:gd name="connsiteY3" fmla="*/ 4963 h 9967"/>
                    <a:gd name="connsiteX4" fmla="*/ 9917 w 10060"/>
                    <a:gd name="connsiteY4" fmla="*/ 9021 h 9967"/>
                    <a:gd name="connsiteX5" fmla="*/ 9355 w 10060"/>
                    <a:gd name="connsiteY5" fmla="*/ 9134 h 9967"/>
                    <a:gd name="connsiteX6" fmla="*/ 5119 w 10060"/>
                    <a:gd name="connsiteY6" fmla="*/ 9447 h 9967"/>
                    <a:gd name="connsiteX7" fmla="*/ 1677 w 10060"/>
                    <a:gd name="connsiteY7" fmla="*/ 9967 h 9967"/>
                    <a:gd name="connsiteX8" fmla="*/ 2526 w 10060"/>
                    <a:gd name="connsiteY8" fmla="*/ 5717 h 9967"/>
                    <a:gd name="connsiteX9" fmla="*/ 0 w 10060"/>
                    <a:gd name="connsiteY9" fmla="*/ 0 h 9967"/>
                    <a:gd name="connsiteX0" fmla="*/ 0 w 9883"/>
                    <a:gd name="connsiteY0" fmla="*/ 0 h 10000"/>
                    <a:gd name="connsiteX1" fmla="*/ 4174 w 9883"/>
                    <a:gd name="connsiteY1" fmla="*/ 1434 h 10000"/>
                    <a:gd name="connsiteX2" fmla="*/ 7895 w 9883"/>
                    <a:gd name="connsiteY2" fmla="*/ 1018 h 10000"/>
                    <a:gd name="connsiteX3" fmla="*/ 7807 w 9883"/>
                    <a:gd name="connsiteY3" fmla="*/ 4979 h 10000"/>
                    <a:gd name="connsiteX4" fmla="*/ 9858 w 9883"/>
                    <a:gd name="connsiteY4" fmla="*/ 9051 h 10000"/>
                    <a:gd name="connsiteX5" fmla="*/ 8692 w 9883"/>
                    <a:gd name="connsiteY5" fmla="*/ 8860 h 10000"/>
                    <a:gd name="connsiteX6" fmla="*/ 5088 w 9883"/>
                    <a:gd name="connsiteY6" fmla="*/ 9478 h 10000"/>
                    <a:gd name="connsiteX7" fmla="*/ 1667 w 9883"/>
                    <a:gd name="connsiteY7" fmla="*/ 10000 h 10000"/>
                    <a:gd name="connsiteX8" fmla="*/ 2511 w 9883"/>
                    <a:gd name="connsiteY8" fmla="*/ 5736 h 10000"/>
                    <a:gd name="connsiteX9" fmla="*/ 0 w 9883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7988 w 10000"/>
                    <a:gd name="connsiteY2" fmla="*/ 1018 h 10000"/>
                    <a:gd name="connsiteX3" fmla="*/ 7899 w 10000"/>
                    <a:gd name="connsiteY3" fmla="*/ 4979 h 10000"/>
                    <a:gd name="connsiteX4" fmla="*/ 9975 w 10000"/>
                    <a:gd name="connsiteY4" fmla="*/ 9051 h 10000"/>
                    <a:gd name="connsiteX5" fmla="*/ 8795 w 10000"/>
                    <a:gd name="connsiteY5" fmla="*/ 8860 h 10000"/>
                    <a:gd name="connsiteX6" fmla="*/ 5148 w 10000"/>
                    <a:gd name="connsiteY6" fmla="*/ 9478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9999"/>
                    <a:gd name="connsiteY0" fmla="*/ 0 h 10000"/>
                    <a:gd name="connsiteX1" fmla="*/ 4223 w 9999"/>
                    <a:gd name="connsiteY1" fmla="*/ 1434 h 10000"/>
                    <a:gd name="connsiteX2" fmla="*/ 7988 w 9999"/>
                    <a:gd name="connsiteY2" fmla="*/ 1018 h 10000"/>
                    <a:gd name="connsiteX3" fmla="*/ 7899 w 9999"/>
                    <a:gd name="connsiteY3" fmla="*/ 4979 h 10000"/>
                    <a:gd name="connsiteX4" fmla="*/ 9975 w 9999"/>
                    <a:gd name="connsiteY4" fmla="*/ 9051 h 10000"/>
                    <a:gd name="connsiteX5" fmla="*/ 8795 w 9999"/>
                    <a:gd name="connsiteY5" fmla="*/ 8860 h 10000"/>
                    <a:gd name="connsiteX6" fmla="*/ 5213 w 9999"/>
                    <a:gd name="connsiteY6" fmla="*/ 9774 h 10000"/>
                    <a:gd name="connsiteX7" fmla="*/ 1687 w 9999"/>
                    <a:gd name="connsiteY7" fmla="*/ 10000 h 10000"/>
                    <a:gd name="connsiteX8" fmla="*/ 2541 w 9999"/>
                    <a:gd name="connsiteY8" fmla="*/ 5736 h 10000"/>
                    <a:gd name="connsiteX9" fmla="*/ 0 w 9999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7989 w 10000"/>
                    <a:gd name="connsiteY2" fmla="*/ 1018 h 10000"/>
                    <a:gd name="connsiteX3" fmla="*/ 7900 w 10000"/>
                    <a:gd name="connsiteY3" fmla="*/ 4979 h 10000"/>
                    <a:gd name="connsiteX4" fmla="*/ 9976 w 10000"/>
                    <a:gd name="connsiteY4" fmla="*/ 9051 h 10000"/>
                    <a:gd name="connsiteX5" fmla="*/ 8796 w 10000"/>
                    <a:gd name="connsiteY5" fmla="*/ 8860 h 10000"/>
                    <a:gd name="connsiteX6" fmla="*/ 5214 w 10000"/>
                    <a:gd name="connsiteY6" fmla="*/ 9774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6253 w 10000"/>
                    <a:gd name="connsiteY2" fmla="*/ 1339 h 10000"/>
                    <a:gd name="connsiteX3" fmla="*/ 7900 w 10000"/>
                    <a:gd name="connsiteY3" fmla="*/ 4979 h 10000"/>
                    <a:gd name="connsiteX4" fmla="*/ 9976 w 10000"/>
                    <a:gd name="connsiteY4" fmla="*/ 9051 h 10000"/>
                    <a:gd name="connsiteX5" fmla="*/ 8796 w 10000"/>
                    <a:gd name="connsiteY5" fmla="*/ 8860 h 10000"/>
                    <a:gd name="connsiteX6" fmla="*/ 5214 w 10000"/>
                    <a:gd name="connsiteY6" fmla="*/ 9774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6341 w 10000"/>
                    <a:gd name="connsiteY2" fmla="*/ 1244 h 10000"/>
                    <a:gd name="connsiteX3" fmla="*/ 7900 w 10000"/>
                    <a:gd name="connsiteY3" fmla="*/ 4979 h 10000"/>
                    <a:gd name="connsiteX4" fmla="*/ 9976 w 10000"/>
                    <a:gd name="connsiteY4" fmla="*/ 9051 h 10000"/>
                    <a:gd name="connsiteX5" fmla="*/ 8796 w 10000"/>
                    <a:gd name="connsiteY5" fmla="*/ 8860 h 10000"/>
                    <a:gd name="connsiteX6" fmla="*/ 5214 w 10000"/>
                    <a:gd name="connsiteY6" fmla="*/ 9774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10054"/>
                    <a:gd name="connsiteY0" fmla="*/ 0 h 10000"/>
                    <a:gd name="connsiteX1" fmla="*/ 4223 w 10054"/>
                    <a:gd name="connsiteY1" fmla="*/ 1434 h 10000"/>
                    <a:gd name="connsiteX2" fmla="*/ 6341 w 10054"/>
                    <a:gd name="connsiteY2" fmla="*/ 1244 h 10000"/>
                    <a:gd name="connsiteX3" fmla="*/ 6889 w 10054"/>
                    <a:gd name="connsiteY3" fmla="*/ 5119 h 10000"/>
                    <a:gd name="connsiteX4" fmla="*/ 9976 w 10054"/>
                    <a:gd name="connsiteY4" fmla="*/ 9051 h 10000"/>
                    <a:gd name="connsiteX5" fmla="*/ 8796 w 10054"/>
                    <a:gd name="connsiteY5" fmla="*/ 8860 h 10000"/>
                    <a:gd name="connsiteX6" fmla="*/ 5214 w 10054"/>
                    <a:gd name="connsiteY6" fmla="*/ 9774 h 10000"/>
                    <a:gd name="connsiteX7" fmla="*/ 1687 w 10054"/>
                    <a:gd name="connsiteY7" fmla="*/ 10000 h 10000"/>
                    <a:gd name="connsiteX8" fmla="*/ 2541 w 10054"/>
                    <a:gd name="connsiteY8" fmla="*/ 5736 h 10000"/>
                    <a:gd name="connsiteX9" fmla="*/ 0 w 10054"/>
                    <a:gd name="connsiteY9" fmla="*/ 0 h 10000"/>
                    <a:gd name="connsiteX0" fmla="*/ 0 w 10054"/>
                    <a:gd name="connsiteY0" fmla="*/ 0 h 9774"/>
                    <a:gd name="connsiteX1" fmla="*/ 4223 w 10054"/>
                    <a:gd name="connsiteY1" fmla="*/ 1434 h 9774"/>
                    <a:gd name="connsiteX2" fmla="*/ 6341 w 10054"/>
                    <a:gd name="connsiteY2" fmla="*/ 1244 h 9774"/>
                    <a:gd name="connsiteX3" fmla="*/ 6889 w 10054"/>
                    <a:gd name="connsiteY3" fmla="*/ 5119 h 9774"/>
                    <a:gd name="connsiteX4" fmla="*/ 9976 w 10054"/>
                    <a:gd name="connsiteY4" fmla="*/ 9051 h 9774"/>
                    <a:gd name="connsiteX5" fmla="*/ 8796 w 10054"/>
                    <a:gd name="connsiteY5" fmla="*/ 8860 h 9774"/>
                    <a:gd name="connsiteX6" fmla="*/ 5214 w 10054"/>
                    <a:gd name="connsiteY6" fmla="*/ 9774 h 9774"/>
                    <a:gd name="connsiteX7" fmla="*/ 1952 w 10054"/>
                    <a:gd name="connsiteY7" fmla="*/ 9334 h 9774"/>
                    <a:gd name="connsiteX8" fmla="*/ 2541 w 10054"/>
                    <a:gd name="connsiteY8" fmla="*/ 5736 h 9774"/>
                    <a:gd name="connsiteX9" fmla="*/ 0 w 10054"/>
                    <a:gd name="connsiteY9" fmla="*/ 0 h 9774"/>
                    <a:gd name="connsiteX0" fmla="*/ 0 w 9999"/>
                    <a:gd name="connsiteY0" fmla="*/ 0 h 10000"/>
                    <a:gd name="connsiteX1" fmla="*/ 4200 w 9999"/>
                    <a:gd name="connsiteY1" fmla="*/ 1467 h 10000"/>
                    <a:gd name="connsiteX2" fmla="*/ 6300 w 9999"/>
                    <a:gd name="connsiteY2" fmla="*/ 1763 h 10000"/>
                    <a:gd name="connsiteX3" fmla="*/ 6852 w 9999"/>
                    <a:gd name="connsiteY3" fmla="*/ 5237 h 10000"/>
                    <a:gd name="connsiteX4" fmla="*/ 9922 w 9999"/>
                    <a:gd name="connsiteY4" fmla="*/ 9260 h 10000"/>
                    <a:gd name="connsiteX5" fmla="*/ 8749 w 9999"/>
                    <a:gd name="connsiteY5" fmla="*/ 9065 h 10000"/>
                    <a:gd name="connsiteX6" fmla="*/ 5186 w 9999"/>
                    <a:gd name="connsiteY6" fmla="*/ 10000 h 10000"/>
                    <a:gd name="connsiteX7" fmla="*/ 1942 w 9999"/>
                    <a:gd name="connsiteY7" fmla="*/ 9550 h 10000"/>
                    <a:gd name="connsiteX8" fmla="*/ 2527 w 9999"/>
                    <a:gd name="connsiteY8" fmla="*/ 5869 h 10000"/>
                    <a:gd name="connsiteX9" fmla="*/ 0 w 9999"/>
                    <a:gd name="connsiteY9" fmla="*/ 0 h 10000"/>
                    <a:gd name="connsiteX0" fmla="*/ 0 w 9998"/>
                    <a:gd name="connsiteY0" fmla="*/ 0 h 10000"/>
                    <a:gd name="connsiteX1" fmla="*/ 4200 w 9998"/>
                    <a:gd name="connsiteY1" fmla="*/ 1467 h 10000"/>
                    <a:gd name="connsiteX2" fmla="*/ 6301 w 9998"/>
                    <a:gd name="connsiteY2" fmla="*/ 1763 h 10000"/>
                    <a:gd name="connsiteX3" fmla="*/ 6885 w 9998"/>
                    <a:gd name="connsiteY3" fmla="*/ 5242 h 10000"/>
                    <a:gd name="connsiteX4" fmla="*/ 9923 w 9998"/>
                    <a:gd name="connsiteY4" fmla="*/ 9260 h 10000"/>
                    <a:gd name="connsiteX5" fmla="*/ 8750 w 9998"/>
                    <a:gd name="connsiteY5" fmla="*/ 9065 h 10000"/>
                    <a:gd name="connsiteX6" fmla="*/ 5187 w 9998"/>
                    <a:gd name="connsiteY6" fmla="*/ 10000 h 10000"/>
                    <a:gd name="connsiteX7" fmla="*/ 1942 w 9998"/>
                    <a:gd name="connsiteY7" fmla="*/ 9550 h 10000"/>
                    <a:gd name="connsiteX8" fmla="*/ 2527 w 9998"/>
                    <a:gd name="connsiteY8" fmla="*/ 5869 h 10000"/>
                    <a:gd name="connsiteX9" fmla="*/ 0 w 9998"/>
                    <a:gd name="connsiteY9" fmla="*/ 0 h 10000"/>
                    <a:gd name="connsiteX0" fmla="*/ 0 w 10000"/>
                    <a:gd name="connsiteY0" fmla="*/ 0 h 10000"/>
                    <a:gd name="connsiteX1" fmla="*/ 4201 w 10000"/>
                    <a:gd name="connsiteY1" fmla="*/ 1467 h 10000"/>
                    <a:gd name="connsiteX2" fmla="*/ 4639 w 10000"/>
                    <a:gd name="connsiteY2" fmla="*/ 3741 h 10000"/>
                    <a:gd name="connsiteX3" fmla="*/ 6886 w 10000"/>
                    <a:gd name="connsiteY3" fmla="*/ 5242 h 10000"/>
                    <a:gd name="connsiteX4" fmla="*/ 9925 w 10000"/>
                    <a:gd name="connsiteY4" fmla="*/ 9260 h 10000"/>
                    <a:gd name="connsiteX5" fmla="*/ 8752 w 10000"/>
                    <a:gd name="connsiteY5" fmla="*/ 9065 h 10000"/>
                    <a:gd name="connsiteX6" fmla="*/ 5188 w 10000"/>
                    <a:gd name="connsiteY6" fmla="*/ 10000 h 10000"/>
                    <a:gd name="connsiteX7" fmla="*/ 1942 w 10000"/>
                    <a:gd name="connsiteY7" fmla="*/ 9550 h 10000"/>
                    <a:gd name="connsiteX8" fmla="*/ 2528 w 10000"/>
                    <a:gd name="connsiteY8" fmla="*/ 5869 h 10000"/>
                    <a:gd name="connsiteX9" fmla="*/ 0 w 10000"/>
                    <a:gd name="connsiteY9" fmla="*/ 0 h 10000"/>
                    <a:gd name="connsiteX0" fmla="*/ 0 w 10000"/>
                    <a:gd name="connsiteY0" fmla="*/ 0 h 10000"/>
                    <a:gd name="connsiteX1" fmla="*/ 2740 w 10000"/>
                    <a:gd name="connsiteY1" fmla="*/ 2526 h 10000"/>
                    <a:gd name="connsiteX2" fmla="*/ 4639 w 10000"/>
                    <a:gd name="connsiteY2" fmla="*/ 3741 h 10000"/>
                    <a:gd name="connsiteX3" fmla="*/ 6886 w 10000"/>
                    <a:gd name="connsiteY3" fmla="*/ 5242 h 10000"/>
                    <a:gd name="connsiteX4" fmla="*/ 9925 w 10000"/>
                    <a:gd name="connsiteY4" fmla="*/ 9260 h 10000"/>
                    <a:gd name="connsiteX5" fmla="*/ 8752 w 10000"/>
                    <a:gd name="connsiteY5" fmla="*/ 9065 h 10000"/>
                    <a:gd name="connsiteX6" fmla="*/ 5188 w 10000"/>
                    <a:gd name="connsiteY6" fmla="*/ 10000 h 10000"/>
                    <a:gd name="connsiteX7" fmla="*/ 1942 w 10000"/>
                    <a:gd name="connsiteY7" fmla="*/ 9550 h 10000"/>
                    <a:gd name="connsiteX8" fmla="*/ 2528 w 10000"/>
                    <a:gd name="connsiteY8" fmla="*/ 5869 h 10000"/>
                    <a:gd name="connsiteX9" fmla="*/ 0 w 10000"/>
                    <a:gd name="connsiteY9" fmla="*/ 0 h 10000"/>
                    <a:gd name="connsiteX0" fmla="*/ 0 w 9794"/>
                    <a:gd name="connsiteY0" fmla="*/ 0 h 9413"/>
                    <a:gd name="connsiteX1" fmla="*/ 2534 w 9794"/>
                    <a:gd name="connsiteY1" fmla="*/ 1939 h 9413"/>
                    <a:gd name="connsiteX2" fmla="*/ 4433 w 9794"/>
                    <a:gd name="connsiteY2" fmla="*/ 3154 h 9413"/>
                    <a:gd name="connsiteX3" fmla="*/ 6680 w 9794"/>
                    <a:gd name="connsiteY3" fmla="*/ 4655 h 9413"/>
                    <a:gd name="connsiteX4" fmla="*/ 9719 w 9794"/>
                    <a:gd name="connsiteY4" fmla="*/ 8673 h 9413"/>
                    <a:gd name="connsiteX5" fmla="*/ 8546 w 9794"/>
                    <a:gd name="connsiteY5" fmla="*/ 8478 h 9413"/>
                    <a:gd name="connsiteX6" fmla="*/ 4982 w 9794"/>
                    <a:gd name="connsiteY6" fmla="*/ 9413 h 9413"/>
                    <a:gd name="connsiteX7" fmla="*/ 1736 w 9794"/>
                    <a:gd name="connsiteY7" fmla="*/ 8963 h 9413"/>
                    <a:gd name="connsiteX8" fmla="*/ 2322 w 9794"/>
                    <a:gd name="connsiteY8" fmla="*/ 5282 h 9413"/>
                    <a:gd name="connsiteX9" fmla="*/ 0 w 9794"/>
                    <a:gd name="connsiteY9" fmla="*/ 0 h 9413"/>
                    <a:gd name="connsiteX0" fmla="*/ 0 w 10000"/>
                    <a:gd name="connsiteY0" fmla="*/ 6 h 10006"/>
                    <a:gd name="connsiteX1" fmla="*/ 2587 w 10000"/>
                    <a:gd name="connsiteY1" fmla="*/ 2066 h 10006"/>
                    <a:gd name="connsiteX2" fmla="*/ 4526 w 10000"/>
                    <a:gd name="connsiteY2" fmla="*/ 3357 h 10006"/>
                    <a:gd name="connsiteX3" fmla="*/ 6821 w 10000"/>
                    <a:gd name="connsiteY3" fmla="*/ 4951 h 10006"/>
                    <a:gd name="connsiteX4" fmla="*/ 9923 w 10000"/>
                    <a:gd name="connsiteY4" fmla="*/ 9220 h 10006"/>
                    <a:gd name="connsiteX5" fmla="*/ 8726 w 10000"/>
                    <a:gd name="connsiteY5" fmla="*/ 9013 h 10006"/>
                    <a:gd name="connsiteX6" fmla="*/ 5087 w 10000"/>
                    <a:gd name="connsiteY6" fmla="*/ 10006 h 10006"/>
                    <a:gd name="connsiteX7" fmla="*/ 1773 w 10000"/>
                    <a:gd name="connsiteY7" fmla="*/ 9528 h 10006"/>
                    <a:gd name="connsiteX8" fmla="*/ 2371 w 10000"/>
                    <a:gd name="connsiteY8" fmla="*/ 5617 h 10006"/>
                    <a:gd name="connsiteX9" fmla="*/ 0 w 10000"/>
                    <a:gd name="connsiteY9" fmla="*/ 6 h 10006"/>
                    <a:gd name="connsiteX0" fmla="*/ 0 w 10116"/>
                    <a:gd name="connsiteY0" fmla="*/ 6 h 10006"/>
                    <a:gd name="connsiteX1" fmla="*/ 2587 w 10116"/>
                    <a:gd name="connsiteY1" fmla="*/ 2066 h 10006"/>
                    <a:gd name="connsiteX2" fmla="*/ 4526 w 10116"/>
                    <a:gd name="connsiteY2" fmla="*/ 3357 h 10006"/>
                    <a:gd name="connsiteX3" fmla="*/ 4991 w 10116"/>
                    <a:gd name="connsiteY3" fmla="*/ 4945 h 10006"/>
                    <a:gd name="connsiteX4" fmla="*/ 9923 w 10116"/>
                    <a:gd name="connsiteY4" fmla="*/ 9220 h 10006"/>
                    <a:gd name="connsiteX5" fmla="*/ 8726 w 10116"/>
                    <a:gd name="connsiteY5" fmla="*/ 9013 h 10006"/>
                    <a:gd name="connsiteX6" fmla="*/ 5087 w 10116"/>
                    <a:gd name="connsiteY6" fmla="*/ 10006 h 10006"/>
                    <a:gd name="connsiteX7" fmla="*/ 1773 w 10116"/>
                    <a:gd name="connsiteY7" fmla="*/ 9528 h 10006"/>
                    <a:gd name="connsiteX8" fmla="*/ 2371 w 10116"/>
                    <a:gd name="connsiteY8" fmla="*/ 5617 h 10006"/>
                    <a:gd name="connsiteX9" fmla="*/ 0 w 10116"/>
                    <a:gd name="connsiteY9" fmla="*/ 6 h 10006"/>
                    <a:gd name="connsiteX0" fmla="*/ 0 w 10116"/>
                    <a:gd name="connsiteY0" fmla="*/ 6 h 10006"/>
                    <a:gd name="connsiteX1" fmla="*/ 2587 w 10116"/>
                    <a:gd name="connsiteY1" fmla="*/ 2066 h 10006"/>
                    <a:gd name="connsiteX2" fmla="*/ 4526 w 10116"/>
                    <a:gd name="connsiteY2" fmla="*/ 3357 h 10006"/>
                    <a:gd name="connsiteX3" fmla="*/ 4991 w 10116"/>
                    <a:gd name="connsiteY3" fmla="*/ 4945 h 10006"/>
                    <a:gd name="connsiteX4" fmla="*/ 9923 w 10116"/>
                    <a:gd name="connsiteY4" fmla="*/ 9220 h 10006"/>
                    <a:gd name="connsiteX5" fmla="*/ 8726 w 10116"/>
                    <a:gd name="connsiteY5" fmla="*/ 9013 h 10006"/>
                    <a:gd name="connsiteX6" fmla="*/ 5087 w 10116"/>
                    <a:gd name="connsiteY6" fmla="*/ 10006 h 10006"/>
                    <a:gd name="connsiteX7" fmla="*/ 1773 w 10116"/>
                    <a:gd name="connsiteY7" fmla="*/ 9528 h 10006"/>
                    <a:gd name="connsiteX8" fmla="*/ 2371 w 10116"/>
                    <a:gd name="connsiteY8" fmla="*/ 5617 h 10006"/>
                    <a:gd name="connsiteX9" fmla="*/ 0 w 10116"/>
                    <a:gd name="connsiteY9" fmla="*/ 6 h 10006"/>
                    <a:gd name="connsiteX0" fmla="*/ 0 w 8726"/>
                    <a:gd name="connsiteY0" fmla="*/ 6 h 10006"/>
                    <a:gd name="connsiteX1" fmla="*/ 2587 w 8726"/>
                    <a:gd name="connsiteY1" fmla="*/ 2066 h 10006"/>
                    <a:gd name="connsiteX2" fmla="*/ 4526 w 8726"/>
                    <a:gd name="connsiteY2" fmla="*/ 3357 h 10006"/>
                    <a:gd name="connsiteX3" fmla="*/ 4991 w 8726"/>
                    <a:gd name="connsiteY3" fmla="*/ 4945 h 10006"/>
                    <a:gd name="connsiteX4" fmla="*/ 8726 w 8726"/>
                    <a:gd name="connsiteY4" fmla="*/ 9013 h 10006"/>
                    <a:gd name="connsiteX5" fmla="*/ 5087 w 8726"/>
                    <a:gd name="connsiteY5" fmla="*/ 10006 h 10006"/>
                    <a:gd name="connsiteX6" fmla="*/ 1773 w 8726"/>
                    <a:gd name="connsiteY6" fmla="*/ 9528 h 10006"/>
                    <a:gd name="connsiteX7" fmla="*/ 2371 w 8726"/>
                    <a:gd name="connsiteY7" fmla="*/ 5617 h 10006"/>
                    <a:gd name="connsiteX8" fmla="*/ 0 w 8726"/>
                    <a:gd name="connsiteY8" fmla="*/ 6 h 10006"/>
                    <a:gd name="connsiteX0" fmla="*/ 0 w 10000"/>
                    <a:gd name="connsiteY0" fmla="*/ 6 h 9522"/>
                    <a:gd name="connsiteX1" fmla="*/ 2965 w 10000"/>
                    <a:gd name="connsiteY1" fmla="*/ 2065 h 9522"/>
                    <a:gd name="connsiteX2" fmla="*/ 5187 w 10000"/>
                    <a:gd name="connsiteY2" fmla="*/ 3355 h 9522"/>
                    <a:gd name="connsiteX3" fmla="*/ 5720 w 10000"/>
                    <a:gd name="connsiteY3" fmla="*/ 4942 h 9522"/>
                    <a:gd name="connsiteX4" fmla="*/ 10000 w 10000"/>
                    <a:gd name="connsiteY4" fmla="*/ 9008 h 9522"/>
                    <a:gd name="connsiteX5" fmla="*/ 5848 w 10000"/>
                    <a:gd name="connsiteY5" fmla="*/ 8021 h 9522"/>
                    <a:gd name="connsiteX6" fmla="*/ 2032 w 10000"/>
                    <a:gd name="connsiteY6" fmla="*/ 9522 h 9522"/>
                    <a:gd name="connsiteX7" fmla="*/ 2717 w 10000"/>
                    <a:gd name="connsiteY7" fmla="*/ 5614 h 9522"/>
                    <a:gd name="connsiteX8" fmla="*/ 0 w 10000"/>
                    <a:gd name="connsiteY8" fmla="*/ 6 h 9522"/>
                    <a:gd name="connsiteX0" fmla="*/ 0 w 10000"/>
                    <a:gd name="connsiteY0" fmla="*/ 7 h 9553"/>
                    <a:gd name="connsiteX1" fmla="*/ 2965 w 10000"/>
                    <a:gd name="connsiteY1" fmla="*/ 2170 h 9553"/>
                    <a:gd name="connsiteX2" fmla="*/ 5187 w 10000"/>
                    <a:gd name="connsiteY2" fmla="*/ 3524 h 9553"/>
                    <a:gd name="connsiteX3" fmla="*/ 5720 w 10000"/>
                    <a:gd name="connsiteY3" fmla="*/ 5191 h 9553"/>
                    <a:gd name="connsiteX4" fmla="*/ 10000 w 10000"/>
                    <a:gd name="connsiteY4" fmla="*/ 9461 h 9553"/>
                    <a:gd name="connsiteX5" fmla="*/ 5848 w 10000"/>
                    <a:gd name="connsiteY5" fmla="*/ 8425 h 9553"/>
                    <a:gd name="connsiteX6" fmla="*/ 2717 w 10000"/>
                    <a:gd name="connsiteY6" fmla="*/ 5897 h 9553"/>
                    <a:gd name="connsiteX7" fmla="*/ 0 w 10000"/>
                    <a:gd name="connsiteY7" fmla="*/ 7 h 9553"/>
                    <a:gd name="connsiteX0" fmla="*/ 0 w 10000"/>
                    <a:gd name="connsiteY0" fmla="*/ 8 h 10001"/>
                    <a:gd name="connsiteX1" fmla="*/ 2743 w 10000"/>
                    <a:gd name="connsiteY1" fmla="*/ 1972 h 10001"/>
                    <a:gd name="connsiteX2" fmla="*/ 5187 w 10000"/>
                    <a:gd name="connsiteY2" fmla="*/ 3690 h 10001"/>
                    <a:gd name="connsiteX3" fmla="*/ 5720 w 10000"/>
                    <a:gd name="connsiteY3" fmla="*/ 5435 h 10001"/>
                    <a:gd name="connsiteX4" fmla="*/ 10000 w 10000"/>
                    <a:gd name="connsiteY4" fmla="*/ 9905 h 10001"/>
                    <a:gd name="connsiteX5" fmla="*/ 5848 w 10000"/>
                    <a:gd name="connsiteY5" fmla="*/ 8820 h 10001"/>
                    <a:gd name="connsiteX6" fmla="*/ 2717 w 10000"/>
                    <a:gd name="connsiteY6" fmla="*/ 6174 h 10001"/>
                    <a:gd name="connsiteX7" fmla="*/ 0 w 10000"/>
                    <a:gd name="connsiteY7" fmla="*/ 8 h 10001"/>
                    <a:gd name="connsiteX0" fmla="*/ 0 w 10000"/>
                    <a:gd name="connsiteY0" fmla="*/ 8 h 10001"/>
                    <a:gd name="connsiteX1" fmla="*/ 2743 w 10000"/>
                    <a:gd name="connsiteY1" fmla="*/ 1972 h 10001"/>
                    <a:gd name="connsiteX2" fmla="*/ 5187 w 10000"/>
                    <a:gd name="connsiteY2" fmla="*/ 3690 h 10001"/>
                    <a:gd name="connsiteX3" fmla="*/ 5720 w 10000"/>
                    <a:gd name="connsiteY3" fmla="*/ 5435 h 10001"/>
                    <a:gd name="connsiteX4" fmla="*/ 10000 w 10000"/>
                    <a:gd name="connsiteY4" fmla="*/ 9905 h 10001"/>
                    <a:gd name="connsiteX5" fmla="*/ 5848 w 10000"/>
                    <a:gd name="connsiteY5" fmla="*/ 8820 h 10001"/>
                    <a:gd name="connsiteX6" fmla="*/ 2342 w 10000"/>
                    <a:gd name="connsiteY6" fmla="*/ 5501 h 10001"/>
                    <a:gd name="connsiteX7" fmla="*/ 0 w 10000"/>
                    <a:gd name="connsiteY7" fmla="*/ 8 h 10001"/>
                    <a:gd name="connsiteX0" fmla="*/ 0 w 10000"/>
                    <a:gd name="connsiteY0" fmla="*/ 8 h 10001"/>
                    <a:gd name="connsiteX1" fmla="*/ 2743 w 10000"/>
                    <a:gd name="connsiteY1" fmla="*/ 1972 h 10001"/>
                    <a:gd name="connsiteX2" fmla="*/ 5187 w 10000"/>
                    <a:gd name="connsiteY2" fmla="*/ 3690 h 10001"/>
                    <a:gd name="connsiteX3" fmla="*/ 5720 w 10000"/>
                    <a:gd name="connsiteY3" fmla="*/ 5435 h 10001"/>
                    <a:gd name="connsiteX4" fmla="*/ 10000 w 10000"/>
                    <a:gd name="connsiteY4" fmla="*/ 9905 h 10001"/>
                    <a:gd name="connsiteX5" fmla="*/ 5848 w 10000"/>
                    <a:gd name="connsiteY5" fmla="*/ 8820 h 10001"/>
                    <a:gd name="connsiteX6" fmla="*/ 2342 w 10000"/>
                    <a:gd name="connsiteY6" fmla="*/ 5501 h 10001"/>
                    <a:gd name="connsiteX7" fmla="*/ 0 w 10000"/>
                    <a:gd name="connsiteY7" fmla="*/ 8 h 100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000" h="10001">
                      <a:moveTo>
                        <a:pt x="0" y="8"/>
                      </a:moveTo>
                      <a:cubicBezTo>
                        <a:pt x="1441" y="-128"/>
                        <a:pt x="1879" y="1357"/>
                        <a:pt x="2743" y="1972"/>
                      </a:cubicBezTo>
                      <a:cubicBezTo>
                        <a:pt x="3608" y="2585"/>
                        <a:pt x="4691" y="3113"/>
                        <a:pt x="5187" y="3690"/>
                      </a:cubicBezTo>
                      <a:cubicBezTo>
                        <a:pt x="5683" y="4267"/>
                        <a:pt x="4937" y="3401"/>
                        <a:pt x="5720" y="5435"/>
                      </a:cubicBezTo>
                      <a:cubicBezTo>
                        <a:pt x="6522" y="6470"/>
                        <a:pt x="9979" y="9340"/>
                        <a:pt x="10000" y="9905"/>
                      </a:cubicBezTo>
                      <a:cubicBezTo>
                        <a:pt x="10021" y="10469"/>
                        <a:pt x="8982" y="8359"/>
                        <a:pt x="5848" y="8820"/>
                      </a:cubicBezTo>
                      <a:cubicBezTo>
                        <a:pt x="4634" y="8198"/>
                        <a:pt x="2529" y="7348"/>
                        <a:pt x="2342" y="5501"/>
                      </a:cubicBezTo>
                      <a:cubicBezTo>
                        <a:pt x="2348" y="3381"/>
                        <a:pt x="830" y="2519"/>
                        <a:pt x="0" y="8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  <a:alpha val="48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108" name="그룹 107"/>
            <p:cNvGrpSpPr/>
            <p:nvPr/>
          </p:nvGrpSpPr>
          <p:grpSpPr>
            <a:xfrm rot="234272">
              <a:off x="5525209" y="3092071"/>
              <a:ext cx="66197" cy="83839"/>
              <a:chOff x="515520" y="1345056"/>
              <a:chExt cx="1503806" cy="1444791"/>
            </a:xfrm>
            <a:gradFill>
              <a:gsLst>
                <a:gs pos="0">
                  <a:srgbClr val="FF9900"/>
                </a:gs>
                <a:gs pos="59000">
                  <a:schemeClr val="accent4">
                    <a:lumMod val="60000"/>
                    <a:lumOff val="40000"/>
                  </a:schemeClr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9800000" scaled="0"/>
            </a:gradFill>
          </p:grpSpPr>
          <p:sp>
            <p:nvSpPr>
              <p:cNvPr id="109" name="정오각형 108"/>
              <p:cNvSpPr/>
              <p:nvPr/>
            </p:nvSpPr>
            <p:spPr>
              <a:xfrm rot="20398178">
                <a:off x="515520" y="1345056"/>
                <a:ext cx="1503806" cy="1444791"/>
              </a:xfrm>
              <a:prstGeom prst="pent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10" name="꺾인 연결선 109"/>
              <p:cNvCxnSpPr/>
              <p:nvPr/>
            </p:nvCxnSpPr>
            <p:spPr>
              <a:xfrm flipV="1">
                <a:off x="762000" y="2004060"/>
                <a:ext cx="1173480" cy="487680"/>
              </a:xfrm>
              <a:prstGeom prst="bentConnector3">
                <a:avLst>
                  <a:gd name="adj1" fmla="val 52598"/>
                </a:avLst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" name="직사각형 12"/>
          <p:cNvSpPr/>
          <p:nvPr/>
        </p:nvSpPr>
        <p:spPr>
          <a:xfrm>
            <a:off x="0" y="5009113"/>
            <a:ext cx="12192000" cy="1848887"/>
          </a:xfrm>
          <a:prstGeom prst="rect">
            <a:avLst/>
          </a:prstGeom>
          <a:solidFill>
            <a:srgbClr val="95C4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" name="그룹 1"/>
          <p:cNvGrpSpPr/>
          <p:nvPr/>
        </p:nvGrpSpPr>
        <p:grpSpPr>
          <a:xfrm>
            <a:off x="4522568" y="4505543"/>
            <a:ext cx="2886075" cy="560373"/>
            <a:chOff x="4479466" y="2807710"/>
            <a:chExt cx="2886075" cy="560373"/>
          </a:xfrm>
        </p:grpSpPr>
        <p:sp>
          <p:nvSpPr>
            <p:cNvPr id="5" name="자유형 4"/>
            <p:cNvSpPr/>
            <p:nvPr/>
          </p:nvSpPr>
          <p:spPr>
            <a:xfrm>
              <a:off x="4479466" y="3008135"/>
              <a:ext cx="1078297" cy="323702"/>
            </a:xfrm>
            <a:custGeom>
              <a:avLst/>
              <a:gdLst>
                <a:gd name="connsiteX0" fmla="*/ 5595 w 2510999"/>
                <a:gd name="connsiteY0" fmla="*/ 685800 h 753796"/>
                <a:gd name="connsiteX1" fmla="*/ 15120 w 2510999"/>
                <a:gd name="connsiteY1" fmla="*/ 542925 h 753796"/>
                <a:gd name="connsiteX2" fmla="*/ 62745 w 2510999"/>
                <a:gd name="connsiteY2" fmla="*/ 533400 h 753796"/>
                <a:gd name="connsiteX3" fmla="*/ 72270 w 2510999"/>
                <a:gd name="connsiteY3" fmla="*/ 495300 h 753796"/>
                <a:gd name="connsiteX4" fmla="*/ 167520 w 2510999"/>
                <a:gd name="connsiteY4" fmla="*/ 457200 h 753796"/>
                <a:gd name="connsiteX5" fmla="*/ 224670 w 2510999"/>
                <a:gd name="connsiteY5" fmla="*/ 457200 h 753796"/>
                <a:gd name="connsiteX6" fmla="*/ 310395 w 2510999"/>
                <a:gd name="connsiteY6" fmla="*/ 409575 h 753796"/>
                <a:gd name="connsiteX7" fmla="*/ 367545 w 2510999"/>
                <a:gd name="connsiteY7" fmla="*/ 390525 h 753796"/>
                <a:gd name="connsiteX8" fmla="*/ 396120 w 2510999"/>
                <a:gd name="connsiteY8" fmla="*/ 381000 h 753796"/>
                <a:gd name="connsiteX9" fmla="*/ 424695 w 2510999"/>
                <a:gd name="connsiteY9" fmla="*/ 371475 h 753796"/>
                <a:gd name="connsiteX10" fmla="*/ 481845 w 2510999"/>
                <a:gd name="connsiteY10" fmla="*/ 333375 h 753796"/>
                <a:gd name="connsiteX11" fmla="*/ 529470 w 2510999"/>
                <a:gd name="connsiteY11" fmla="*/ 276225 h 753796"/>
                <a:gd name="connsiteX12" fmla="*/ 558045 w 2510999"/>
                <a:gd name="connsiteY12" fmla="*/ 266700 h 753796"/>
                <a:gd name="connsiteX13" fmla="*/ 577095 w 2510999"/>
                <a:gd name="connsiteY13" fmla="*/ 295275 h 753796"/>
                <a:gd name="connsiteX14" fmla="*/ 691395 w 2510999"/>
                <a:gd name="connsiteY14" fmla="*/ 257175 h 753796"/>
                <a:gd name="connsiteX15" fmla="*/ 719970 w 2510999"/>
                <a:gd name="connsiteY15" fmla="*/ 238125 h 753796"/>
                <a:gd name="connsiteX16" fmla="*/ 796170 w 2510999"/>
                <a:gd name="connsiteY16" fmla="*/ 190500 h 753796"/>
                <a:gd name="connsiteX17" fmla="*/ 824745 w 2510999"/>
                <a:gd name="connsiteY17" fmla="*/ 171450 h 753796"/>
                <a:gd name="connsiteX18" fmla="*/ 881895 w 2510999"/>
                <a:gd name="connsiteY18" fmla="*/ 152400 h 753796"/>
                <a:gd name="connsiteX19" fmla="*/ 910470 w 2510999"/>
                <a:gd name="connsiteY19" fmla="*/ 142875 h 753796"/>
                <a:gd name="connsiteX20" fmla="*/ 939045 w 2510999"/>
                <a:gd name="connsiteY20" fmla="*/ 133350 h 753796"/>
                <a:gd name="connsiteX21" fmla="*/ 967620 w 2510999"/>
                <a:gd name="connsiteY21" fmla="*/ 123825 h 753796"/>
                <a:gd name="connsiteX22" fmla="*/ 996195 w 2510999"/>
                <a:gd name="connsiteY22" fmla="*/ 104775 h 753796"/>
                <a:gd name="connsiteX23" fmla="*/ 1091445 w 2510999"/>
                <a:gd name="connsiteY23" fmla="*/ 76200 h 753796"/>
                <a:gd name="connsiteX24" fmla="*/ 1148595 w 2510999"/>
                <a:gd name="connsiteY24" fmla="*/ 47625 h 753796"/>
                <a:gd name="connsiteX25" fmla="*/ 1177170 w 2510999"/>
                <a:gd name="connsiteY25" fmla="*/ 66675 h 753796"/>
                <a:gd name="connsiteX26" fmla="*/ 1234320 w 2510999"/>
                <a:gd name="connsiteY26" fmla="*/ 85725 h 753796"/>
                <a:gd name="connsiteX27" fmla="*/ 1262895 w 2510999"/>
                <a:gd name="connsiteY27" fmla="*/ 95250 h 753796"/>
                <a:gd name="connsiteX28" fmla="*/ 1291470 w 2510999"/>
                <a:gd name="connsiteY28" fmla="*/ 104775 h 753796"/>
                <a:gd name="connsiteX29" fmla="*/ 1329570 w 2510999"/>
                <a:gd name="connsiteY29" fmla="*/ 114300 h 753796"/>
                <a:gd name="connsiteX30" fmla="*/ 1462920 w 2510999"/>
                <a:gd name="connsiteY30" fmla="*/ 95250 h 753796"/>
                <a:gd name="connsiteX31" fmla="*/ 1520070 w 2510999"/>
                <a:gd name="connsiteY31" fmla="*/ 57150 h 753796"/>
                <a:gd name="connsiteX32" fmla="*/ 1577220 w 2510999"/>
                <a:gd name="connsiteY32" fmla="*/ 9525 h 753796"/>
                <a:gd name="connsiteX33" fmla="*/ 1605795 w 2510999"/>
                <a:gd name="connsiteY33" fmla="*/ 0 h 753796"/>
                <a:gd name="connsiteX34" fmla="*/ 1662945 w 2510999"/>
                <a:gd name="connsiteY34" fmla="*/ 28575 h 753796"/>
                <a:gd name="connsiteX35" fmla="*/ 1691520 w 2510999"/>
                <a:gd name="connsiteY35" fmla="*/ 85725 h 753796"/>
                <a:gd name="connsiteX36" fmla="*/ 1767720 w 2510999"/>
                <a:gd name="connsiteY36" fmla="*/ 104775 h 753796"/>
                <a:gd name="connsiteX37" fmla="*/ 1796295 w 2510999"/>
                <a:gd name="connsiteY37" fmla="*/ 133350 h 753796"/>
                <a:gd name="connsiteX38" fmla="*/ 1843920 w 2510999"/>
                <a:gd name="connsiteY38" fmla="*/ 190500 h 753796"/>
                <a:gd name="connsiteX39" fmla="*/ 1891545 w 2510999"/>
                <a:gd name="connsiteY39" fmla="*/ 200025 h 753796"/>
                <a:gd name="connsiteX40" fmla="*/ 1920120 w 2510999"/>
                <a:gd name="connsiteY40" fmla="*/ 209550 h 753796"/>
                <a:gd name="connsiteX41" fmla="*/ 1977270 w 2510999"/>
                <a:gd name="connsiteY41" fmla="*/ 257175 h 753796"/>
                <a:gd name="connsiteX42" fmla="*/ 2005845 w 2510999"/>
                <a:gd name="connsiteY42" fmla="*/ 276225 h 753796"/>
                <a:gd name="connsiteX43" fmla="*/ 2053470 w 2510999"/>
                <a:gd name="connsiteY43" fmla="*/ 323850 h 753796"/>
                <a:gd name="connsiteX44" fmla="*/ 2091570 w 2510999"/>
                <a:gd name="connsiteY44" fmla="*/ 381000 h 753796"/>
                <a:gd name="connsiteX45" fmla="*/ 2148720 w 2510999"/>
                <a:gd name="connsiteY45" fmla="*/ 438150 h 753796"/>
                <a:gd name="connsiteX46" fmla="*/ 2186820 w 2510999"/>
                <a:gd name="connsiteY46" fmla="*/ 495300 h 753796"/>
                <a:gd name="connsiteX47" fmla="*/ 2205870 w 2510999"/>
                <a:gd name="connsiteY47" fmla="*/ 523875 h 753796"/>
                <a:gd name="connsiteX48" fmla="*/ 2234445 w 2510999"/>
                <a:gd name="connsiteY48" fmla="*/ 552450 h 753796"/>
                <a:gd name="connsiteX49" fmla="*/ 2253495 w 2510999"/>
                <a:gd name="connsiteY49" fmla="*/ 581025 h 753796"/>
                <a:gd name="connsiteX50" fmla="*/ 2282070 w 2510999"/>
                <a:gd name="connsiteY50" fmla="*/ 600075 h 753796"/>
                <a:gd name="connsiteX51" fmla="*/ 2367795 w 2510999"/>
                <a:gd name="connsiteY51" fmla="*/ 666750 h 753796"/>
                <a:gd name="connsiteX52" fmla="*/ 2405895 w 2510999"/>
                <a:gd name="connsiteY52" fmla="*/ 657225 h 753796"/>
                <a:gd name="connsiteX53" fmla="*/ 2434470 w 2510999"/>
                <a:gd name="connsiteY53" fmla="*/ 628650 h 753796"/>
                <a:gd name="connsiteX54" fmla="*/ 2463045 w 2510999"/>
                <a:gd name="connsiteY54" fmla="*/ 685800 h 753796"/>
                <a:gd name="connsiteX55" fmla="*/ 2491620 w 2510999"/>
                <a:gd name="connsiteY55" fmla="*/ 704850 h 753796"/>
                <a:gd name="connsiteX56" fmla="*/ 2510670 w 2510999"/>
                <a:gd name="connsiteY56" fmla="*/ 733425 h 753796"/>
                <a:gd name="connsiteX57" fmla="*/ 2453520 w 2510999"/>
                <a:gd name="connsiteY57" fmla="*/ 733425 h 753796"/>
                <a:gd name="connsiteX58" fmla="*/ 2272545 w 2510999"/>
                <a:gd name="connsiteY58" fmla="*/ 742950 h 753796"/>
                <a:gd name="connsiteX59" fmla="*/ 2110620 w 2510999"/>
                <a:gd name="connsiteY59" fmla="*/ 752475 h 753796"/>
                <a:gd name="connsiteX60" fmla="*/ 1920120 w 2510999"/>
                <a:gd name="connsiteY60" fmla="*/ 742950 h 753796"/>
                <a:gd name="connsiteX61" fmla="*/ 1891545 w 2510999"/>
                <a:gd name="connsiteY61" fmla="*/ 733425 h 753796"/>
                <a:gd name="connsiteX62" fmla="*/ 1501020 w 2510999"/>
                <a:gd name="connsiteY62" fmla="*/ 733425 h 753796"/>
                <a:gd name="connsiteX63" fmla="*/ 1224795 w 2510999"/>
                <a:gd name="connsiteY63" fmla="*/ 742950 h 753796"/>
                <a:gd name="connsiteX64" fmla="*/ 1024770 w 2510999"/>
                <a:gd name="connsiteY64" fmla="*/ 742950 h 753796"/>
                <a:gd name="connsiteX65" fmla="*/ 996195 w 2510999"/>
                <a:gd name="connsiteY65" fmla="*/ 733425 h 753796"/>
                <a:gd name="connsiteX66" fmla="*/ 929520 w 2510999"/>
                <a:gd name="connsiteY66" fmla="*/ 723900 h 753796"/>
                <a:gd name="connsiteX67" fmla="*/ 215145 w 2510999"/>
                <a:gd name="connsiteY67" fmla="*/ 723900 h 753796"/>
                <a:gd name="connsiteX68" fmla="*/ 186570 w 2510999"/>
                <a:gd name="connsiteY68" fmla="*/ 714375 h 753796"/>
                <a:gd name="connsiteX69" fmla="*/ 72270 w 2510999"/>
                <a:gd name="connsiteY69" fmla="*/ 695325 h 753796"/>
                <a:gd name="connsiteX70" fmla="*/ 5595 w 2510999"/>
                <a:gd name="connsiteY70" fmla="*/ 685800 h 753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2510999" h="753796">
                  <a:moveTo>
                    <a:pt x="5595" y="685800"/>
                  </a:moveTo>
                  <a:cubicBezTo>
                    <a:pt x="-3930" y="660400"/>
                    <a:pt x="-1639" y="587617"/>
                    <a:pt x="15120" y="542925"/>
                  </a:cubicBezTo>
                  <a:cubicBezTo>
                    <a:pt x="20804" y="527766"/>
                    <a:pt x="50308" y="543764"/>
                    <a:pt x="62745" y="533400"/>
                  </a:cubicBezTo>
                  <a:cubicBezTo>
                    <a:pt x="72802" y="525019"/>
                    <a:pt x="67113" y="507332"/>
                    <a:pt x="72270" y="495300"/>
                  </a:cubicBezTo>
                  <a:cubicBezTo>
                    <a:pt x="92972" y="446995"/>
                    <a:pt x="108016" y="464638"/>
                    <a:pt x="167520" y="457200"/>
                  </a:cubicBezTo>
                  <a:cubicBezTo>
                    <a:pt x="243720" y="431800"/>
                    <a:pt x="148470" y="457200"/>
                    <a:pt x="224670" y="457200"/>
                  </a:cubicBezTo>
                  <a:cubicBezTo>
                    <a:pt x="253395" y="457200"/>
                    <a:pt x="294078" y="415014"/>
                    <a:pt x="310395" y="409575"/>
                  </a:cubicBezTo>
                  <a:lnTo>
                    <a:pt x="367545" y="390525"/>
                  </a:lnTo>
                  <a:lnTo>
                    <a:pt x="396120" y="381000"/>
                  </a:lnTo>
                  <a:cubicBezTo>
                    <a:pt x="405645" y="377825"/>
                    <a:pt x="416341" y="377044"/>
                    <a:pt x="424695" y="371475"/>
                  </a:cubicBezTo>
                  <a:lnTo>
                    <a:pt x="481845" y="333375"/>
                  </a:lnTo>
                  <a:cubicBezTo>
                    <a:pt x="495902" y="312290"/>
                    <a:pt x="507468" y="290893"/>
                    <a:pt x="529470" y="276225"/>
                  </a:cubicBezTo>
                  <a:cubicBezTo>
                    <a:pt x="537824" y="270656"/>
                    <a:pt x="548520" y="269875"/>
                    <a:pt x="558045" y="266700"/>
                  </a:cubicBezTo>
                  <a:cubicBezTo>
                    <a:pt x="564395" y="276225"/>
                    <a:pt x="565803" y="293393"/>
                    <a:pt x="577095" y="295275"/>
                  </a:cubicBezTo>
                  <a:cubicBezTo>
                    <a:pt x="703261" y="316303"/>
                    <a:pt x="647641" y="300929"/>
                    <a:pt x="691395" y="257175"/>
                  </a:cubicBezTo>
                  <a:cubicBezTo>
                    <a:pt x="699490" y="249080"/>
                    <a:pt x="710445" y="244475"/>
                    <a:pt x="719970" y="238125"/>
                  </a:cubicBezTo>
                  <a:cubicBezTo>
                    <a:pt x="765667" y="169579"/>
                    <a:pt x="700956" y="253976"/>
                    <a:pt x="796170" y="190500"/>
                  </a:cubicBezTo>
                  <a:cubicBezTo>
                    <a:pt x="805695" y="184150"/>
                    <a:pt x="814284" y="176099"/>
                    <a:pt x="824745" y="171450"/>
                  </a:cubicBezTo>
                  <a:cubicBezTo>
                    <a:pt x="843095" y="163295"/>
                    <a:pt x="862845" y="158750"/>
                    <a:pt x="881895" y="152400"/>
                  </a:cubicBezTo>
                  <a:lnTo>
                    <a:pt x="910470" y="142875"/>
                  </a:lnTo>
                  <a:lnTo>
                    <a:pt x="939045" y="133350"/>
                  </a:lnTo>
                  <a:cubicBezTo>
                    <a:pt x="948570" y="130175"/>
                    <a:pt x="959266" y="129394"/>
                    <a:pt x="967620" y="123825"/>
                  </a:cubicBezTo>
                  <a:cubicBezTo>
                    <a:pt x="977145" y="117475"/>
                    <a:pt x="985673" y="109284"/>
                    <a:pt x="996195" y="104775"/>
                  </a:cubicBezTo>
                  <a:cubicBezTo>
                    <a:pt x="1033467" y="88801"/>
                    <a:pt x="1053029" y="101811"/>
                    <a:pt x="1091445" y="76200"/>
                  </a:cubicBezTo>
                  <a:cubicBezTo>
                    <a:pt x="1128374" y="51581"/>
                    <a:pt x="1109160" y="60770"/>
                    <a:pt x="1148595" y="47625"/>
                  </a:cubicBezTo>
                  <a:cubicBezTo>
                    <a:pt x="1158120" y="53975"/>
                    <a:pt x="1166709" y="62026"/>
                    <a:pt x="1177170" y="66675"/>
                  </a:cubicBezTo>
                  <a:cubicBezTo>
                    <a:pt x="1195520" y="74830"/>
                    <a:pt x="1215270" y="79375"/>
                    <a:pt x="1234320" y="85725"/>
                  </a:cubicBezTo>
                  <a:lnTo>
                    <a:pt x="1262895" y="95250"/>
                  </a:lnTo>
                  <a:cubicBezTo>
                    <a:pt x="1272420" y="98425"/>
                    <a:pt x="1281730" y="102340"/>
                    <a:pt x="1291470" y="104775"/>
                  </a:cubicBezTo>
                  <a:lnTo>
                    <a:pt x="1329570" y="114300"/>
                  </a:lnTo>
                  <a:cubicBezTo>
                    <a:pt x="1341033" y="113258"/>
                    <a:pt x="1430653" y="113176"/>
                    <a:pt x="1462920" y="95250"/>
                  </a:cubicBezTo>
                  <a:cubicBezTo>
                    <a:pt x="1482934" y="84131"/>
                    <a:pt x="1503881" y="73339"/>
                    <a:pt x="1520070" y="57150"/>
                  </a:cubicBezTo>
                  <a:cubicBezTo>
                    <a:pt x="1541136" y="36084"/>
                    <a:pt x="1550698" y="22786"/>
                    <a:pt x="1577220" y="9525"/>
                  </a:cubicBezTo>
                  <a:cubicBezTo>
                    <a:pt x="1586200" y="5035"/>
                    <a:pt x="1596270" y="3175"/>
                    <a:pt x="1605795" y="0"/>
                  </a:cubicBezTo>
                  <a:cubicBezTo>
                    <a:pt x="1624619" y="6275"/>
                    <a:pt x="1649516" y="11789"/>
                    <a:pt x="1662945" y="28575"/>
                  </a:cubicBezTo>
                  <a:cubicBezTo>
                    <a:pt x="1693621" y="66920"/>
                    <a:pt x="1646912" y="50039"/>
                    <a:pt x="1691520" y="85725"/>
                  </a:cubicBezTo>
                  <a:cubicBezTo>
                    <a:pt x="1701283" y="93535"/>
                    <a:pt x="1765348" y="104301"/>
                    <a:pt x="1767720" y="104775"/>
                  </a:cubicBezTo>
                  <a:cubicBezTo>
                    <a:pt x="1777245" y="114300"/>
                    <a:pt x="1787671" y="123002"/>
                    <a:pt x="1796295" y="133350"/>
                  </a:cubicBezTo>
                  <a:cubicBezTo>
                    <a:pt x="1811924" y="152105"/>
                    <a:pt x="1820068" y="178574"/>
                    <a:pt x="1843920" y="190500"/>
                  </a:cubicBezTo>
                  <a:cubicBezTo>
                    <a:pt x="1858400" y="197740"/>
                    <a:pt x="1875839" y="196098"/>
                    <a:pt x="1891545" y="200025"/>
                  </a:cubicBezTo>
                  <a:cubicBezTo>
                    <a:pt x="1901285" y="202460"/>
                    <a:pt x="1911140" y="205060"/>
                    <a:pt x="1920120" y="209550"/>
                  </a:cubicBezTo>
                  <a:cubicBezTo>
                    <a:pt x="1955593" y="227287"/>
                    <a:pt x="1945672" y="230843"/>
                    <a:pt x="1977270" y="257175"/>
                  </a:cubicBezTo>
                  <a:cubicBezTo>
                    <a:pt x="1986064" y="264504"/>
                    <a:pt x="1996320" y="269875"/>
                    <a:pt x="2005845" y="276225"/>
                  </a:cubicBezTo>
                  <a:cubicBezTo>
                    <a:pt x="2082045" y="390525"/>
                    <a:pt x="1964570" y="222250"/>
                    <a:pt x="2053470" y="323850"/>
                  </a:cubicBezTo>
                  <a:cubicBezTo>
                    <a:pt x="2068547" y="341080"/>
                    <a:pt x="2075381" y="364811"/>
                    <a:pt x="2091570" y="381000"/>
                  </a:cubicBezTo>
                  <a:cubicBezTo>
                    <a:pt x="2110620" y="400050"/>
                    <a:pt x="2133776" y="415734"/>
                    <a:pt x="2148720" y="438150"/>
                  </a:cubicBezTo>
                  <a:lnTo>
                    <a:pt x="2186820" y="495300"/>
                  </a:lnTo>
                  <a:cubicBezTo>
                    <a:pt x="2193170" y="504825"/>
                    <a:pt x="2197775" y="515780"/>
                    <a:pt x="2205870" y="523875"/>
                  </a:cubicBezTo>
                  <a:cubicBezTo>
                    <a:pt x="2215395" y="533400"/>
                    <a:pt x="2225821" y="542102"/>
                    <a:pt x="2234445" y="552450"/>
                  </a:cubicBezTo>
                  <a:cubicBezTo>
                    <a:pt x="2241774" y="561244"/>
                    <a:pt x="2245400" y="572930"/>
                    <a:pt x="2253495" y="581025"/>
                  </a:cubicBezTo>
                  <a:cubicBezTo>
                    <a:pt x="2261590" y="589120"/>
                    <a:pt x="2273514" y="592470"/>
                    <a:pt x="2282070" y="600075"/>
                  </a:cubicBezTo>
                  <a:cubicBezTo>
                    <a:pt x="2359169" y="668608"/>
                    <a:pt x="2308873" y="647109"/>
                    <a:pt x="2367795" y="666750"/>
                  </a:cubicBezTo>
                  <a:cubicBezTo>
                    <a:pt x="2380495" y="663575"/>
                    <a:pt x="2394529" y="663720"/>
                    <a:pt x="2405895" y="657225"/>
                  </a:cubicBezTo>
                  <a:cubicBezTo>
                    <a:pt x="2417591" y="650542"/>
                    <a:pt x="2421000" y="628650"/>
                    <a:pt x="2434470" y="628650"/>
                  </a:cubicBezTo>
                  <a:cubicBezTo>
                    <a:pt x="2450529" y="628650"/>
                    <a:pt x="2457408" y="678754"/>
                    <a:pt x="2463045" y="685800"/>
                  </a:cubicBezTo>
                  <a:cubicBezTo>
                    <a:pt x="2470196" y="694739"/>
                    <a:pt x="2482095" y="698500"/>
                    <a:pt x="2491620" y="704850"/>
                  </a:cubicBezTo>
                  <a:cubicBezTo>
                    <a:pt x="2497970" y="714375"/>
                    <a:pt x="2513446" y="722319"/>
                    <a:pt x="2510670" y="733425"/>
                  </a:cubicBezTo>
                  <a:cubicBezTo>
                    <a:pt x="2504808" y="756871"/>
                    <a:pt x="2459382" y="735379"/>
                    <a:pt x="2453520" y="733425"/>
                  </a:cubicBezTo>
                  <a:lnTo>
                    <a:pt x="2272545" y="742950"/>
                  </a:lnTo>
                  <a:cubicBezTo>
                    <a:pt x="2218560" y="745949"/>
                    <a:pt x="2164688" y="752475"/>
                    <a:pt x="2110620" y="752475"/>
                  </a:cubicBezTo>
                  <a:cubicBezTo>
                    <a:pt x="2047041" y="752475"/>
                    <a:pt x="1983620" y="746125"/>
                    <a:pt x="1920120" y="742950"/>
                  </a:cubicBezTo>
                  <a:cubicBezTo>
                    <a:pt x="1910595" y="739775"/>
                    <a:pt x="1901423" y="735221"/>
                    <a:pt x="1891545" y="733425"/>
                  </a:cubicBezTo>
                  <a:cubicBezTo>
                    <a:pt x="1759920" y="709493"/>
                    <a:pt x="1641959" y="728879"/>
                    <a:pt x="1501020" y="733425"/>
                  </a:cubicBezTo>
                  <a:lnTo>
                    <a:pt x="1224795" y="742950"/>
                  </a:lnTo>
                  <a:cubicBezTo>
                    <a:pt x="1127925" y="756789"/>
                    <a:pt x="1152882" y="758022"/>
                    <a:pt x="1024770" y="742950"/>
                  </a:cubicBezTo>
                  <a:cubicBezTo>
                    <a:pt x="1014799" y="741777"/>
                    <a:pt x="1006040" y="735394"/>
                    <a:pt x="996195" y="733425"/>
                  </a:cubicBezTo>
                  <a:cubicBezTo>
                    <a:pt x="974180" y="729022"/>
                    <a:pt x="951745" y="727075"/>
                    <a:pt x="929520" y="723900"/>
                  </a:cubicBezTo>
                  <a:cubicBezTo>
                    <a:pt x="608357" y="740803"/>
                    <a:pt x="698864" y="740297"/>
                    <a:pt x="215145" y="723900"/>
                  </a:cubicBezTo>
                  <a:cubicBezTo>
                    <a:pt x="205111" y="723560"/>
                    <a:pt x="196415" y="716344"/>
                    <a:pt x="186570" y="714375"/>
                  </a:cubicBezTo>
                  <a:cubicBezTo>
                    <a:pt x="148695" y="706800"/>
                    <a:pt x="108913" y="707539"/>
                    <a:pt x="72270" y="695325"/>
                  </a:cubicBezTo>
                  <a:cubicBezTo>
                    <a:pt x="12108" y="675271"/>
                    <a:pt x="15120" y="711200"/>
                    <a:pt x="5595" y="68580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  <a:effectLst>
              <a:reflection blurRad="6350" stA="50000" endA="300" endPos="5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자유형 6"/>
            <p:cNvSpPr/>
            <p:nvPr/>
          </p:nvSpPr>
          <p:spPr>
            <a:xfrm>
              <a:off x="5884847" y="2807710"/>
              <a:ext cx="1480694" cy="560373"/>
            </a:xfrm>
            <a:custGeom>
              <a:avLst/>
              <a:gdLst>
                <a:gd name="connsiteX0" fmla="*/ 0 w 3448050"/>
                <a:gd name="connsiteY0" fmla="*/ 1238250 h 1304925"/>
                <a:gd name="connsiteX1" fmla="*/ 76200 w 3448050"/>
                <a:gd name="connsiteY1" fmla="*/ 1228725 h 1304925"/>
                <a:gd name="connsiteX2" fmla="*/ 104775 w 3448050"/>
                <a:gd name="connsiteY2" fmla="*/ 1219200 h 1304925"/>
                <a:gd name="connsiteX3" fmla="*/ 142875 w 3448050"/>
                <a:gd name="connsiteY3" fmla="*/ 1133475 h 1304925"/>
                <a:gd name="connsiteX4" fmla="*/ 152400 w 3448050"/>
                <a:gd name="connsiteY4" fmla="*/ 1104900 h 1304925"/>
                <a:gd name="connsiteX5" fmla="*/ 190500 w 3448050"/>
                <a:gd name="connsiteY5" fmla="*/ 1047750 h 1304925"/>
                <a:gd name="connsiteX6" fmla="*/ 209550 w 3448050"/>
                <a:gd name="connsiteY6" fmla="*/ 1019175 h 1304925"/>
                <a:gd name="connsiteX7" fmla="*/ 238125 w 3448050"/>
                <a:gd name="connsiteY7" fmla="*/ 933450 h 1304925"/>
                <a:gd name="connsiteX8" fmla="*/ 247650 w 3448050"/>
                <a:gd name="connsiteY8" fmla="*/ 904875 h 1304925"/>
                <a:gd name="connsiteX9" fmla="*/ 295275 w 3448050"/>
                <a:gd name="connsiteY9" fmla="*/ 847725 h 1304925"/>
                <a:gd name="connsiteX10" fmla="*/ 390525 w 3448050"/>
                <a:gd name="connsiteY10" fmla="*/ 857250 h 1304925"/>
                <a:gd name="connsiteX11" fmla="*/ 400050 w 3448050"/>
                <a:gd name="connsiteY11" fmla="*/ 942975 h 1304925"/>
                <a:gd name="connsiteX12" fmla="*/ 428625 w 3448050"/>
                <a:gd name="connsiteY12" fmla="*/ 962025 h 1304925"/>
                <a:gd name="connsiteX13" fmla="*/ 504825 w 3448050"/>
                <a:gd name="connsiteY13" fmla="*/ 952500 h 1304925"/>
                <a:gd name="connsiteX14" fmla="*/ 514350 w 3448050"/>
                <a:gd name="connsiteY14" fmla="*/ 914400 h 1304925"/>
                <a:gd name="connsiteX15" fmla="*/ 542925 w 3448050"/>
                <a:gd name="connsiteY15" fmla="*/ 857250 h 1304925"/>
                <a:gd name="connsiteX16" fmla="*/ 571500 w 3448050"/>
                <a:gd name="connsiteY16" fmla="*/ 847725 h 1304925"/>
                <a:gd name="connsiteX17" fmla="*/ 609600 w 3448050"/>
                <a:gd name="connsiteY17" fmla="*/ 809625 h 1304925"/>
                <a:gd name="connsiteX18" fmla="*/ 666750 w 3448050"/>
                <a:gd name="connsiteY18" fmla="*/ 771525 h 1304925"/>
                <a:gd name="connsiteX19" fmla="*/ 714375 w 3448050"/>
                <a:gd name="connsiteY19" fmla="*/ 714375 h 1304925"/>
                <a:gd name="connsiteX20" fmla="*/ 762000 w 3448050"/>
                <a:gd name="connsiteY20" fmla="*/ 657225 h 1304925"/>
                <a:gd name="connsiteX21" fmla="*/ 847725 w 3448050"/>
                <a:gd name="connsiteY21" fmla="*/ 600075 h 1304925"/>
                <a:gd name="connsiteX22" fmla="*/ 904875 w 3448050"/>
                <a:gd name="connsiteY22" fmla="*/ 561975 h 1304925"/>
                <a:gd name="connsiteX23" fmla="*/ 933450 w 3448050"/>
                <a:gd name="connsiteY23" fmla="*/ 542925 h 1304925"/>
                <a:gd name="connsiteX24" fmla="*/ 971550 w 3448050"/>
                <a:gd name="connsiteY24" fmla="*/ 485775 h 1304925"/>
                <a:gd name="connsiteX25" fmla="*/ 1009650 w 3448050"/>
                <a:gd name="connsiteY25" fmla="*/ 428625 h 1304925"/>
                <a:gd name="connsiteX26" fmla="*/ 1066800 w 3448050"/>
                <a:gd name="connsiteY26" fmla="*/ 390525 h 1304925"/>
                <a:gd name="connsiteX27" fmla="*/ 1095375 w 3448050"/>
                <a:gd name="connsiteY27" fmla="*/ 361950 h 1304925"/>
                <a:gd name="connsiteX28" fmla="*/ 1171575 w 3448050"/>
                <a:gd name="connsiteY28" fmla="*/ 342900 h 1304925"/>
                <a:gd name="connsiteX29" fmla="*/ 1247775 w 3448050"/>
                <a:gd name="connsiteY29" fmla="*/ 257175 h 1304925"/>
                <a:gd name="connsiteX30" fmla="*/ 1304925 w 3448050"/>
                <a:gd name="connsiteY30" fmla="*/ 219075 h 1304925"/>
                <a:gd name="connsiteX31" fmla="*/ 1343025 w 3448050"/>
                <a:gd name="connsiteY31" fmla="*/ 133350 h 1304925"/>
                <a:gd name="connsiteX32" fmla="*/ 1352550 w 3448050"/>
                <a:gd name="connsiteY32" fmla="*/ 104775 h 1304925"/>
                <a:gd name="connsiteX33" fmla="*/ 1381125 w 3448050"/>
                <a:gd name="connsiteY33" fmla="*/ 85725 h 1304925"/>
                <a:gd name="connsiteX34" fmla="*/ 1400175 w 3448050"/>
                <a:gd name="connsiteY34" fmla="*/ 57150 h 1304925"/>
                <a:gd name="connsiteX35" fmla="*/ 1428750 w 3448050"/>
                <a:gd name="connsiteY35" fmla="*/ 0 h 1304925"/>
                <a:gd name="connsiteX36" fmla="*/ 1447800 w 3448050"/>
                <a:gd name="connsiteY36" fmla="*/ 28575 h 1304925"/>
                <a:gd name="connsiteX37" fmla="*/ 1476375 w 3448050"/>
                <a:gd name="connsiteY37" fmla="*/ 114300 h 1304925"/>
                <a:gd name="connsiteX38" fmla="*/ 1504950 w 3448050"/>
                <a:gd name="connsiteY38" fmla="*/ 123825 h 1304925"/>
                <a:gd name="connsiteX39" fmla="*/ 1533525 w 3448050"/>
                <a:gd name="connsiteY39" fmla="*/ 114300 h 1304925"/>
                <a:gd name="connsiteX40" fmla="*/ 1552575 w 3448050"/>
                <a:gd name="connsiteY40" fmla="*/ 85725 h 1304925"/>
                <a:gd name="connsiteX41" fmla="*/ 1581150 w 3448050"/>
                <a:gd name="connsiteY41" fmla="*/ 66675 h 1304925"/>
                <a:gd name="connsiteX42" fmla="*/ 1628775 w 3448050"/>
                <a:gd name="connsiteY42" fmla="*/ 123825 h 1304925"/>
                <a:gd name="connsiteX43" fmla="*/ 1666875 w 3448050"/>
                <a:gd name="connsiteY43" fmla="*/ 180975 h 1304925"/>
                <a:gd name="connsiteX44" fmla="*/ 1695450 w 3448050"/>
                <a:gd name="connsiteY44" fmla="*/ 209550 h 1304925"/>
                <a:gd name="connsiteX45" fmla="*/ 1733550 w 3448050"/>
                <a:gd name="connsiteY45" fmla="*/ 266700 h 1304925"/>
                <a:gd name="connsiteX46" fmla="*/ 1762125 w 3448050"/>
                <a:gd name="connsiteY46" fmla="*/ 285750 h 1304925"/>
                <a:gd name="connsiteX47" fmla="*/ 1790700 w 3448050"/>
                <a:gd name="connsiteY47" fmla="*/ 314325 h 1304925"/>
                <a:gd name="connsiteX48" fmla="*/ 1895475 w 3448050"/>
                <a:gd name="connsiteY48" fmla="*/ 333375 h 1304925"/>
                <a:gd name="connsiteX49" fmla="*/ 1933575 w 3448050"/>
                <a:gd name="connsiteY49" fmla="*/ 342900 h 1304925"/>
                <a:gd name="connsiteX50" fmla="*/ 1962150 w 3448050"/>
                <a:gd name="connsiteY50" fmla="*/ 371475 h 1304925"/>
                <a:gd name="connsiteX51" fmla="*/ 2028825 w 3448050"/>
                <a:gd name="connsiteY51" fmla="*/ 371475 h 1304925"/>
                <a:gd name="connsiteX52" fmla="*/ 2057400 w 3448050"/>
                <a:gd name="connsiteY52" fmla="*/ 361950 h 1304925"/>
                <a:gd name="connsiteX53" fmla="*/ 2114550 w 3448050"/>
                <a:gd name="connsiteY53" fmla="*/ 390525 h 1304925"/>
                <a:gd name="connsiteX54" fmla="*/ 2181225 w 3448050"/>
                <a:gd name="connsiteY54" fmla="*/ 466725 h 1304925"/>
                <a:gd name="connsiteX55" fmla="*/ 2247900 w 3448050"/>
                <a:gd name="connsiteY55" fmla="*/ 552450 h 1304925"/>
                <a:gd name="connsiteX56" fmla="*/ 2276475 w 3448050"/>
                <a:gd name="connsiteY56" fmla="*/ 571500 h 1304925"/>
                <a:gd name="connsiteX57" fmla="*/ 2295525 w 3448050"/>
                <a:gd name="connsiteY57" fmla="*/ 514350 h 1304925"/>
                <a:gd name="connsiteX58" fmla="*/ 2314575 w 3448050"/>
                <a:gd name="connsiteY58" fmla="*/ 485775 h 1304925"/>
                <a:gd name="connsiteX59" fmla="*/ 2333625 w 3448050"/>
                <a:gd name="connsiteY59" fmla="*/ 428625 h 1304925"/>
                <a:gd name="connsiteX60" fmla="*/ 2371725 w 3448050"/>
                <a:gd name="connsiteY60" fmla="*/ 276225 h 1304925"/>
                <a:gd name="connsiteX61" fmla="*/ 2400300 w 3448050"/>
                <a:gd name="connsiteY61" fmla="*/ 266700 h 1304925"/>
                <a:gd name="connsiteX62" fmla="*/ 2457450 w 3448050"/>
                <a:gd name="connsiteY62" fmla="*/ 295275 h 1304925"/>
                <a:gd name="connsiteX63" fmla="*/ 2524125 w 3448050"/>
                <a:gd name="connsiteY63" fmla="*/ 314325 h 1304925"/>
                <a:gd name="connsiteX64" fmla="*/ 2552700 w 3448050"/>
                <a:gd name="connsiteY64" fmla="*/ 333375 h 1304925"/>
                <a:gd name="connsiteX65" fmla="*/ 2581275 w 3448050"/>
                <a:gd name="connsiteY65" fmla="*/ 342900 h 1304925"/>
                <a:gd name="connsiteX66" fmla="*/ 2638425 w 3448050"/>
                <a:gd name="connsiteY66" fmla="*/ 381000 h 1304925"/>
                <a:gd name="connsiteX67" fmla="*/ 2752725 w 3448050"/>
                <a:gd name="connsiteY67" fmla="*/ 419100 h 1304925"/>
                <a:gd name="connsiteX68" fmla="*/ 2781300 w 3448050"/>
                <a:gd name="connsiteY68" fmla="*/ 428625 h 1304925"/>
                <a:gd name="connsiteX69" fmla="*/ 2809875 w 3448050"/>
                <a:gd name="connsiteY69" fmla="*/ 447675 h 1304925"/>
                <a:gd name="connsiteX70" fmla="*/ 2819400 w 3448050"/>
                <a:gd name="connsiteY70" fmla="*/ 476250 h 1304925"/>
                <a:gd name="connsiteX71" fmla="*/ 2857500 w 3448050"/>
                <a:gd name="connsiteY71" fmla="*/ 533400 h 1304925"/>
                <a:gd name="connsiteX72" fmla="*/ 2867025 w 3448050"/>
                <a:gd name="connsiteY72" fmla="*/ 590550 h 1304925"/>
                <a:gd name="connsiteX73" fmla="*/ 2886075 w 3448050"/>
                <a:gd name="connsiteY73" fmla="*/ 657225 h 1304925"/>
                <a:gd name="connsiteX74" fmla="*/ 2895600 w 3448050"/>
                <a:gd name="connsiteY74" fmla="*/ 695325 h 1304925"/>
                <a:gd name="connsiteX75" fmla="*/ 2914650 w 3448050"/>
                <a:gd name="connsiteY75" fmla="*/ 790575 h 1304925"/>
                <a:gd name="connsiteX76" fmla="*/ 2971800 w 3448050"/>
                <a:gd name="connsiteY76" fmla="*/ 819150 h 1304925"/>
                <a:gd name="connsiteX77" fmla="*/ 3048000 w 3448050"/>
                <a:gd name="connsiteY77" fmla="*/ 809625 h 1304925"/>
                <a:gd name="connsiteX78" fmla="*/ 3067050 w 3448050"/>
                <a:gd name="connsiteY78" fmla="*/ 781050 h 1304925"/>
                <a:gd name="connsiteX79" fmla="*/ 3124200 w 3448050"/>
                <a:gd name="connsiteY79" fmla="*/ 819150 h 1304925"/>
                <a:gd name="connsiteX80" fmla="*/ 3152775 w 3448050"/>
                <a:gd name="connsiteY80" fmla="*/ 876300 h 1304925"/>
                <a:gd name="connsiteX81" fmla="*/ 3181350 w 3448050"/>
                <a:gd name="connsiteY81" fmla="*/ 933450 h 1304925"/>
                <a:gd name="connsiteX82" fmla="*/ 3209925 w 3448050"/>
                <a:gd name="connsiteY82" fmla="*/ 952500 h 1304925"/>
                <a:gd name="connsiteX83" fmla="*/ 3267075 w 3448050"/>
                <a:gd name="connsiteY83" fmla="*/ 1000125 h 1304925"/>
                <a:gd name="connsiteX84" fmla="*/ 3286125 w 3448050"/>
                <a:gd name="connsiteY84" fmla="*/ 1028700 h 1304925"/>
                <a:gd name="connsiteX85" fmla="*/ 3295650 w 3448050"/>
                <a:gd name="connsiteY85" fmla="*/ 1057275 h 1304925"/>
                <a:gd name="connsiteX86" fmla="*/ 3324225 w 3448050"/>
                <a:gd name="connsiteY86" fmla="*/ 1076325 h 1304925"/>
                <a:gd name="connsiteX87" fmla="*/ 3381375 w 3448050"/>
                <a:gd name="connsiteY87" fmla="*/ 1133475 h 1304925"/>
                <a:gd name="connsiteX88" fmla="*/ 3429000 w 3448050"/>
                <a:gd name="connsiteY88" fmla="*/ 1219200 h 1304925"/>
                <a:gd name="connsiteX89" fmla="*/ 3448050 w 3448050"/>
                <a:gd name="connsiteY89" fmla="*/ 1247775 h 1304925"/>
                <a:gd name="connsiteX90" fmla="*/ 3400425 w 3448050"/>
                <a:gd name="connsiteY90" fmla="*/ 1285875 h 1304925"/>
                <a:gd name="connsiteX91" fmla="*/ 3048000 w 3448050"/>
                <a:gd name="connsiteY91" fmla="*/ 1295400 h 1304925"/>
                <a:gd name="connsiteX92" fmla="*/ 2819400 w 3448050"/>
                <a:gd name="connsiteY92" fmla="*/ 1304925 h 1304925"/>
                <a:gd name="connsiteX93" fmla="*/ 2667000 w 3448050"/>
                <a:gd name="connsiteY93" fmla="*/ 1295400 h 1304925"/>
                <a:gd name="connsiteX94" fmla="*/ 2505075 w 3448050"/>
                <a:gd name="connsiteY94" fmla="*/ 1276350 h 1304925"/>
                <a:gd name="connsiteX95" fmla="*/ 2295525 w 3448050"/>
                <a:gd name="connsiteY95" fmla="*/ 1266825 h 1304925"/>
                <a:gd name="connsiteX96" fmla="*/ 2200275 w 3448050"/>
                <a:gd name="connsiteY96" fmla="*/ 1257300 h 1304925"/>
                <a:gd name="connsiteX97" fmla="*/ 2171700 w 3448050"/>
                <a:gd name="connsiteY97" fmla="*/ 1247775 h 1304925"/>
                <a:gd name="connsiteX98" fmla="*/ 1781175 w 3448050"/>
                <a:gd name="connsiteY98" fmla="*/ 1266825 h 1304925"/>
                <a:gd name="connsiteX99" fmla="*/ 1495425 w 3448050"/>
                <a:gd name="connsiteY99" fmla="*/ 1266825 h 1304925"/>
                <a:gd name="connsiteX100" fmla="*/ 1466850 w 3448050"/>
                <a:gd name="connsiteY100" fmla="*/ 1257300 h 1304925"/>
                <a:gd name="connsiteX101" fmla="*/ 552450 w 3448050"/>
                <a:gd name="connsiteY101" fmla="*/ 1257300 h 1304925"/>
                <a:gd name="connsiteX102" fmla="*/ 514350 w 3448050"/>
                <a:gd name="connsiteY102" fmla="*/ 1247775 h 1304925"/>
                <a:gd name="connsiteX103" fmla="*/ 371475 w 3448050"/>
                <a:gd name="connsiteY103" fmla="*/ 1228725 h 1304925"/>
                <a:gd name="connsiteX104" fmla="*/ 57150 w 3448050"/>
                <a:gd name="connsiteY104" fmla="*/ 1209675 h 1304925"/>
                <a:gd name="connsiteX105" fmla="*/ 0 w 3448050"/>
                <a:gd name="connsiteY105" fmla="*/ 1238250 h 1304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3448050" h="1304925">
                  <a:moveTo>
                    <a:pt x="0" y="1238250"/>
                  </a:moveTo>
                  <a:cubicBezTo>
                    <a:pt x="25400" y="1235075"/>
                    <a:pt x="51015" y="1233304"/>
                    <a:pt x="76200" y="1228725"/>
                  </a:cubicBezTo>
                  <a:cubicBezTo>
                    <a:pt x="86078" y="1226929"/>
                    <a:pt x="96935" y="1225472"/>
                    <a:pt x="104775" y="1219200"/>
                  </a:cubicBezTo>
                  <a:cubicBezTo>
                    <a:pt x="125358" y="1202733"/>
                    <a:pt x="137054" y="1150938"/>
                    <a:pt x="142875" y="1133475"/>
                  </a:cubicBezTo>
                  <a:cubicBezTo>
                    <a:pt x="146050" y="1123950"/>
                    <a:pt x="146831" y="1113254"/>
                    <a:pt x="152400" y="1104900"/>
                  </a:cubicBezTo>
                  <a:lnTo>
                    <a:pt x="190500" y="1047750"/>
                  </a:lnTo>
                  <a:cubicBezTo>
                    <a:pt x="196850" y="1038225"/>
                    <a:pt x="205930" y="1030035"/>
                    <a:pt x="209550" y="1019175"/>
                  </a:cubicBezTo>
                  <a:lnTo>
                    <a:pt x="238125" y="933450"/>
                  </a:lnTo>
                  <a:cubicBezTo>
                    <a:pt x="241300" y="923925"/>
                    <a:pt x="242081" y="913229"/>
                    <a:pt x="247650" y="904875"/>
                  </a:cubicBezTo>
                  <a:cubicBezTo>
                    <a:pt x="274172" y="865092"/>
                    <a:pt x="258605" y="884395"/>
                    <a:pt x="295275" y="847725"/>
                  </a:cubicBezTo>
                  <a:cubicBezTo>
                    <a:pt x="327025" y="850900"/>
                    <a:pt x="366915" y="835786"/>
                    <a:pt x="390525" y="857250"/>
                  </a:cubicBezTo>
                  <a:cubicBezTo>
                    <a:pt x="411799" y="876590"/>
                    <a:pt x="390225" y="915955"/>
                    <a:pt x="400050" y="942975"/>
                  </a:cubicBezTo>
                  <a:cubicBezTo>
                    <a:pt x="403962" y="953733"/>
                    <a:pt x="419100" y="955675"/>
                    <a:pt x="428625" y="962025"/>
                  </a:cubicBezTo>
                  <a:cubicBezTo>
                    <a:pt x="454368" y="1000640"/>
                    <a:pt x="450164" y="1014970"/>
                    <a:pt x="504825" y="952500"/>
                  </a:cubicBezTo>
                  <a:cubicBezTo>
                    <a:pt x="513445" y="942648"/>
                    <a:pt x="510754" y="926987"/>
                    <a:pt x="514350" y="914400"/>
                  </a:cubicBezTo>
                  <a:cubicBezTo>
                    <a:pt x="519463" y="896506"/>
                    <a:pt x="527464" y="869619"/>
                    <a:pt x="542925" y="857250"/>
                  </a:cubicBezTo>
                  <a:cubicBezTo>
                    <a:pt x="550765" y="850978"/>
                    <a:pt x="561975" y="850900"/>
                    <a:pt x="571500" y="847725"/>
                  </a:cubicBezTo>
                  <a:cubicBezTo>
                    <a:pt x="587664" y="799234"/>
                    <a:pt x="568036" y="832716"/>
                    <a:pt x="609600" y="809625"/>
                  </a:cubicBezTo>
                  <a:cubicBezTo>
                    <a:pt x="629614" y="798506"/>
                    <a:pt x="666750" y="771525"/>
                    <a:pt x="666750" y="771525"/>
                  </a:cubicBezTo>
                  <a:cubicBezTo>
                    <a:pt x="714048" y="700579"/>
                    <a:pt x="653259" y="787714"/>
                    <a:pt x="714375" y="714375"/>
                  </a:cubicBezTo>
                  <a:cubicBezTo>
                    <a:pt x="743340" y="679617"/>
                    <a:pt x="722456" y="687982"/>
                    <a:pt x="762000" y="657225"/>
                  </a:cubicBezTo>
                  <a:lnTo>
                    <a:pt x="847725" y="600075"/>
                  </a:lnTo>
                  <a:lnTo>
                    <a:pt x="904875" y="561975"/>
                  </a:lnTo>
                  <a:lnTo>
                    <a:pt x="933450" y="542925"/>
                  </a:lnTo>
                  <a:cubicBezTo>
                    <a:pt x="951666" y="488276"/>
                    <a:pt x="929930" y="539287"/>
                    <a:pt x="971550" y="485775"/>
                  </a:cubicBezTo>
                  <a:cubicBezTo>
                    <a:pt x="985606" y="467703"/>
                    <a:pt x="990600" y="441325"/>
                    <a:pt x="1009650" y="428625"/>
                  </a:cubicBezTo>
                  <a:cubicBezTo>
                    <a:pt x="1028700" y="415925"/>
                    <a:pt x="1050611" y="406714"/>
                    <a:pt x="1066800" y="390525"/>
                  </a:cubicBezTo>
                  <a:cubicBezTo>
                    <a:pt x="1076325" y="381000"/>
                    <a:pt x="1084167" y="369422"/>
                    <a:pt x="1095375" y="361950"/>
                  </a:cubicBezTo>
                  <a:cubicBezTo>
                    <a:pt x="1107927" y="353582"/>
                    <a:pt x="1164705" y="344274"/>
                    <a:pt x="1171575" y="342900"/>
                  </a:cubicBezTo>
                  <a:cubicBezTo>
                    <a:pt x="1194480" y="308543"/>
                    <a:pt x="1208628" y="283273"/>
                    <a:pt x="1247775" y="257175"/>
                  </a:cubicBezTo>
                  <a:lnTo>
                    <a:pt x="1304925" y="219075"/>
                  </a:lnTo>
                  <a:cubicBezTo>
                    <a:pt x="1335114" y="173792"/>
                    <a:pt x="1320355" y="201360"/>
                    <a:pt x="1343025" y="133350"/>
                  </a:cubicBezTo>
                  <a:cubicBezTo>
                    <a:pt x="1346200" y="123825"/>
                    <a:pt x="1344196" y="110344"/>
                    <a:pt x="1352550" y="104775"/>
                  </a:cubicBezTo>
                  <a:lnTo>
                    <a:pt x="1381125" y="85725"/>
                  </a:lnTo>
                  <a:cubicBezTo>
                    <a:pt x="1387475" y="76200"/>
                    <a:pt x="1395055" y="67389"/>
                    <a:pt x="1400175" y="57150"/>
                  </a:cubicBezTo>
                  <a:cubicBezTo>
                    <a:pt x="1439610" y="-21720"/>
                    <a:pt x="1374155" y="81892"/>
                    <a:pt x="1428750" y="0"/>
                  </a:cubicBezTo>
                  <a:cubicBezTo>
                    <a:pt x="1435100" y="9525"/>
                    <a:pt x="1444180" y="17715"/>
                    <a:pt x="1447800" y="28575"/>
                  </a:cubicBezTo>
                  <a:cubicBezTo>
                    <a:pt x="1458786" y="61532"/>
                    <a:pt x="1446862" y="90690"/>
                    <a:pt x="1476375" y="114300"/>
                  </a:cubicBezTo>
                  <a:cubicBezTo>
                    <a:pt x="1484215" y="120572"/>
                    <a:pt x="1495425" y="120650"/>
                    <a:pt x="1504950" y="123825"/>
                  </a:cubicBezTo>
                  <a:cubicBezTo>
                    <a:pt x="1514475" y="120650"/>
                    <a:pt x="1525685" y="120572"/>
                    <a:pt x="1533525" y="114300"/>
                  </a:cubicBezTo>
                  <a:cubicBezTo>
                    <a:pt x="1542464" y="107149"/>
                    <a:pt x="1544480" y="93820"/>
                    <a:pt x="1552575" y="85725"/>
                  </a:cubicBezTo>
                  <a:cubicBezTo>
                    <a:pt x="1560670" y="77630"/>
                    <a:pt x="1571625" y="73025"/>
                    <a:pt x="1581150" y="66675"/>
                  </a:cubicBezTo>
                  <a:cubicBezTo>
                    <a:pt x="1633151" y="170677"/>
                    <a:pt x="1565947" y="52022"/>
                    <a:pt x="1628775" y="123825"/>
                  </a:cubicBezTo>
                  <a:cubicBezTo>
                    <a:pt x="1643852" y="141055"/>
                    <a:pt x="1650686" y="164786"/>
                    <a:pt x="1666875" y="180975"/>
                  </a:cubicBezTo>
                  <a:cubicBezTo>
                    <a:pt x="1676400" y="190500"/>
                    <a:pt x="1687180" y="198917"/>
                    <a:pt x="1695450" y="209550"/>
                  </a:cubicBezTo>
                  <a:cubicBezTo>
                    <a:pt x="1709506" y="227622"/>
                    <a:pt x="1714500" y="254000"/>
                    <a:pt x="1733550" y="266700"/>
                  </a:cubicBezTo>
                  <a:cubicBezTo>
                    <a:pt x="1743075" y="273050"/>
                    <a:pt x="1753331" y="278421"/>
                    <a:pt x="1762125" y="285750"/>
                  </a:cubicBezTo>
                  <a:cubicBezTo>
                    <a:pt x="1772473" y="294374"/>
                    <a:pt x="1779492" y="306853"/>
                    <a:pt x="1790700" y="314325"/>
                  </a:cubicBezTo>
                  <a:cubicBezTo>
                    <a:pt x="1811136" y="327949"/>
                    <a:pt x="1891975" y="332792"/>
                    <a:pt x="1895475" y="333375"/>
                  </a:cubicBezTo>
                  <a:cubicBezTo>
                    <a:pt x="1908388" y="335527"/>
                    <a:pt x="1920875" y="339725"/>
                    <a:pt x="1933575" y="342900"/>
                  </a:cubicBezTo>
                  <a:cubicBezTo>
                    <a:pt x="1943100" y="352425"/>
                    <a:pt x="1950942" y="364003"/>
                    <a:pt x="1962150" y="371475"/>
                  </a:cubicBezTo>
                  <a:cubicBezTo>
                    <a:pt x="1987420" y="388322"/>
                    <a:pt x="2001486" y="379286"/>
                    <a:pt x="2028825" y="371475"/>
                  </a:cubicBezTo>
                  <a:cubicBezTo>
                    <a:pt x="2038479" y="368717"/>
                    <a:pt x="2047875" y="365125"/>
                    <a:pt x="2057400" y="361950"/>
                  </a:cubicBezTo>
                  <a:cubicBezTo>
                    <a:pt x="2077783" y="368744"/>
                    <a:pt x="2099344" y="373147"/>
                    <a:pt x="2114550" y="390525"/>
                  </a:cubicBezTo>
                  <a:cubicBezTo>
                    <a:pt x="2192338" y="479425"/>
                    <a:pt x="2116931" y="423862"/>
                    <a:pt x="2181225" y="466725"/>
                  </a:cubicBezTo>
                  <a:cubicBezTo>
                    <a:pt x="2207776" y="506551"/>
                    <a:pt x="2214327" y="524472"/>
                    <a:pt x="2247900" y="552450"/>
                  </a:cubicBezTo>
                  <a:cubicBezTo>
                    <a:pt x="2256694" y="559779"/>
                    <a:pt x="2266950" y="565150"/>
                    <a:pt x="2276475" y="571500"/>
                  </a:cubicBezTo>
                  <a:cubicBezTo>
                    <a:pt x="2282825" y="552450"/>
                    <a:pt x="2284386" y="531058"/>
                    <a:pt x="2295525" y="514350"/>
                  </a:cubicBezTo>
                  <a:cubicBezTo>
                    <a:pt x="2301875" y="504825"/>
                    <a:pt x="2309926" y="496236"/>
                    <a:pt x="2314575" y="485775"/>
                  </a:cubicBezTo>
                  <a:cubicBezTo>
                    <a:pt x="2322730" y="467425"/>
                    <a:pt x="2333625" y="428625"/>
                    <a:pt x="2333625" y="428625"/>
                  </a:cubicBezTo>
                  <a:cubicBezTo>
                    <a:pt x="2340810" y="328030"/>
                    <a:pt x="2306882" y="308647"/>
                    <a:pt x="2371725" y="276225"/>
                  </a:cubicBezTo>
                  <a:cubicBezTo>
                    <a:pt x="2380705" y="271735"/>
                    <a:pt x="2390775" y="269875"/>
                    <a:pt x="2400300" y="266700"/>
                  </a:cubicBezTo>
                  <a:cubicBezTo>
                    <a:pt x="2472124" y="290641"/>
                    <a:pt x="2383592" y="258346"/>
                    <a:pt x="2457450" y="295275"/>
                  </a:cubicBezTo>
                  <a:cubicBezTo>
                    <a:pt x="2471115" y="302107"/>
                    <a:pt x="2511918" y="311273"/>
                    <a:pt x="2524125" y="314325"/>
                  </a:cubicBezTo>
                  <a:cubicBezTo>
                    <a:pt x="2533650" y="320675"/>
                    <a:pt x="2542461" y="328255"/>
                    <a:pt x="2552700" y="333375"/>
                  </a:cubicBezTo>
                  <a:cubicBezTo>
                    <a:pt x="2561680" y="337865"/>
                    <a:pt x="2572498" y="338024"/>
                    <a:pt x="2581275" y="342900"/>
                  </a:cubicBezTo>
                  <a:cubicBezTo>
                    <a:pt x="2601289" y="354019"/>
                    <a:pt x="2616705" y="373760"/>
                    <a:pt x="2638425" y="381000"/>
                  </a:cubicBezTo>
                  <a:lnTo>
                    <a:pt x="2752725" y="419100"/>
                  </a:lnTo>
                  <a:cubicBezTo>
                    <a:pt x="2762250" y="422275"/>
                    <a:pt x="2772946" y="423056"/>
                    <a:pt x="2781300" y="428625"/>
                  </a:cubicBezTo>
                  <a:lnTo>
                    <a:pt x="2809875" y="447675"/>
                  </a:lnTo>
                  <a:cubicBezTo>
                    <a:pt x="2813050" y="457200"/>
                    <a:pt x="2813831" y="467896"/>
                    <a:pt x="2819400" y="476250"/>
                  </a:cubicBezTo>
                  <a:cubicBezTo>
                    <a:pt x="2851773" y="524810"/>
                    <a:pt x="2846176" y="482442"/>
                    <a:pt x="2857500" y="533400"/>
                  </a:cubicBezTo>
                  <a:cubicBezTo>
                    <a:pt x="2861690" y="552253"/>
                    <a:pt x="2863237" y="571612"/>
                    <a:pt x="2867025" y="590550"/>
                  </a:cubicBezTo>
                  <a:cubicBezTo>
                    <a:pt x="2876951" y="640178"/>
                    <a:pt x="2873971" y="614860"/>
                    <a:pt x="2886075" y="657225"/>
                  </a:cubicBezTo>
                  <a:cubicBezTo>
                    <a:pt x="2889671" y="669812"/>
                    <a:pt x="2892857" y="682525"/>
                    <a:pt x="2895600" y="695325"/>
                  </a:cubicBezTo>
                  <a:cubicBezTo>
                    <a:pt x="2902384" y="726985"/>
                    <a:pt x="2883933" y="780336"/>
                    <a:pt x="2914650" y="790575"/>
                  </a:cubicBezTo>
                  <a:cubicBezTo>
                    <a:pt x="2954085" y="803720"/>
                    <a:pt x="2934871" y="794531"/>
                    <a:pt x="2971800" y="819150"/>
                  </a:cubicBezTo>
                  <a:cubicBezTo>
                    <a:pt x="2997200" y="815975"/>
                    <a:pt x="3024233" y="819132"/>
                    <a:pt x="3048000" y="809625"/>
                  </a:cubicBezTo>
                  <a:cubicBezTo>
                    <a:pt x="3058629" y="805373"/>
                    <a:pt x="3055691" y="779630"/>
                    <a:pt x="3067050" y="781050"/>
                  </a:cubicBezTo>
                  <a:cubicBezTo>
                    <a:pt x="3089768" y="783890"/>
                    <a:pt x="3124200" y="819150"/>
                    <a:pt x="3124200" y="819150"/>
                  </a:cubicBezTo>
                  <a:cubicBezTo>
                    <a:pt x="3148141" y="890974"/>
                    <a:pt x="3115846" y="802442"/>
                    <a:pt x="3152775" y="876300"/>
                  </a:cubicBezTo>
                  <a:cubicBezTo>
                    <a:pt x="3168269" y="907288"/>
                    <a:pt x="3154053" y="906153"/>
                    <a:pt x="3181350" y="933450"/>
                  </a:cubicBezTo>
                  <a:cubicBezTo>
                    <a:pt x="3189445" y="941545"/>
                    <a:pt x="3201131" y="945171"/>
                    <a:pt x="3209925" y="952500"/>
                  </a:cubicBezTo>
                  <a:cubicBezTo>
                    <a:pt x="3283264" y="1013616"/>
                    <a:pt x="3196129" y="952827"/>
                    <a:pt x="3267075" y="1000125"/>
                  </a:cubicBezTo>
                  <a:cubicBezTo>
                    <a:pt x="3273425" y="1009650"/>
                    <a:pt x="3281005" y="1018461"/>
                    <a:pt x="3286125" y="1028700"/>
                  </a:cubicBezTo>
                  <a:cubicBezTo>
                    <a:pt x="3290615" y="1037680"/>
                    <a:pt x="3289378" y="1049435"/>
                    <a:pt x="3295650" y="1057275"/>
                  </a:cubicBezTo>
                  <a:cubicBezTo>
                    <a:pt x="3302801" y="1066214"/>
                    <a:pt x="3315669" y="1068720"/>
                    <a:pt x="3324225" y="1076325"/>
                  </a:cubicBezTo>
                  <a:cubicBezTo>
                    <a:pt x="3344361" y="1094223"/>
                    <a:pt x="3381375" y="1133475"/>
                    <a:pt x="3381375" y="1133475"/>
                  </a:cubicBezTo>
                  <a:cubicBezTo>
                    <a:pt x="3398140" y="1183770"/>
                    <a:pt x="3385331" y="1153696"/>
                    <a:pt x="3429000" y="1219200"/>
                  </a:cubicBezTo>
                  <a:lnTo>
                    <a:pt x="3448050" y="1247775"/>
                  </a:lnTo>
                  <a:cubicBezTo>
                    <a:pt x="3436887" y="1281264"/>
                    <a:pt x="3445004" y="1283700"/>
                    <a:pt x="3400425" y="1285875"/>
                  </a:cubicBezTo>
                  <a:cubicBezTo>
                    <a:pt x="3283047" y="1291601"/>
                    <a:pt x="3165455" y="1291549"/>
                    <a:pt x="3048000" y="1295400"/>
                  </a:cubicBezTo>
                  <a:lnTo>
                    <a:pt x="2819400" y="1304925"/>
                  </a:lnTo>
                  <a:cubicBezTo>
                    <a:pt x="2768600" y="1301750"/>
                    <a:pt x="2717723" y="1299627"/>
                    <a:pt x="2667000" y="1295400"/>
                  </a:cubicBezTo>
                  <a:cubicBezTo>
                    <a:pt x="2575451" y="1287771"/>
                    <a:pt x="2601438" y="1282567"/>
                    <a:pt x="2505075" y="1276350"/>
                  </a:cubicBezTo>
                  <a:cubicBezTo>
                    <a:pt x="2435298" y="1271848"/>
                    <a:pt x="2365375" y="1270000"/>
                    <a:pt x="2295525" y="1266825"/>
                  </a:cubicBezTo>
                  <a:cubicBezTo>
                    <a:pt x="2263775" y="1263650"/>
                    <a:pt x="2231812" y="1262152"/>
                    <a:pt x="2200275" y="1257300"/>
                  </a:cubicBezTo>
                  <a:cubicBezTo>
                    <a:pt x="2190352" y="1255773"/>
                    <a:pt x="2181738" y="1247547"/>
                    <a:pt x="2171700" y="1247775"/>
                  </a:cubicBezTo>
                  <a:cubicBezTo>
                    <a:pt x="2041404" y="1250736"/>
                    <a:pt x="1781175" y="1266825"/>
                    <a:pt x="1781175" y="1266825"/>
                  </a:cubicBezTo>
                  <a:cubicBezTo>
                    <a:pt x="1653429" y="1285074"/>
                    <a:pt x="1700179" y="1282575"/>
                    <a:pt x="1495425" y="1266825"/>
                  </a:cubicBezTo>
                  <a:cubicBezTo>
                    <a:pt x="1485414" y="1266055"/>
                    <a:pt x="1476375" y="1260475"/>
                    <a:pt x="1466850" y="1257300"/>
                  </a:cubicBezTo>
                  <a:cubicBezTo>
                    <a:pt x="1044136" y="1265589"/>
                    <a:pt x="961266" y="1273986"/>
                    <a:pt x="552450" y="1257300"/>
                  </a:cubicBezTo>
                  <a:cubicBezTo>
                    <a:pt x="539370" y="1256766"/>
                    <a:pt x="527230" y="1250117"/>
                    <a:pt x="514350" y="1247775"/>
                  </a:cubicBezTo>
                  <a:cubicBezTo>
                    <a:pt x="490003" y="1243348"/>
                    <a:pt x="392799" y="1231094"/>
                    <a:pt x="371475" y="1228725"/>
                  </a:cubicBezTo>
                  <a:cubicBezTo>
                    <a:pt x="231091" y="1213127"/>
                    <a:pt x="244886" y="1217837"/>
                    <a:pt x="57150" y="1209675"/>
                  </a:cubicBezTo>
                  <a:lnTo>
                    <a:pt x="0" y="1238250"/>
                  </a:ln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  <a:effectLst>
              <a:reflection blurRad="6350" stA="50000" endA="300" endPos="5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787" y="448235"/>
            <a:ext cx="2790825" cy="38100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349" y="1535046"/>
            <a:ext cx="3837273" cy="2553531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0550" y="505666"/>
            <a:ext cx="4117016" cy="2565887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9180" y="4258235"/>
            <a:ext cx="3710546" cy="246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32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5"/>
          <p:cNvGrpSpPr/>
          <p:nvPr/>
        </p:nvGrpSpPr>
        <p:grpSpPr>
          <a:xfrm>
            <a:off x="5600865" y="3091642"/>
            <a:ext cx="1412166" cy="1889380"/>
            <a:chOff x="5525209" y="3015243"/>
            <a:chExt cx="1412166" cy="1889380"/>
          </a:xfrm>
        </p:grpSpPr>
        <p:sp>
          <p:nvSpPr>
            <p:cNvPr id="107" name="모서리가 둥근 직사각형 106"/>
            <p:cNvSpPr/>
            <p:nvPr/>
          </p:nvSpPr>
          <p:spPr>
            <a:xfrm rot="20563056">
              <a:off x="5814427" y="3119733"/>
              <a:ext cx="45719" cy="178489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4">
                    <a:lumMod val="75000"/>
                  </a:schemeClr>
                </a:gs>
                <a:gs pos="71000">
                  <a:schemeClr val="accent4">
                    <a:lumMod val="40000"/>
                    <a:lumOff val="60000"/>
                  </a:schemeClr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43" name="그룹 42"/>
            <p:cNvGrpSpPr/>
            <p:nvPr/>
          </p:nvGrpSpPr>
          <p:grpSpPr>
            <a:xfrm>
              <a:off x="5616962" y="3015243"/>
              <a:ext cx="1320413" cy="830002"/>
              <a:chOff x="5730108" y="1288487"/>
              <a:chExt cx="5703763" cy="3585344"/>
            </a:xfrm>
          </p:grpSpPr>
          <p:sp>
            <p:nvSpPr>
              <p:cNvPr id="44" name="순서도: 천공 테이프 4"/>
              <p:cNvSpPr/>
              <p:nvPr/>
            </p:nvSpPr>
            <p:spPr>
              <a:xfrm rot="21092062">
                <a:off x="5743132" y="1288487"/>
                <a:ext cx="5690739" cy="3585344"/>
              </a:xfrm>
              <a:custGeom>
                <a:avLst/>
                <a:gdLst>
                  <a:gd name="connsiteX0" fmla="*/ 0 w 10000"/>
                  <a:gd name="connsiteY0" fmla="*/ 1000 h 10000"/>
                  <a:gd name="connsiteX1" fmla="*/ 2500 w 10000"/>
                  <a:gd name="connsiteY1" fmla="*/ 2000 h 10000"/>
                  <a:gd name="connsiteX2" fmla="*/ 5000 w 10000"/>
                  <a:gd name="connsiteY2" fmla="*/ 1000 h 10000"/>
                  <a:gd name="connsiteX3" fmla="*/ 7500 w 10000"/>
                  <a:gd name="connsiteY3" fmla="*/ 0 h 10000"/>
                  <a:gd name="connsiteX4" fmla="*/ 10000 w 10000"/>
                  <a:gd name="connsiteY4" fmla="*/ 1000 h 10000"/>
                  <a:gd name="connsiteX5" fmla="*/ 10000 w 10000"/>
                  <a:gd name="connsiteY5" fmla="*/ 9000 h 10000"/>
                  <a:gd name="connsiteX6" fmla="*/ 7500 w 10000"/>
                  <a:gd name="connsiteY6" fmla="*/ 8000 h 10000"/>
                  <a:gd name="connsiteX7" fmla="*/ 5000 w 10000"/>
                  <a:gd name="connsiteY7" fmla="*/ 9000 h 10000"/>
                  <a:gd name="connsiteX8" fmla="*/ 2500 w 10000"/>
                  <a:gd name="connsiteY8" fmla="*/ 10000 h 10000"/>
                  <a:gd name="connsiteX9" fmla="*/ 0 w 10000"/>
                  <a:gd name="connsiteY9" fmla="*/ 9000 h 10000"/>
                  <a:gd name="connsiteX10" fmla="*/ 0 w 10000"/>
                  <a:gd name="connsiteY10" fmla="*/ 1000 h 10000"/>
                  <a:gd name="connsiteX0" fmla="*/ 0 w 10000"/>
                  <a:gd name="connsiteY0" fmla="*/ 1000 h 10000"/>
                  <a:gd name="connsiteX1" fmla="*/ 2500 w 10000"/>
                  <a:gd name="connsiteY1" fmla="*/ 2000 h 10000"/>
                  <a:gd name="connsiteX2" fmla="*/ 5000 w 10000"/>
                  <a:gd name="connsiteY2" fmla="*/ 1000 h 10000"/>
                  <a:gd name="connsiteX3" fmla="*/ 7500 w 10000"/>
                  <a:gd name="connsiteY3" fmla="*/ 0 h 10000"/>
                  <a:gd name="connsiteX4" fmla="*/ 10000 w 10000"/>
                  <a:gd name="connsiteY4" fmla="*/ 1000 h 10000"/>
                  <a:gd name="connsiteX5" fmla="*/ 10000 w 10000"/>
                  <a:gd name="connsiteY5" fmla="*/ 9000 h 10000"/>
                  <a:gd name="connsiteX6" fmla="*/ 7500 w 10000"/>
                  <a:gd name="connsiteY6" fmla="*/ 8000 h 10000"/>
                  <a:gd name="connsiteX7" fmla="*/ 5000 w 10000"/>
                  <a:gd name="connsiteY7" fmla="*/ 9000 h 10000"/>
                  <a:gd name="connsiteX8" fmla="*/ 2500 w 10000"/>
                  <a:gd name="connsiteY8" fmla="*/ 10000 h 10000"/>
                  <a:gd name="connsiteX9" fmla="*/ 0 w 10000"/>
                  <a:gd name="connsiteY9" fmla="*/ 9000 h 10000"/>
                  <a:gd name="connsiteX10" fmla="*/ 1332 w 10000"/>
                  <a:gd name="connsiteY10" fmla="*/ 6145 h 10000"/>
                  <a:gd name="connsiteX11" fmla="*/ 0 w 10000"/>
                  <a:gd name="connsiteY11" fmla="*/ 1000 h 10000"/>
                  <a:gd name="connsiteX0" fmla="*/ 0 w 10000"/>
                  <a:gd name="connsiteY0" fmla="*/ 1000 h 10292"/>
                  <a:gd name="connsiteX1" fmla="*/ 2500 w 10000"/>
                  <a:gd name="connsiteY1" fmla="*/ 2000 h 10292"/>
                  <a:gd name="connsiteX2" fmla="*/ 5000 w 10000"/>
                  <a:gd name="connsiteY2" fmla="*/ 1000 h 10292"/>
                  <a:gd name="connsiteX3" fmla="*/ 7500 w 10000"/>
                  <a:gd name="connsiteY3" fmla="*/ 0 h 10292"/>
                  <a:gd name="connsiteX4" fmla="*/ 10000 w 10000"/>
                  <a:gd name="connsiteY4" fmla="*/ 1000 h 10292"/>
                  <a:gd name="connsiteX5" fmla="*/ 10000 w 10000"/>
                  <a:gd name="connsiteY5" fmla="*/ 9000 h 10292"/>
                  <a:gd name="connsiteX6" fmla="*/ 7500 w 10000"/>
                  <a:gd name="connsiteY6" fmla="*/ 8000 h 10292"/>
                  <a:gd name="connsiteX7" fmla="*/ 5000 w 10000"/>
                  <a:gd name="connsiteY7" fmla="*/ 9000 h 10292"/>
                  <a:gd name="connsiteX8" fmla="*/ 2500 w 10000"/>
                  <a:gd name="connsiteY8" fmla="*/ 10000 h 10292"/>
                  <a:gd name="connsiteX9" fmla="*/ 884 w 10000"/>
                  <a:gd name="connsiteY9" fmla="*/ 9972 h 10292"/>
                  <a:gd name="connsiteX10" fmla="*/ 1332 w 10000"/>
                  <a:gd name="connsiteY10" fmla="*/ 6145 h 10292"/>
                  <a:gd name="connsiteX11" fmla="*/ 0 w 10000"/>
                  <a:gd name="connsiteY11" fmla="*/ 1000 h 10292"/>
                  <a:gd name="connsiteX0" fmla="*/ 0 w 10000"/>
                  <a:gd name="connsiteY0" fmla="*/ 1000 h 10292"/>
                  <a:gd name="connsiteX1" fmla="*/ 2500 w 10000"/>
                  <a:gd name="connsiteY1" fmla="*/ 2000 h 10292"/>
                  <a:gd name="connsiteX2" fmla="*/ 5000 w 10000"/>
                  <a:gd name="connsiteY2" fmla="*/ 1000 h 10292"/>
                  <a:gd name="connsiteX3" fmla="*/ 7500 w 10000"/>
                  <a:gd name="connsiteY3" fmla="*/ 0 h 10292"/>
                  <a:gd name="connsiteX4" fmla="*/ 10000 w 10000"/>
                  <a:gd name="connsiteY4" fmla="*/ 1000 h 10292"/>
                  <a:gd name="connsiteX5" fmla="*/ 10000 w 10000"/>
                  <a:gd name="connsiteY5" fmla="*/ 9000 h 10292"/>
                  <a:gd name="connsiteX6" fmla="*/ 7500 w 10000"/>
                  <a:gd name="connsiteY6" fmla="*/ 8000 h 10292"/>
                  <a:gd name="connsiteX7" fmla="*/ 5000 w 10000"/>
                  <a:gd name="connsiteY7" fmla="*/ 9000 h 10292"/>
                  <a:gd name="connsiteX8" fmla="*/ 2500 w 10000"/>
                  <a:gd name="connsiteY8" fmla="*/ 10000 h 10292"/>
                  <a:gd name="connsiteX9" fmla="*/ 884 w 10000"/>
                  <a:gd name="connsiteY9" fmla="*/ 9972 h 10292"/>
                  <a:gd name="connsiteX10" fmla="*/ 1332 w 10000"/>
                  <a:gd name="connsiteY10" fmla="*/ 6145 h 10292"/>
                  <a:gd name="connsiteX11" fmla="*/ 0 w 10000"/>
                  <a:gd name="connsiteY11" fmla="*/ 1000 h 10292"/>
                  <a:gd name="connsiteX0" fmla="*/ 0 w 10000"/>
                  <a:gd name="connsiteY0" fmla="*/ 1000 h 10292"/>
                  <a:gd name="connsiteX1" fmla="*/ 2500 w 10000"/>
                  <a:gd name="connsiteY1" fmla="*/ 2000 h 10292"/>
                  <a:gd name="connsiteX2" fmla="*/ 5000 w 10000"/>
                  <a:gd name="connsiteY2" fmla="*/ 1000 h 10292"/>
                  <a:gd name="connsiteX3" fmla="*/ 7500 w 10000"/>
                  <a:gd name="connsiteY3" fmla="*/ 0 h 10292"/>
                  <a:gd name="connsiteX4" fmla="*/ 10000 w 10000"/>
                  <a:gd name="connsiteY4" fmla="*/ 1000 h 10292"/>
                  <a:gd name="connsiteX5" fmla="*/ 10000 w 10000"/>
                  <a:gd name="connsiteY5" fmla="*/ 9000 h 10292"/>
                  <a:gd name="connsiteX6" fmla="*/ 7500 w 10000"/>
                  <a:gd name="connsiteY6" fmla="*/ 8000 h 10292"/>
                  <a:gd name="connsiteX7" fmla="*/ 5000 w 10000"/>
                  <a:gd name="connsiteY7" fmla="*/ 9000 h 10292"/>
                  <a:gd name="connsiteX8" fmla="*/ 2500 w 10000"/>
                  <a:gd name="connsiteY8" fmla="*/ 10000 h 10292"/>
                  <a:gd name="connsiteX9" fmla="*/ 884 w 10000"/>
                  <a:gd name="connsiteY9" fmla="*/ 9972 h 10292"/>
                  <a:gd name="connsiteX10" fmla="*/ 1332 w 10000"/>
                  <a:gd name="connsiteY10" fmla="*/ 6145 h 10292"/>
                  <a:gd name="connsiteX11" fmla="*/ 0 w 10000"/>
                  <a:gd name="connsiteY11" fmla="*/ 1000 h 10292"/>
                  <a:gd name="connsiteX0" fmla="*/ 0 w 10000"/>
                  <a:gd name="connsiteY0" fmla="*/ 1000 h 10000"/>
                  <a:gd name="connsiteX1" fmla="*/ 2500 w 10000"/>
                  <a:gd name="connsiteY1" fmla="*/ 2000 h 10000"/>
                  <a:gd name="connsiteX2" fmla="*/ 5000 w 10000"/>
                  <a:gd name="connsiteY2" fmla="*/ 1000 h 10000"/>
                  <a:gd name="connsiteX3" fmla="*/ 7500 w 10000"/>
                  <a:gd name="connsiteY3" fmla="*/ 0 h 10000"/>
                  <a:gd name="connsiteX4" fmla="*/ 10000 w 10000"/>
                  <a:gd name="connsiteY4" fmla="*/ 1000 h 10000"/>
                  <a:gd name="connsiteX5" fmla="*/ 10000 w 10000"/>
                  <a:gd name="connsiteY5" fmla="*/ 9000 h 10000"/>
                  <a:gd name="connsiteX6" fmla="*/ 7500 w 10000"/>
                  <a:gd name="connsiteY6" fmla="*/ 8000 h 10000"/>
                  <a:gd name="connsiteX7" fmla="*/ 5000 w 10000"/>
                  <a:gd name="connsiteY7" fmla="*/ 9000 h 10000"/>
                  <a:gd name="connsiteX8" fmla="*/ 2500 w 10000"/>
                  <a:gd name="connsiteY8" fmla="*/ 10000 h 10000"/>
                  <a:gd name="connsiteX9" fmla="*/ 884 w 10000"/>
                  <a:gd name="connsiteY9" fmla="*/ 9972 h 10000"/>
                  <a:gd name="connsiteX10" fmla="*/ 1332 w 10000"/>
                  <a:gd name="connsiteY10" fmla="*/ 6145 h 10000"/>
                  <a:gd name="connsiteX11" fmla="*/ 0 w 10000"/>
                  <a:gd name="connsiteY11" fmla="*/ 1000 h 10000"/>
                  <a:gd name="connsiteX0" fmla="*/ 0 w 10000"/>
                  <a:gd name="connsiteY0" fmla="*/ 1000 h 10000"/>
                  <a:gd name="connsiteX1" fmla="*/ 2500 w 10000"/>
                  <a:gd name="connsiteY1" fmla="*/ 2000 h 10000"/>
                  <a:gd name="connsiteX2" fmla="*/ 5000 w 10000"/>
                  <a:gd name="connsiteY2" fmla="*/ 1000 h 10000"/>
                  <a:gd name="connsiteX3" fmla="*/ 7500 w 10000"/>
                  <a:gd name="connsiteY3" fmla="*/ 0 h 10000"/>
                  <a:gd name="connsiteX4" fmla="*/ 10000 w 10000"/>
                  <a:gd name="connsiteY4" fmla="*/ 1000 h 10000"/>
                  <a:gd name="connsiteX5" fmla="*/ 10000 w 10000"/>
                  <a:gd name="connsiteY5" fmla="*/ 9000 h 10000"/>
                  <a:gd name="connsiteX6" fmla="*/ 7500 w 10000"/>
                  <a:gd name="connsiteY6" fmla="*/ 8000 h 10000"/>
                  <a:gd name="connsiteX7" fmla="*/ 4933 w 10000"/>
                  <a:gd name="connsiteY7" fmla="*/ 9221 h 10000"/>
                  <a:gd name="connsiteX8" fmla="*/ 2500 w 10000"/>
                  <a:gd name="connsiteY8" fmla="*/ 10000 h 10000"/>
                  <a:gd name="connsiteX9" fmla="*/ 884 w 10000"/>
                  <a:gd name="connsiteY9" fmla="*/ 9972 h 10000"/>
                  <a:gd name="connsiteX10" fmla="*/ 1332 w 10000"/>
                  <a:gd name="connsiteY10" fmla="*/ 6145 h 10000"/>
                  <a:gd name="connsiteX11" fmla="*/ 0 w 10000"/>
                  <a:gd name="connsiteY11" fmla="*/ 1000 h 10000"/>
                  <a:gd name="connsiteX0" fmla="*/ 0 w 10000"/>
                  <a:gd name="connsiteY0" fmla="*/ 89 h 9089"/>
                  <a:gd name="connsiteX1" fmla="*/ 2500 w 10000"/>
                  <a:gd name="connsiteY1" fmla="*/ 1089 h 9089"/>
                  <a:gd name="connsiteX2" fmla="*/ 5000 w 10000"/>
                  <a:gd name="connsiteY2" fmla="*/ 89 h 9089"/>
                  <a:gd name="connsiteX3" fmla="*/ 6795 w 10000"/>
                  <a:gd name="connsiteY3" fmla="*/ 3822 h 9089"/>
                  <a:gd name="connsiteX4" fmla="*/ 10000 w 10000"/>
                  <a:gd name="connsiteY4" fmla="*/ 89 h 9089"/>
                  <a:gd name="connsiteX5" fmla="*/ 10000 w 10000"/>
                  <a:gd name="connsiteY5" fmla="*/ 8089 h 9089"/>
                  <a:gd name="connsiteX6" fmla="*/ 7500 w 10000"/>
                  <a:gd name="connsiteY6" fmla="*/ 7089 h 9089"/>
                  <a:gd name="connsiteX7" fmla="*/ 4933 w 10000"/>
                  <a:gd name="connsiteY7" fmla="*/ 8310 h 9089"/>
                  <a:gd name="connsiteX8" fmla="*/ 2500 w 10000"/>
                  <a:gd name="connsiteY8" fmla="*/ 9089 h 9089"/>
                  <a:gd name="connsiteX9" fmla="*/ 884 w 10000"/>
                  <a:gd name="connsiteY9" fmla="*/ 9061 h 9089"/>
                  <a:gd name="connsiteX10" fmla="*/ 1332 w 10000"/>
                  <a:gd name="connsiteY10" fmla="*/ 5234 h 9089"/>
                  <a:gd name="connsiteX11" fmla="*/ 0 w 10000"/>
                  <a:gd name="connsiteY11" fmla="*/ 89 h 9089"/>
                  <a:gd name="connsiteX0" fmla="*/ 0 w 10000"/>
                  <a:gd name="connsiteY0" fmla="*/ 57 h 9959"/>
                  <a:gd name="connsiteX1" fmla="*/ 2500 w 10000"/>
                  <a:gd name="connsiteY1" fmla="*/ 1157 h 9959"/>
                  <a:gd name="connsiteX2" fmla="*/ 4692 w 10000"/>
                  <a:gd name="connsiteY2" fmla="*/ 1236 h 9959"/>
                  <a:gd name="connsiteX3" fmla="*/ 6795 w 10000"/>
                  <a:gd name="connsiteY3" fmla="*/ 4164 h 9959"/>
                  <a:gd name="connsiteX4" fmla="*/ 10000 w 10000"/>
                  <a:gd name="connsiteY4" fmla="*/ 57 h 9959"/>
                  <a:gd name="connsiteX5" fmla="*/ 10000 w 10000"/>
                  <a:gd name="connsiteY5" fmla="*/ 8859 h 9959"/>
                  <a:gd name="connsiteX6" fmla="*/ 7500 w 10000"/>
                  <a:gd name="connsiteY6" fmla="*/ 7759 h 9959"/>
                  <a:gd name="connsiteX7" fmla="*/ 4933 w 10000"/>
                  <a:gd name="connsiteY7" fmla="*/ 9102 h 9959"/>
                  <a:gd name="connsiteX8" fmla="*/ 2500 w 10000"/>
                  <a:gd name="connsiteY8" fmla="*/ 9959 h 9959"/>
                  <a:gd name="connsiteX9" fmla="*/ 884 w 10000"/>
                  <a:gd name="connsiteY9" fmla="*/ 9928 h 9959"/>
                  <a:gd name="connsiteX10" fmla="*/ 1332 w 10000"/>
                  <a:gd name="connsiteY10" fmla="*/ 5718 h 9959"/>
                  <a:gd name="connsiteX11" fmla="*/ 0 w 10000"/>
                  <a:gd name="connsiteY11" fmla="*/ 57 h 9959"/>
                  <a:gd name="connsiteX0" fmla="*/ 0 w 10000"/>
                  <a:gd name="connsiteY0" fmla="*/ 57 h 10000"/>
                  <a:gd name="connsiteX1" fmla="*/ 2214 w 10000"/>
                  <a:gd name="connsiteY1" fmla="*/ 1477 h 10000"/>
                  <a:gd name="connsiteX2" fmla="*/ 4692 w 10000"/>
                  <a:gd name="connsiteY2" fmla="*/ 1241 h 10000"/>
                  <a:gd name="connsiteX3" fmla="*/ 6795 w 10000"/>
                  <a:gd name="connsiteY3" fmla="*/ 4181 h 10000"/>
                  <a:gd name="connsiteX4" fmla="*/ 10000 w 10000"/>
                  <a:gd name="connsiteY4" fmla="*/ 57 h 10000"/>
                  <a:gd name="connsiteX5" fmla="*/ 10000 w 10000"/>
                  <a:gd name="connsiteY5" fmla="*/ 8895 h 10000"/>
                  <a:gd name="connsiteX6" fmla="*/ 7500 w 10000"/>
                  <a:gd name="connsiteY6" fmla="*/ 7791 h 10000"/>
                  <a:gd name="connsiteX7" fmla="*/ 4933 w 10000"/>
                  <a:gd name="connsiteY7" fmla="*/ 9139 h 10000"/>
                  <a:gd name="connsiteX8" fmla="*/ 2500 w 10000"/>
                  <a:gd name="connsiteY8" fmla="*/ 10000 h 10000"/>
                  <a:gd name="connsiteX9" fmla="*/ 884 w 10000"/>
                  <a:gd name="connsiteY9" fmla="*/ 9969 h 10000"/>
                  <a:gd name="connsiteX10" fmla="*/ 1332 w 10000"/>
                  <a:gd name="connsiteY10" fmla="*/ 5742 h 10000"/>
                  <a:gd name="connsiteX11" fmla="*/ 0 w 10000"/>
                  <a:gd name="connsiteY11" fmla="*/ 57 h 10000"/>
                  <a:gd name="connsiteX0" fmla="*/ 0 w 10000"/>
                  <a:gd name="connsiteY0" fmla="*/ 57 h 10000"/>
                  <a:gd name="connsiteX1" fmla="*/ 2214 w 10000"/>
                  <a:gd name="connsiteY1" fmla="*/ 1477 h 10000"/>
                  <a:gd name="connsiteX2" fmla="*/ 4692 w 10000"/>
                  <a:gd name="connsiteY2" fmla="*/ 1241 h 10000"/>
                  <a:gd name="connsiteX3" fmla="*/ 6795 w 10000"/>
                  <a:gd name="connsiteY3" fmla="*/ 4181 h 10000"/>
                  <a:gd name="connsiteX4" fmla="*/ 10000 w 10000"/>
                  <a:gd name="connsiteY4" fmla="*/ 57 h 10000"/>
                  <a:gd name="connsiteX5" fmla="*/ 10000 w 10000"/>
                  <a:gd name="connsiteY5" fmla="*/ 8895 h 10000"/>
                  <a:gd name="connsiteX6" fmla="*/ 7500 w 10000"/>
                  <a:gd name="connsiteY6" fmla="*/ 7791 h 10000"/>
                  <a:gd name="connsiteX7" fmla="*/ 4933 w 10000"/>
                  <a:gd name="connsiteY7" fmla="*/ 9139 h 10000"/>
                  <a:gd name="connsiteX8" fmla="*/ 2500 w 10000"/>
                  <a:gd name="connsiteY8" fmla="*/ 10000 h 10000"/>
                  <a:gd name="connsiteX9" fmla="*/ 884 w 10000"/>
                  <a:gd name="connsiteY9" fmla="*/ 9969 h 10000"/>
                  <a:gd name="connsiteX10" fmla="*/ 1332 w 10000"/>
                  <a:gd name="connsiteY10" fmla="*/ 5742 h 10000"/>
                  <a:gd name="connsiteX11" fmla="*/ 0 w 10000"/>
                  <a:gd name="connsiteY11" fmla="*/ 57 h 10000"/>
                  <a:gd name="connsiteX0" fmla="*/ 0 w 10000"/>
                  <a:gd name="connsiteY0" fmla="*/ 57 h 10580"/>
                  <a:gd name="connsiteX1" fmla="*/ 2214 w 10000"/>
                  <a:gd name="connsiteY1" fmla="*/ 1477 h 10580"/>
                  <a:gd name="connsiteX2" fmla="*/ 4692 w 10000"/>
                  <a:gd name="connsiteY2" fmla="*/ 1241 h 10580"/>
                  <a:gd name="connsiteX3" fmla="*/ 6795 w 10000"/>
                  <a:gd name="connsiteY3" fmla="*/ 4181 h 10580"/>
                  <a:gd name="connsiteX4" fmla="*/ 10000 w 10000"/>
                  <a:gd name="connsiteY4" fmla="*/ 57 h 10580"/>
                  <a:gd name="connsiteX5" fmla="*/ 10000 w 10000"/>
                  <a:gd name="connsiteY5" fmla="*/ 8895 h 10580"/>
                  <a:gd name="connsiteX6" fmla="*/ 6353 w 10000"/>
                  <a:gd name="connsiteY6" fmla="*/ 10580 h 10580"/>
                  <a:gd name="connsiteX7" fmla="*/ 4933 w 10000"/>
                  <a:gd name="connsiteY7" fmla="*/ 9139 h 10580"/>
                  <a:gd name="connsiteX8" fmla="*/ 2500 w 10000"/>
                  <a:gd name="connsiteY8" fmla="*/ 10000 h 10580"/>
                  <a:gd name="connsiteX9" fmla="*/ 884 w 10000"/>
                  <a:gd name="connsiteY9" fmla="*/ 9969 h 10580"/>
                  <a:gd name="connsiteX10" fmla="*/ 1332 w 10000"/>
                  <a:gd name="connsiteY10" fmla="*/ 5742 h 10580"/>
                  <a:gd name="connsiteX11" fmla="*/ 0 w 10000"/>
                  <a:gd name="connsiteY11" fmla="*/ 57 h 10580"/>
                  <a:gd name="connsiteX0" fmla="*/ 0 w 10000"/>
                  <a:gd name="connsiteY0" fmla="*/ 57 h 10832"/>
                  <a:gd name="connsiteX1" fmla="*/ 2214 w 10000"/>
                  <a:gd name="connsiteY1" fmla="*/ 1477 h 10832"/>
                  <a:gd name="connsiteX2" fmla="*/ 4692 w 10000"/>
                  <a:gd name="connsiteY2" fmla="*/ 1241 h 10832"/>
                  <a:gd name="connsiteX3" fmla="*/ 6795 w 10000"/>
                  <a:gd name="connsiteY3" fmla="*/ 4181 h 10832"/>
                  <a:gd name="connsiteX4" fmla="*/ 10000 w 10000"/>
                  <a:gd name="connsiteY4" fmla="*/ 57 h 10832"/>
                  <a:gd name="connsiteX5" fmla="*/ 9253 w 10000"/>
                  <a:gd name="connsiteY5" fmla="*/ 10832 h 10832"/>
                  <a:gd name="connsiteX6" fmla="*/ 6353 w 10000"/>
                  <a:gd name="connsiteY6" fmla="*/ 10580 h 10832"/>
                  <a:gd name="connsiteX7" fmla="*/ 4933 w 10000"/>
                  <a:gd name="connsiteY7" fmla="*/ 9139 h 10832"/>
                  <a:gd name="connsiteX8" fmla="*/ 2500 w 10000"/>
                  <a:gd name="connsiteY8" fmla="*/ 10000 h 10832"/>
                  <a:gd name="connsiteX9" fmla="*/ 884 w 10000"/>
                  <a:gd name="connsiteY9" fmla="*/ 9969 h 10832"/>
                  <a:gd name="connsiteX10" fmla="*/ 1332 w 10000"/>
                  <a:gd name="connsiteY10" fmla="*/ 5742 h 10832"/>
                  <a:gd name="connsiteX11" fmla="*/ 0 w 10000"/>
                  <a:gd name="connsiteY11" fmla="*/ 57 h 10832"/>
                  <a:gd name="connsiteX0" fmla="*/ 0 w 10000"/>
                  <a:gd name="connsiteY0" fmla="*/ 57 h 10832"/>
                  <a:gd name="connsiteX1" fmla="*/ 2214 w 10000"/>
                  <a:gd name="connsiteY1" fmla="*/ 1477 h 10832"/>
                  <a:gd name="connsiteX2" fmla="*/ 4692 w 10000"/>
                  <a:gd name="connsiteY2" fmla="*/ 1241 h 10832"/>
                  <a:gd name="connsiteX3" fmla="*/ 6795 w 10000"/>
                  <a:gd name="connsiteY3" fmla="*/ 4181 h 10832"/>
                  <a:gd name="connsiteX4" fmla="*/ 10000 w 10000"/>
                  <a:gd name="connsiteY4" fmla="*/ 57 h 10832"/>
                  <a:gd name="connsiteX5" fmla="*/ 9253 w 10000"/>
                  <a:gd name="connsiteY5" fmla="*/ 10832 h 10832"/>
                  <a:gd name="connsiteX6" fmla="*/ 6353 w 10000"/>
                  <a:gd name="connsiteY6" fmla="*/ 10580 h 10832"/>
                  <a:gd name="connsiteX7" fmla="*/ 4933 w 10000"/>
                  <a:gd name="connsiteY7" fmla="*/ 9139 h 10832"/>
                  <a:gd name="connsiteX8" fmla="*/ 2500 w 10000"/>
                  <a:gd name="connsiteY8" fmla="*/ 10000 h 10832"/>
                  <a:gd name="connsiteX9" fmla="*/ 884 w 10000"/>
                  <a:gd name="connsiteY9" fmla="*/ 9969 h 10832"/>
                  <a:gd name="connsiteX10" fmla="*/ 1332 w 10000"/>
                  <a:gd name="connsiteY10" fmla="*/ 5742 h 10832"/>
                  <a:gd name="connsiteX11" fmla="*/ 0 w 10000"/>
                  <a:gd name="connsiteY11" fmla="*/ 57 h 10832"/>
                  <a:gd name="connsiteX0" fmla="*/ 0 w 9253"/>
                  <a:gd name="connsiteY0" fmla="*/ 0 h 10775"/>
                  <a:gd name="connsiteX1" fmla="*/ 2214 w 9253"/>
                  <a:gd name="connsiteY1" fmla="*/ 1420 h 10775"/>
                  <a:gd name="connsiteX2" fmla="*/ 4692 w 9253"/>
                  <a:gd name="connsiteY2" fmla="*/ 1184 h 10775"/>
                  <a:gd name="connsiteX3" fmla="*/ 6795 w 9253"/>
                  <a:gd name="connsiteY3" fmla="*/ 4124 h 10775"/>
                  <a:gd name="connsiteX4" fmla="*/ 8122 w 9253"/>
                  <a:gd name="connsiteY4" fmla="*/ 6873 h 10775"/>
                  <a:gd name="connsiteX5" fmla="*/ 9253 w 9253"/>
                  <a:gd name="connsiteY5" fmla="*/ 10775 h 10775"/>
                  <a:gd name="connsiteX6" fmla="*/ 6353 w 9253"/>
                  <a:gd name="connsiteY6" fmla="*/ 10523 h 10775"/>
                  <a:gd name="connsiteX7" fmla="*/ 4933 w 9253"/>
                  <a:gd name="connsiteY7" fmla="*/ 9082 h 10775"/>
                  <a:gd name="connsiteX8" fmla="*/ 2500 w 9253"/>
                  <a:gd name="connsiteY8" fmla="*/ 9943 h 10775"/>
                  <a:gd name="connsiteX9" fmla="*/ 884 w 9253"/>
                  <a:gd name="connsiteY9" fmla="*/ 9912 h 10775"/>
                  <a:gd name="connsiteX10" fmla="*/ 1332 w 9253"/>
                  <a:gd name="connsiteY10" fmla="*/ 5685 h 10775"/>
                  <a:gd name="connsiteX11" fmla="*/ 0 w 9253"/>
                  <a:gd name="connsiteY11" fmla="*/ 0 h 10775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44 w 10000"/>
                  <a:gd name="connsiteY3" fmla="*/ 3827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44 w 10000"/>
                  <a:gd name="connsiteY3" fmla="*/ 3827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205 w 10000"/>
                  <a:gd name="connsiteY3" fmla="*/ 2992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205 w 10000"/>
                  <a:gd name="connsiteY3" fmla="*/ 2992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205 w 10000"/>
                  <a:gd name="connsiteY3" fmla="*/ 2992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205 w 10000"/>
                  <a:gd name="connsiteY3" fmla="*/ 2992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205 w 10000"/>
                  <a:gd name="connsiteY3" fmla="*/ 2992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205 w 10000"/>
                  <a:gd name="connsiteY3" fmla="*/ 2992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076 w 10000"/>
                  <a:gd name="connsiteY3" fmla="*/ 3002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056 w 10000"/>
                  <a:gd name="connsiteY3" fmla="*/ 2673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056 w 10000"/>
                  <a:gd name="connsiteY3" fmla="*/ 2673 h 10000"/>
                  <a:gd name="connsiteX4" fmla="*/ 7322 w 10000"/>
                  <a:gd name="connsiteY4" fmla="*/ 4065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056 w 10000"/>
                  <a:gd name="connsiteY3" fmla="*/ 2673 h 10000"/>
                  <a:gd name="connsiteX4" fmla="*/ 7322 w 10000"/>
                  <a:gd name="connsiteY4" fmla="*/ 4065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000" h="10000">
                    <a:moveTo>
                      <a:pt x="0" y="0"/>
                    </a:moveTo>
                    <a:cubicBezTo>
                      <a:pt x="458" y="309"/>
                      <a:pt x="1548" y="1135"/>
                      <a:pt x="2393" y="1318"/>
                    </a:cubicBezTo>
                    <a:cubicBezTo>
                      <a:pt x="3238" y="1501"/>
                      <a:pt x="4284" y="284"/>
                      <a:pt x="5071" y="1099"/>
                    </a:cubicBezTo>
                    <a:cubicBezTo>
                      <a:pt x="5858" y="1914"/>
                      <a:pt x="5586" y="2840"/>
                      <a:pt x="7322" y="4065"/>
                    </a:cubicBezTo>
                    <a:cubicBezTo>
                      <a:pt x="7346" y="5007"/>
                      <a:pt x="7456" y="5460"/>
                      <a:pt x="8778" y="6379"/>
                    </a:cubicBezTo>
                    <a:cubicBezTo>
                      <a:pt x="9500" y="7498"/>
                      <a:pt x="9593" y="8793"/>
                      <a:pt x="10000" y="10000"/>
                    </a:cubicBezTo>
                    <a:cubicBezTo>
                      <a:pt x="9669" y="8057"/>
                      <a:pt x="7644" y="10028"/>
                      <a:pt x="6866" y="9766"/>
                    </a:cubicBezTo>
                    <a:cubicBezTo>
                      <a:pt x="6088" y="9504"/>
                      <a:pt x="6025" y="8519"/>
                      <a:pt x="5331" y="8429"/>
                    </a:cubicBezTo>
                    <a:cubicBezTo>
                      <a:pt x="4637" y="8339"/>
                      <a:pt x="4194" y="9228"/>
                      <a:pt x="2702" y="9228"/>
                    </a:cubicBezTo>
                    <a:cubicBezTo>
                      <a:pt x="1209" y="9228"/>
                      <a:pt x="1790" y="9119"/>
                      <a:pt x="955" y="9199"/>
                    </a:cubicBezTo>
                    <a:cubicBezTo>
                      <a:pt x="1563" y="7591"/>
                      <a:pt x="1442" y="6378"/>
                      <a:pt x="1440" y="5276"/>
                    </a:cubicBezTo>
                    <a:cubicBezTo>
                      <a:pt x="1442" y="3644"/>
                      <a:pt x="404" y="1931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45" name="그룹 44"/>
              <p:cNvGrpSpPr/>
              <p:nvPr/>
            </p:nvGrpSpPr>
            <p:grpSpPr>
              <a:xfrm>
                <a:off x="5730108" y="1451480"/>
                <a:ext cx="5281636" cy="3348379"/>
                <a:chOff x="5730108" y="1451480"/>
                <a:chExt cx="5281636" cy="3348379"/>
              </a:xfrm>
            </p:grpSpPr>
            <p:grpSp>
              <p:nvGrpSpPr>
                <p:cNvPr id="46" name="그룹 45"/>
                <p:cNvGrpSpPr/>
                <p:nvPr/>
              </p:nvGrpSpPr>
              <p:grpSpPr>
                <a:xfrm>
                  <a:off x="7703631" y="2507645"/>
                  <a:ext cx="1912406" cy="1344279"/>
                  <a:chOff x="2344896" y="2752097"/>
                  <a:chExt cx="1557737" cy="1094973"/>
                </a:xfrm>
              </p:grpSpPr>
              <p:sp>
                <p:nvSpPr>
                  <p:cNvPr id="105" name="자유형 104"/>
                  <p:cNvSpPr/>
                  <p:nvPr/>
                </p:nvSpPr>
                <p:spPr>
                  <a:xfrm rot="21332589" flipH="1" flipV="1">
                    <a:off x="2363862" y="3060386"/>
                    <a:ext cx="1535234" cy="786684"/>
                  </a:xfrm>
                  <a:custGeom>
                    <a:avLst/>
                    <a:gdLst>
                      <a:gd name="connsiteX0" fmla="*/ 13945 w 1557277"/>
                      <a:gd name="connsiteY0" fmla="*/ 435357 h 788122"/>
                      <a:gd name="connsiteX1" fmla="*/ 480670 w 1557277"/>
                      <a:gd name="connsiteY1" fmla="*/ 702057 h 788122"/>
                      <a:gd name="connsiteX2" fmla="*/ 1090270 w 1557277"/>
                      <a:gd name="connsiteY2" fmla="*/ 340107 h 788122"/>
                      <a:gd name="connsiteX3" fmla="*/ 1509370 w 1557277"/>
                      <a:gd name="connsiteY3" fmla="*/ 787782 h 788122"/>
                      <a:gd name="connsiteX4" fmla="*/ 1480795 w 1557277"/>
                      <a:gd name="connsiteY4" fmla="*/ 406782 h 788122"/>
                      <a:gd name="connsiteX5" fmla="*/ 909295 w 1557277"/>
                      <a:gd name="connsiteY5" fmla="*/ 16257 h 788122"/>
                      <a:gd name="connsiteX6" fmla="*/ 194920 w 1557277"/>
                      <a:gd name="connsiteY6" fmla="*/ 111507 h 788122"/>
                      <a:gd name="connsiteX7" fmla="*/ 13945 w 1557277"/>
                      <a:gd name="connsiteY7" fmla="*/ 435357 h 788122"/>
                      <a:gd name="connsiteX0" fmla="*/ 13945 w 1557040"/>
                      <a:gd name="connsiteY0" fmla="*/ 435357 h 787787"/>
                      <a:gd name="connsiteX1" fmla="*/ 480670 w 1557040"/>
                      <a:gd name="connsiteY1" fmla="*/ 702057 h 787787"/>
                      <a:gd name="connsiteX2" fmla="*/ 1093845 w 1557040"/>
                      <a:gd name="connsiteY2" fmla="*/ 416817 h 787787"/>
                      <a:gd name="connsiteX3" fmla="*/ 1509370 w 1557040"/>
                      <a:gd name="connsiteY3" fmla="*/ 787782 h 787787"/>
                      <a:gd name="connsiteX4" fmla="*/ 1480795 w 1557040"/>
                      <a:gd name="connsiteY4" fmla="*/ 406782 h 787787"/>
                      <a:gd name="connsiteX5" fmla="*/ 909295 w 1557040"/>
                      <a:gd name="connsiteY5" fmla="*/ 16257 h 787787"/>
                      <a:gd name="connsiteX6" fmla="*/ 194920 w 1557040"/>
                      <a:gd name="connsiteY6" fmla="*/ 111507 h 787787"/>
                      <a:gd name="connsiteX7" fmla="*/ 13945 w 1557040"/>
                      <a:gd name="connsiteY7" fmla="*/ 435357 h 787787"/>
                      <a:gd name="connsiteX0" fmla="*/ 13945 w 1557040"/>
                      <a:gd name="connsiteY0" fmla="*/ 435357 h 787788"/>
                      <a:gd name="connsiteX1" fmla="*/ 480670 w 1557040"/>
                      <a:gd name="connsiteY1" fmla="*/ 702057 h 787788"/>
                      <a:gd name="connsiteX2" fmla="*/ 1093845 w 1557040"/>
                      <a:gd name="connsiteY2" fmla="*/ 416817 h 787788"/>
                      <a:gd name="connsiteX3" fmla="*/ 1509370 w 1557040"/>
                      <a:gd name="connsiteY3" fmla="*/ 787782 h 787788"/>
                      <a:gd name="connsiteX4" fmla="*/ 1480795 w 1557040"/>
                      <a:gd name="connsiteY4" fmla="*/ 406782 h 787788"/>
                      <a:gd name="connsiteX5" fmla="*/ 909295 w 1557040"/>
                      <a:gd name="connsiteY5" fmla="*/ 16257 h 787788"/>
                      <a:gd name="connsiteX6" fmla="*/ 194920 w 1557040"/>
                      <a:gd name="connsiteY6" fmla="*/ 111507 h 787788"/>
                      <a:gd name="connsiteX7" fmla="*/ 13945 w 1557040"/>
                      <a:gd name="connsiteY7" fmla="*/ 435357 h 787788"/>
                      <a:gd name="connsiteX0" fmla="*/ 13945 w 1557040"/>
                      <a:gd name="connsiteY0" fmla="*/ 435357 h 787787"/>
                      <a:gd name="connsiteX1" fmla="*/ 480667 w 1557040"/>
                      <a:gd name="connsiteY1" fmla="*/ 702057 h 787787"/>
                      <a:gd name="connsiteX2" fmla="*/ 1093845 w 1557040"/>
                      <a:gd name="connsiteY2" fmla="*/ 416817 h 787787"/>
                      <a:gd name="connsiteX3" fmla="*/ 1509370 w 1557040"/>
                      <a:gd name="connsiteY3" fmla="*/ 787782 h 787787"/>
                      <a:gd name="connsiteX4" fmla="*/ 1480795 w 1557040"/>
                      <a:gd name="connsiteY4" fmla="*/ 406782 h 787787"/>
                      <a:gd name="connsiteX5" fmla="*/ 909295 w 1557040"/>
                      <a:gd name="connsiteY5" fmla="*/ 16257 h 787787"/>
                      <a:gd name="connsiteX6" fmla="*/ 194920 w 1557040"/>
                      <a:gd name="connsiteY6" fmla="*/ 111507 h 787787"/>
                      <a:gd name="connsiteX7" fmla="*/ 13945 w 1557040"/>
                      <a:gd name="connsiteY7" fmla="*/ 435357 h 787787"/>
                      <a:gd name="connsiteX0" fmla="*/ 13798 w 1556893"/>
                      <a:gd name="connsiteY0" fmla="*/ 434978 h 787408"/>
                      <a:gd name="connsiteX1" fmla="*/ 480520 w 1556893"/>
                      <a:gd name="connsiteY1" fmla="*/ 701678 h 787408"/>
                      <a:gd name="connsiteX2" fmla="*/ 1093698 w 1556893"/>
                      <a:gd name="connsiteY2" fmla="*/ 416438 h 787408"/>
                      <a:gd name="connsiteX3" fmla="*/ 1509223 w 1556893"/>
                      <a:gd name="connsiteY3" fmla="*/ 787403 h 787408"/>
                      <a:gd name="connsiteX4" fmla="*/ 1480648 w 1556893"/>
                      <a:gd name="connsiteY4" fmla="*/ 406403 h 787408"/>
                      <a:gd name="connsiteX5" fmla="*/ 909148 w 1556893"/>
                      <a:gd name="connsiteY5" fmla="*/ 15878 h 787408"/>
                      <a:gd name="connsiteX6" fmla="*/ 194773 w 1556893"/>
                      <a:gd name="connsiteY6" fmla="*/ 111128 h 787408"/>
                      <a:gd name="connsiteX7" fmla="*/ 13798 w 1556893"/>
                      <a:gd name="connsiteY7" fmla="*/ 434978 h 787408"/>
                      <a:gd name="connsiteX0" fmla="*/ 13320 w 1562210"/>
                      <a:gd name="connsiteY0" fmla="*/ 385854 h 786505"/>
                      <a:gd name="connsiteX1" fmla="*/ 485837 w 1562210"/>
                      <a:gd name="connsiteY1" fmla="*/ 700775 h 786505"/>
                      <a:gd name="connsiteX2" fmla="*/ 1099015 w 1562210"/>
                      <a:gd name="connsiteY2" fmla="*/ 415535 h 786505"/>
                      <a:gd name="connsiteX3" fmla="*/ 1514540 w 1562210"/>
                      <a:gd name="connsiteY3" fmla="*/ 786500 h 786505"/>
                      <a:gd name="connsiteX4" fmla="*/ 1485965 w 1562210"/>
                      <a:gd name="connsiteY4" fmla="*/ 405500 h 786505"/>
                      <a:gd name="connsiteX5" fmla="*/ 914465 w 1562210"/>
                      <a:gd name="connsiteY5" fmla="*/ 14975 h 786505"/>
                      <a:gd name="connsiteX6" fmla="*/ 200090 w 1562210"/>
                      <a:gd name="connsiteY6" fmla="*/ 110225 h 786505"/>
                      <a:gd name="connsiteX7" fmla="*/ 13320 w 1562210"/>
                      <a:gd name="connsiteY7" fmla="*/ 385854 h 786505"/>
                      <a:gd name="connsiteX0" fmla="*/ 16140 w 1535234"/>
                      <a:gd name="connsiteY0" fmla="*/ 395999 h 786684"/>
                      <a:gd name="connsiteX1" fmla="*/ 458861 w 1535234"/>
                      <a:gd name="connsiteY1" fmla="*/ 700954 h 786684"/>
                      <a:gd name="connsiteX2" fmla="*/ 1072039 w 1535234"/>
                      <a:gd name="connsiteY2" fmla="*/ 415714 h 786684"/>
                      <a:gd name="connsiteX3" fmla="*/ 1487564 w 1535234"/>
                      <a:gd name="connsiteY3" fmla="*/ 786679 h 786684"/>
                      <a:gd name="connsiteX4" fmla="*/ 1458989 w 1535234"/>
                      <a:gd name="connsiteY4" fmla="*/ 405679 h 786684"/>
                      <a:gd name="connsiteX5" fmla="*/ 887489 w 1535234"/>
                      <a:gd name="connsiteY5" fmla="*/ 15154 h 786684"/>
                      <a:gd name="connsiteX6" fmla="*/ 173114 w 1535234"/>
                      <a:gd name="connsiteY6" fmla="*/ 110404 h 786684"/>
                      <a:gd name="connsiteX7" fmla="*/ 16140 w 1535234"/>
                      <a:gd name="connsiteY7" fmla="*/ 395999 h 786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535234" h="786684">
                        <a:moveTo>
                          <a:pt x="16140" y="395999"/>
                        </a:moveTo>
                        <a:cubicBezTo>
                          <a:pt x="63765" y="494424"/>
                          <a:pt x="282878" y="697668"/>
                          <a:pt x="458861" y="700954"/>
                        </a:cubicBezTo>
                        <a:cubicBezTo>
                          <a:pt x="634844" y="704240"/>
                          <a:pt x="900589" y="401427"/>
                          <a:pt x="1072039" y="415714"/>
                        </a:cubicBezTo>
                        <a:cubicBezTo>
                          <a:pt x="1243489" y="430001"/>
                          <a:pt x="1423072" y="788352"/>
                          <a:pt x="1487564" y="786679"/>
                        </a:cubicBezTo>
                        <a:cubicBezTo>
                          <a:pt x="1552056" y="785007"/>
                          <a:pt x="1559002" y="534267"/>
                          <a:pt x="1458989" y="405679"/>
                        </a:cubicBezTo>
                        <a:cubicBezTo>
                          <a:pt x="1358977" y="277091"/>
                          <a:pt x="1101801" y="64366"/>
                          <a:pt x="887489" y="15154"/>
                        </a:cubicBezTo>
                        <a:cubicBezTo>
                          <a:pt x="673177" y="-34058"/>
                          <a:pt x="318339" y="46930"/>
                          <a:pt x="173114" y="110404"/>
                        </a:cubicBezTo>
                        <a:cubicBezTo>
                          <a:pt x="27889" y="173878"/>
                          <a:pt x="-31485" y="297574"/>
                          <a:pt x="16140" y="395999"/>
                        </a:cubicBezTo>
                        <a:close/>
                      </a:path>
                    </a:pathLst>
                  </a:custGeom>
                  <a:solidFill>
                    <a:srgbClr val="10218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dirty="0"/>
                  </a:p>
                </p:txBody>
              </p:sp>
              <p:sp>
                <p:nvSpPr>
                  <p:cNvPr id="106" name="자유형 105"/>
                  <p:cNvSpPr/>
                  <p:nvPr/>
                </p:nvSpPr>
                <p:spPr>
                  <a:xfrm>
                    <a:off x="2344896" y="2752097"/>
                    <a:ext cx="1557737" cy="757186"/>
                  </a:xfrm>
                  <a:custGeom>
                    <a:avLst/>
                    <a:gdLst>
                      <a:gd name="connsiteX0" fmla="*/ 13945 w 1557277"/>
                      <a:gd name="connsiteY0" fmla="*/ 435357 h 788122"/>
                      <a:gd name="connsiteX1" fmla="*/ 480670 w 1557277"/>
                      <a:gd name="connsiteY1" fmla="*/ 702057 h 788122"/>
                      <a:gd name="connsiteX2" fmla="*/ 1090270 w 1557277"/>
                      <a:gd name="connsiteY2" fmla="*/ 340107 h 788122"/>
                      <a:gd name="connsiteX3" fmla="*/ 1509370 w 1557277"/>
                      <a:gd name="connsiteY3" fmla="*/ 787782 h 788122"/>
                      <a:gd name="connsiteX4" fmla="*/ 1480795 w 1557277"/>
                      <a:gd name="connsiteY4" fmla="*/ 406782 h 788122"/>
                      <a:gd name="connsiteX5" fmla="*/ 909295 w 1557277"/>
                      <a:gd name="connsiteY5" fmla="*/ 16257 h 788122"/>
                      <a:gd name="connsiteX6" fmla="*/ 194920 w 1557277"/>
                      <a:gd name="connsiteY6" fmla="*/ 111507 h 788122"/>
                      <a:gd name="connsiteX7" fmla="*/ 13945 w 1557277"/>
                      <a:gd name="connsiteY7" fmla="*/ 435357 h 788122"/>
                      <a:gd name="connsiteX0" fmla="*/ 13945 w 1556645"/>
                      <a:gd name="connsiteY0" fmla="*/ 435357 h 787811"/>
                      <a:gd name="connsiteX1" fmla="*/ 480670 w 1556645"/>
                      <a:gd name="connsiteY1" fmla="*/ 702057 h 787811"/>
                      <a:gd name="connsiteX2" fmla="*/ 1099795 w 1556645"/>
                      <a:gd name="connsiteY2" fmla="*/ 387732 h 787811"/>
                      <a:gd name="connsiteX3" fmla="*/ 1509370 w 1556645"/>
                      <a:gd name="connsiteY3" fmla="*/ 787782 h 787811"/>
                      <a:gd name="connsiteX4" fmla="*/ 1480795 w 1556645"/>
                      <a:gd name="connsiteY4" fmla="*/ 406782 h 787811"/>
                      <a:gd name="connsiteX5" fmla="*/ 909295 w 1556645"/>
                      <a:gd name="connsiteY5" fmla="*/ 16257 h 787811"/>
                      <a:gd name="connsiteX6" fmla="*/ 194920 w 1556645"/>
                      <a:gd name="connsiteY6" fmla="*/ 111507 h 787811"/>
                      <a:gd name="connsiteX7" fmla="*/ 13945 w 1556645"/>
                      <a:gd name="connsiteY7" fmla="*/ 435357 h 787811"/>
                      <a:gd name="connsiteX0" fmla="*/ 13945 w 1568865"/>
                      <a:gd name="connsiteY0" fmla="*/ 435357 h 702316"/>
                      <a:gd name="connsiteX1" fmla="*/ 480670 w 1568865"/>
                      <a:gd name="connsiteY1" fmla="*/ 702057 h 702316"/>
                      <a:gd name="connsiteX2" fmla="*/ 1099795 w 1568865"/>
                      <a:gd name="connsiteY2" fmla="*/ 387732 h 702316"/>
                      <a:gd name="connsiteX3" fmla="*/ 1528420 w 1568865"/>
                      <a:gd name="connsiteY3" fmla="*/ 663957 h 702316"/>
                      <a:gd name="connsiteX4" fmla="*/ 1480795 w 1568865"/>
                      <a:gd name="connsiteY4" fmla="*/ 406782 h 702316"/>
                      <a:gd name="connsiteX5" fmla="*/ 909295 w 1568865"/>
                      <a:gd name="connsiteY5" fmla="*/ 16257 h 702316"/>
                      <a:gd name="connsiteX6" fmla="*/ 194920 w 1568865"/>
                      <a:gd name="connsiteY6" fmla="*/ 111507 h 702316"/>
                      <a:gd name="connsiteX7" fmla="*/ 13945 w 1568865"/>
                      <a:gd name="connsiteY7" fmla="*/ 435357 h 702316"/>
                      <a:gd name="connsiteX0" fmla="*/ 13945 w 1568865"/>
                      <a:gd name="connsiteY0" fmla="*/ 435357 h 702316"/>
                      <a:gd name="connsiteX1" fmla="*/ 480670 w 1568865"/>
                      <a:gd name="connsiteY1" fmla="*/ 702057 h 702316"/>
                      <a:gd name="connsiteX2" fmla="*/ 1099795 w 1568865"/>
                      <a:gd name="connsiteY2" fmla="*/ 387732 h 702316"/>
                      <a:gd name="connsiteX3" fmla="*/ 1528420 w 1568865"/>
                      <a:gd name="connsiteY3" fmla="*/ 663957 h 702316"/>
                      <a:gd name="connsiteX4" fmla="*/ 1480795 w 1568865"/>
                      <a:gd name="connsiteY4" fmla="*/ 406782 h 702316"/>
                      <a:gd name="connsiteX5" fmla="*/ 909295 w 1568865"/>
                      <a:gd name="connsiteY5" fmla="*/ 16257 h 702316"/>
                      <a:gd name="connsiteX6" fmla="*/ 194920 w 1568865"/>
                      <a:gd name="connsiteY6" fmla="*/ 111507 h 702316"/>
                      <a:gd name="connsiteX7" fmla="*/ 13945 w 1568865"/>
                      <a:gd name="connsiteY7" fmla="*/ 435357 h 702316"/>
                      <a:gd name="connsiteX0" fmla="*/ 13945 w 1568865"/>
                      <a:gd name="connsiteY0" fmla="*/ 435357 h 702316"/>
                      <a:gd name="connsiteX1" fmla="*/ 480670 w 1568865"/>
                      <a:gd name="connsiteY1" fmla="*/ 702057 h 702316"/>
                      <a:gd name="connsiteX2" fmla="*/ 1099795 w 1568865"/>
                      <a:gd name="connsiteY2" fmla="*/ 387732 h 702316"/>
                      <a:gd name="connsiteX3" fmla="*/ 1528420 w 1568865"/>
                      <a:gd name="connsiteY3" fmla="*/ 702057 h 702316"/>
                      <a:gd name="connsiteX4" fmla="*/ 1480795 w 1568865"/>
                      <a:gd name="connsiteY4" fmla="*/ 406782 h 702316"/>
                      <a:gd name="connsiteX5" fmla="*/ 909295 w 1568865"/>
                      <a:gd name="connsiteY5" fmla="*/ 16257 h 702316"/>
                      <a:gd name="connsiteX6" fmla="*/ 194920 w 1568865"/>
                      <a:gd name="connsiteY6" fmla="*/ 111507 h 702316"/>
                      <a:gd name="connsiteX7" fmla="*/ 13945 w 1568865"/>
                      <a:gd name="connsiteY7" fmla="*/ 435357 h 702316"/>
                      <a:gd name="connsiteX0" fmla="*/ 13945 w 1554645"/>
                      <a:gd name="connsiteY0" fmla="*/ 435357 h 702316"/>
                      <a:gd name="connsiteX1" fmla="*/ 480670 w 1554645"/>
                      <a:gd name="connsiteY1" fmla="*/ 702057 h 702316"/>
                      <a:gd name="connsiteX2" fmla="*/ 1099795 w 1554645"/>
                      <a:gd name="connsiteY2" fmla="*/ 387732 h 702316"/>
                      <a:gd name="connsiteX3" fmla="*/ 1528420 w 1554645"/>
                      <a:gd name="connsiteY3" fmla="*/ 702057 h 702316"/>
                      <a:gd name="connsiteX4" fmla="*/ 1442695 w 1554645"/>
                      <a:gd name="connsiteY4" fmla="*/ 387732 h 702316"/>
                      <a:gd name="connsiteX5" fmla="*/ 909295 w 1554645"/>
                      <a:gd name="connsiteY5" fmla="*/ 16257 h 702316"/>
                      <a:gd name="connsiteX6" fmla="*/ 194920 w 1554645"/>
                      <a:gd name="connsiteY6" fmla="*/ 111507 h 702316"/>
                      <a:gd name="connsiteX7" fmla="*/ 13945 w 1554645"/>
                      <a:gd name="connsiteY7" fmla="*/ 435357 h 702316"/>
                      <a:gd name="connsiteX0" fmla="*/ 13945 w 1554645"/>
                      <a:gd name="connsiteY0" fmla="*/ 435357 h 757186"/>
                      <a:gd name="connsiteX1" fmla="*/ 480670 w 1554645"/>
                      <a:gd name="connsiteY1" fmla="*/ 702057 h 757186"/>
                      <a:gd name="connsiteX2" fmla="*/ 1099795 w 1554645"/>
                      <a:gd name="connsiteY2" fmla="*/ 387732 h 757186"/>
                      <a:gd name="connsiteX3" fmla="*/ 1528420 w 1554645"/>
                      <a:gd name="connsiteY3" fmla="*/ 702057 h 757186"/>
                      <a:gd name="connsiteX4" fmla="*/ 1442695 w 1554645"/>
                      <a:gd name="connsiteY4" fmla="*/ 387732 h 757186"/>
                      <a:gd name="connsiteX5" fmla="*/ 909295 w 1554645"/>
                      <a:gd name="connsiteY5" fmla="*/ 16257 h 757186"/>
                      <a:gd name="connsiteX6" fmla="*/ 194920 w 1554645"/>
                      <a:gd name="connsiteY6" fmla="*/ 111507 h 757186"/>
                      <a:gd name="connsiteX7" fmla="*/ 13945 w 1554645"/>
                      <a:gd name="connsiteY7" fmla="*/ 435357 h 757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554645" h="757186">
                        <a:moveTo>
                          <a:pt x="13945" y="435357"/>
                        </a:moveTo>
                        <a:cubicBezTo>
                          <a:pt x="61570" y="533782"/>
                          <a:pt x="299695" y="709994"/>
                          <a:pt x="480670" y="702057"/>
                        </a:cubicBezTo>
                        <a:cubicBezTo>
                          <a:pt x="661645" y="694120"/>
                          <a:pt x="925170" y="387732"/>
                          <a:pt x="1099795" y="387732"/>
                        </a:cubicBezTo>
                        <a:cubicBezTo>
                          <a:pt x="1274420" y="387732"/>
                          <a:pt x="1512720" y="647106"/>
                          <a:pt x="1528420" y="702057"/>
                        </a:cubicBezTo>
                        <a:cubicBezTo>
                          <a:pt x="1585570" y="902082"/>
                          <a:pt x="1545883" y="502032"/>
                          <a:pt x="1442695" y="387732"/>
                        </a:cubicBezTo>
                        <a:cubicBezTo>
                          <a:pt x="1339508" y="273432"/>
                          <a:pt x="1123607" y="65469"/>
                          <a:pt x="909295" y="16257"/>
                        </a:cubicBezTo>
                        <a:cubicBezTo>
                          <a:pt x="694983" y="-32955"/>
                          <a:pt x="345733" y="38482"/>
                          <a:pt x="194920" y="111507"/>
                        </a:cubicBezTo>
                        <a:cubicBezTo>
                          <a:pt x="44107" y="184532"/>
                          <a:pt x="-33680" y="336932"/>
                          <a:pt x="13945" y="435357"/>
                        </a:cubicBezTo>
                        <a:close/>
                      </a:path>
                    </a:pathLst>
                  </a:custGeom>
                  <a:solidFill>
                    <a:srgbClr val="E3001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48" name="그룹 47"/>
                <p:cNvGrpSpPr/>
                <p:nvPr/>
              </p:nvGrpSpPr>
              <p:grpSpPr>
                <a:xfrm>
                  <a:off x="9006175" y="2485435"/>
                  <a:ext cx="852188" cy="424191"/>
                  <a:chOff x="3332402" y="2638054"/>
                  <a:chExt cx="694144" cy="345522"/>
                </a:xfrm>
              </p:grpSpPr>
              <p:sp>
                <p:nvSpPr>
                  <p:cNvPr id="100" name="직사각형 99"/>
                  <p:cNvSpPr/>
                  <p:nvPr/>
                </p:nvSpPr>
                <p:spPr>
                  <a:xfrm rot="7177615">
                    <a:off x="3728929" y="2589358"/>
                    <a:ext cx="48994" cy="146386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01" name="직사각형 100"/>
                  <p:cNvSpPr/>
                  <p:nvPr/>
                </p:nvSpPr>
                <p:spPr>
                  <a:xfrm rot="7177615">
                    <a:off x="3886521" y="2699914"/>
                    <a:ext cx="81996" cy="125292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02" name="직사각형 38"/>
                  <p:cNvSpPr/>
                  <p:nvPr/>
                </p:nvSpPr>
                <p:spPr>
                  <a:xfrm rot="7617803">
                    <a:off x="3663134" y="2430292"/>
                    <a:ext cx="94073" cy="632750"/>
                  </a:xfrm>
                  <a:custGeom>
                    <a:avLst/>
                    <a:gdLst>
                      <a:gd name="connsiteX0" fmla="*/ 0 w 78410"/>
                      <a:gd name="connsiteY0" fmla="*/ 0 h 632750"/>
                      <a:gd name="connsiteX1" fmla="*/ 78410 w 78410"/>
                      <a:gd name="connsiteY1" fmla="*/ 0 h 632750"/>
                      <a:gd name="connsiteX2" fmla="*/ 78410 w 78410"/>
                      <a:gd name="connsiteY2" fmla="*/ 632750 h 632750"/>
                      <a:gd name="connsiteX3" fmla="*/ 0 w 78410"/>
                      <a:gd name="connsiteY3" fmla="*/ 632750 h 632750"/>
                      <a:gd name="connsiteX4" fmla="*/ 0 w 78410"/>
                      <a:gd name="connsiteY4" fmla="*/ 0 h 632750"/>
                      <a:gd name="connsiteX0" fmla="*/ 0 w 94073"/>
                      <a:gd name="connsiteY0" fmla="*/ 0 h 632750"/>
                      <a:gd name="connsiteX1" fmla="*/ 78410 w 94073"/>
                      <a:gd name="connsiteY1" fmla="*/ 0 h 632750"/>
                      <a:gd name="connsiteX2" fmla="*/ 93558 w 94073"/>
                      <a:gd name="connsiteY2" fmla="*/ 299476 h 632750"/>
                      <a:gd name="connsiteX3" fmla="*/ 78410 w 94073"/>
                      <a:gd name="connsiteY3" fmla="*/ 632750 h 632750"/>
                      <a:gd name="connsiteX4" fmla="*/ 0 w 94073"/>
                      <a:gd name="connsiteY4" fmla="*/ 632750 h 632750"/>
                      <a:gd name="connsiteX5" fmla="*/ 0 w 94073"/>
                      <a:gd name="connsiteY5" fmla="*/ 0 h 632750"/>
                      <a:gd name="connsiteX0" fmla="*/ 0 w 94073"/>
                      <a:gd name="connsiteY0" fmla="*/ 0 h 632750"/>
                      <a:gd name="connsiteX1" fmla="*/ 78410 w 94073"/>
                      <a:gd name="connsiteY1" fmla="*/ 0 h 632750"/>
                      <a:gd name="connsiteX2" fmla="*/ 93558 w 94073"/>
                      <a:gd name="connsiteY2" fmla="*/ 299476 h 632750"/>
                      <a:gd name="connsiteX3" fmla="*/ 78410 w 94073"/>
                      <a:gd name="connsiteY3" fmla="*/ 632750 h 632750"/>
                      <a:gd name="connsiteX4" fmla="*/ 0 w 94073"/>
                      <a:gd name="connsiteY4" fmla="*/ 632750 h 632750"/>
                      <a:gd name="connsiteX5" fmla="*/ 11018 w 94073"/>
                      <a:gd name="connsiteY5" fmla="*/ 305960 h 632750"/>
                      <a:gd name="connsiteX6" fmla="*/ 0 w 94073"/>
                      <a:gd name="connsiteY6" fmla="*/ 0 h 632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4073" h="632750">
                        <a:moveTo>
                          <a:pt x="0" y="0"/>
                        </a:moveTo>
                        <a:lnTo>
                          <a:pt x="78410" y="0"/>
                        </a:lnTo>
                        <a:cubicBezTo>
                          <a:pt x="74149" y="101534"/>
                          <a:pt x="97819" y="197942"/>
                          <a:pt x="93558" y="299476"/>
                        </a:cubicBezTo>
                        <a:lnTo>
                          <a:pt x="78410" y="632750"/>
                        </a:lnTo>
                        <a:lnTo>
                          <a:pt x="0" y="632750"/>
                        </a:lnTo>
                        <a:cubicBezTo>
                          <a:pt x="290" y="526366"/>
                          <a:pt x="10728" y="412344"/>
                          <a:pt x="11018" y="30596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03" name="직사각형 102"/>
                  <p:cNvSpPr/>
                  <p:nvPr/>
                </p:nvSpPr>
                <p:spPr>
                  <a:xfrm rot="7694986">
                    <a:off x="3468939" y="2552439"/>
                    <a:ext cx="68234" cy="341308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04" name="직사각형 103"/>
                  <p:cNvSpPr/>
                  <p:nvPr/>
                </p:nvSpPr>
                <p:spPr>
                  <a:xfrm rot="7477516">
                    <a:off x="3762446" y="2801329"/>
                    <a:ext cx="70814" cy="29367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82" name="그룹 81"/>
                <p:cNvGrpSpPr/>
                <p:nvPr/>
              </p:nvGrpSpPr>
              <p:grpSpPr>
                <a:xfrm>
                  <a:off x="10009471" y="3414085"/>
                  <a:ext cx="989994" cy="788395"/>
                  <a:chOff x="4149630" y="3394479"/>
                  <a:chExt cx="806393" cy="642182"/>
                </a:xfrm>
              </p:grpSpPr>
              <p:sp>
                <p:nvSpPr>
                  <p:cNvPr id="94" name="직사각형 93"/>
                  <p:cNvSpPr/>
                  <p:nvPr/>
                </p:nvSpPr>
                <p:spPr>
                  <a:xfrm rot="2019684">
                    <a:off x="4330838" y="3394479"/>
                    <a:ext cx="179088" cy="185726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5" name="직사각형 94"/>
                  <p:cNvSpPr/>
                  <p:nvPr/>
                </p:nvSpPr>
                <p:spPr>
                  <a:xfrm rot="2019684">
                    <a:off x="4573394" y="3444213"/>
                    <a:ext cx="168851" cy="217975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6" name="직사각형 95"/>
                  <p:cNvSpPr/>
                  <p:nvPr/>
                </p:nvSpPr>
                <p:spPr>
                  <a:xfrm rot="2019684">
                    <a:off x="4783185" y="3549604"/>
                    <a:ext cx="172838" cy="199961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7" name="직사각형 96"/>
                  <p:cNvSpPr/>
                  <p:nvPr/>
                </p:nvSpPr>
                <p:spPr>
                  <a:xfrm rot="2019684">
                    <a:off x="4380697" y="3682190"/>
                    <a:ext cx="182101" cy="24676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8" name="직사각형 97"/>
                  <p:cNvSpPr/>
                  <p:nvPr/>
                </p:nvSpPr>
                <p:spPr>
                  <a:xfrm rot="2019684">
                    <a:off x="4149630" y="3585826"/>
                    <a:ext cx="182101" cy="24676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9" name="직사각형 98"/>
                  <p:cNvSpPr/>
                  <p:nvPr/>
                </p:nvSpPr>
                <p:spPr>
                  <a:xfrm rot="2019684">
                    <a:off x="4599852" y="3789892"/>
                    <a:ext cx="182101" cy="24676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83" name="순서도: 천공 테이프 4"/>
                <p:cNvSpPr/>
                <p:nvPr/>
              </p:nvSpPr>
              <p:spPr>
                <a:xfrm rot="21242496">
                  <a:off x="5730108" y="1549175"/>
                  <a:ext cx="3302763" cy="3250684"/>
                </a:xfrm>
                <a:custGeom>
                  <a:avLst/>
                  <a:gdLst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5000 w 10000"/>
                    <a:gd name="connsiteY7" fmla="*/ 9000 h 10000"/>
                    <a:gd name="connsiteX8" fmla="*/ 2500 w 10000"/>
                    <a:gd name="connsiteY8" fmla="*/ 10000 h 10000"/>
                    <a:gd name="connsiteX9" fmla="*/ 0 w 10000"/>
                    <a:gd name="connsiteY9" fmla="*/ 9000 h 10000"/>
                    <a:gd name="connsiteX10" fmla="*/ 0 w 10000"/>
                    <a:gd name="connsiteY10" fmla="*/ 1000 h 10000"/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5000 w 10000"/>
                    <a:gd name="connsiteY7" fmla="*/ 9000 h 10000"/>
                    <a:gd name="connsiteX8" fmla="*/ 2500 w 10000"/>
                    <a:gd name="connsiteY8" fmla="*/ 10000 h 10000"/>
                    <a:gd name="connsiteX9" fmla="*/ 0 w 10000"/>
                    <a:gd name="connsiteY9" fmla="*/ 9000 h 10000"/>
                    <a:gd name="connsiteX10" fmla="*/ 1332 w 10000"/>
                    <a:gd name="connsiteY10" fmla="*/ 6145 h 10000"/>
                    <a:gd name="connsiteX11" fmla="*/ 0 w 10000"/>
                    <a:gd name="connsiteY11" fmla="*/ 1000 h 10000"/>
                    <a:gd name="connsiteX0" fmla="*/ 0 w 10000"/>
                    <a:gd name="connsiteY0" fmla="*/ 1000 h 10292"/>
                    <a:gd name="connsiteX1" fmla="*/ 2500 w 10000"/>
                    <a:gd name="connsiteY1" fmla="*/ 2000 h 10292"/>
                    <a:gd name="connsiteX2" fmla="*/ 5000 w 10000"/>
                    <a:gd name="connsiteY2" fmla="*/ 1000 h 10292"/>
                    <a:gd name="connsiteX3" fmla="*/ 7500 w 10000"/>
                    <a:gd name="connsiteY3" fmla="*/ 0 h 10292"/>
                    <a:gd name="connsiteX4" fmla="*/ 10000 w 10000"/>
                    <a:gd name="connsiteY4" fmla="*/ 1000 h 10292"/>
                    <a:gd name="connsiteX5" fmla="*/ 10000 w 10000"/>
                    <a:gd name="connsiteY5" fmla="*/ 9000 h 10292"/>
                    <a:gd name="connsiteX6" fmla="*/ 7500 w 10000"/>
                    <a:gd name="connsiteY6" fmla="*/ 8000 h 10292"/>
                    <a:gd name="connsiteX7" fmla="*/ 5000 w 10000"/>
                    <a:gd name="connsiteY7" fmla="*/ 9000 h 10292"/>
                    <a:gd name="connsiteX8" fmla="*/ 2500 w 10000"/>
                    <a:gd name="connsiteY8" fmla="*/ 10000 h 10292"/>
                    <a:gd name="connsiteX9" fmla="*/ 884 w 10000"/>
                    <a:gd name="connsiteY9" fmla="*/ 9972 h 10292"/>
                    <a:gd name="connsiteX10" fmla="*/ 1332 w 10000"/>
                    <a:gd name="connsiteY10" fmla="*/ 6145 h 10292"/>
                    <a:gd name="connsiteX11" fmla="*/ 0 w 10000"/>
                    <a:gd name="connsiteY11" fmla="*/ 1000 h 10292"/>
                    <a:gd name="connsiteX0" fmla="*/ 0 w 10000"/>
                    <a:gd name="connsiteY0" fmla="*/ 1000 h 10292"/>
                    <a:gd name="connsiteX1" fmla="*/ 2500 w 10000"/>
                    <a:gd name="connsiteY1" fmla="*/ 2000 h 10292"/>
                    <a:gd name="connsiteX2" fmla="*/ 5000 w 10000"/>
                    <a:gd name="connsiteY2" fmla="*/ 1000 h 10292"/>
                    <a:gd name="connsiteX3" fmla="*/ 7500 w 10000"/>
                    <a:gd name="connsiteY3" fmla="*/ 0 h 10292"/>
                    <a:gd name="connsiteX4" fmla="*/ 10000 w 10000"/>
                    <a:gd name="connsiteY4" fmla="*/ 1000 h 10292"/>
                    <a:gd name="connsiteX5" fmla="*/ 10000 w 10000"/>
                    <a:gd name="connsiteY5" fmla="*/ 9000 h 10292"/>
                    <a:gd name="connsiteX6" fmla="*/ 7500 w 10000"/>
                    <a:gd name="connsiteY6" fmla="*/ 8000 h 10292"/>
                    <a:gd name="connsiteX7" fmla="*/ 5000 w 10000"/>
                    <a:gd name="connsiteY7" fmla="*/ 9000 h 10292"/>
                    <a:gd name="connsiteX8" fmla="*/ 2500 w 10000"/>
                    <a:gd name="connsiteY8" fmla="*/ 10000 h 10292"/>
                    <a:gd name="connsiteX9" fmla="*/ 884 w 10000"/>
                    <a:gd name="connsiteY9" fmla="*/ 9972 h 10292"/>
                    <a:gd name="connsiteX10" fmla="*/ 1332 w 10000"/>
                    <a:gd name="connsiteY10" fmla="*/ 6145 h 10292"/>
                    <a:gd name="connsiteX11" fmla="*/ 0 w 10000"/>
                    <a:gd name="connsiteY11" fmla="*/ 1000 h 10292"/>
                    <a:gd name="connsiteX0" fmla="*/ 0 w 10000"/>
                    <a:gd name="connsiteY0" fmla="*/ 1000 h 10292"/>
                    <a:gd name="connsiteX1" fmla="*/ 2500 w 10000"/>
                    <a:gd name="connsiteY1" fmla="*/ 2000 h 10292"/>
                    <a:gd name="connsiteX2" fmla="*/ 5000 w 10000"/>
                    <a:gd name="connsiteY2" fmla="*/ 1000 h 10292"/>
                    <a:gd name="connsiteX3" fmla="*/ 7500 w 10000"/>
                    <a:gd name="connsiteY3" fmla="*/ 0 h 10292"/>
                    <a:gd name="connsiteX4" fmla="*/ 10000 w 10000"/>
                    <a:gd name="connsiteY4" fmla="*/ 1000 h 10292"/>
                    <a:gd name="connsiteX5" fmla="*/ 10000 w 10000"/>
                    <a:gd name="connsiteY5" fmla="*/ 9000 h 10292"/>
                    <a:gd name="connsiteX6" fmla="*/ 7500 w 10000"/>
                    <a:gd name="connsiteY6" fmla="*/ 8000 h 10292"/>
                    <a:gd name="connsiteX7" fmla="*/ 5000 w 10000"/>
                    <a:gd name="connsiteY7" fmla="*/ 9000 h 10292"/>
                    <a:gd name="connsiteX8" fmla="*/ 2500 w 10000"/>
                    <a:gd name="connsiteY8" fmla="*/ 10000 h 10292"/>
                    <a:gd name="connsiteX9" fmla="*/ 884 w 10000"/>
                    <a:gd name="connsiteY9" fmla="*/ 9972 h 10292"/>
                    <a:gd name="connsiteX10" fmla="*/ 1332 w 10000"/>
                    <a:gd name="connsiteY10" fmla="*/ 6145 h 10292"/>
                    <a:gd name="connsiteX11" fmla="*/ 0 w 10000"/>
                    <a:gd name="connsiteY11" fmla="*/ 1000 h 10292"/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5000 w 10000"/>
                    <a:gd name="connsiteY7" fmla="*/ 9000 h 10000"/>
                    <a:gd name="connsiteX8" fmla="*/ 2500 w 10000"/>
                    <a:gd name="connsiteY8" fmla="*/ 10000 h 10000"/>
                    <a:gd name="connsiteX9" fmla="*/ 884 w 10000"/>
                    <a:gd name="connsiteY9" fmla="*/ 9972 h 10000"/>
                    <a:gd name="connsiteX10" fmla="*/ 1332 w 10000"/>
                    <a:gd name="connsiteY10" fmla="*/ 6145 h 10000"/>
                    <a:gd name="connsiteX11" fmla="*/ 0 w 10000"/>
                    <a:gd name="connsiteY11" fmla="*/ 1000 h 10000"/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4933 w 10000"/>
                    <a:gd name="connsiteY7" fmla="*/ 9221 h 10000"/>
                    <a:gd name="connsiteX8" fmla="*/ 2500 w 10000"/>
                    <a:gd name="connsiteY8" fmla="*/ 10000 h 10000"/>
                    <a:gd name="connsiteX9" fmla="*/ 884 w 10000"/>
                    <a:gd name="connsiteY9" fmla="*/ 9972 h 10000"/>
                    <a:gd name="connsiteX10" fmla="*/ 1332 w 10000"/>
                    <a:gd name="connsiteY10" fmla="*/ 6145 h 10000"/>
                    <a:gd name="connsiteX11" fmla="*/ 0 w 10000"/>
                    <a:gd name="connsiteY11" fmla="*/ 1000 h 10000"/>
                    <a:gd name="connsiteX0" fmla="*/ 0 w 10000"/>
                    <a:gd name="connsiteY0" fmla="*/ 89 h 9089"/>
                    <a:gd name="connsiteX1" fmla="*/ 2500 w 10000"/>
                    <a:gd name="connsiteY1" fmla="*/ 1089 h 9089"/>
                    <a:gd name="connsiteX2" fmla="*/ 5000 w 10000"/>
                    <a:gd name="connsiteY2" fmla="*/ 89 h 9089"/>
                    <a:gd name="connsiteX3" fmla="*/ 6795 w 10000"/>
                    <a:gd name="connsiteY3" fmla="*/ 3822 h 9089"/>
                    <a:gd name="connsiteX4" fmla="*/ 10000 w 10000"/>
                    <a:gd name="connsiteY4" fmla="*/ 89 h 9089"/>
                    <a:gd name="connsiteX5" fmla="*/ 10000 w 10000"/>
                    <a:gd name="connsiteY5" fmla="*/ 8089 h 9089"/>
                    <a:gd name="connsiteX6" fmla="*/ 7500 w 10000"/>
                    <a:gd name="connsiteY6" fmla="*/ 7089 h 9089"/>
                    <a:gd name="connsiteX7" fmla="*/ 4933 w 10000"/>
                    <a:gd name="connsiteY7" fmla="*/ 8310 h 9089"/>
                    <a:gd name="connsiteX8" fmla="*/ 2500 w 10000"/>
                    <a:gd name="connsiteY8" fmla="*/ 9089 h 9089"/>
                    <a:gd name="connsiteX9" fmla="*/ 884 w 10000"/>
                    <a:gd name="connsiteY9" fmla="*/ 9061 h 9089"/>
                    <a:gd name="connsiteX10" fmla="*/ 1332 w 10000"/>
                    <a:gd name="connsiteY10" fmla="*/ 5234 h 9089"/>
                    <a:gd name="connsiteX11" fmla="*/ 0 w 10000"/>
                    <a:gd name="connsiteY11" fmla="*/ 89 h 9089"/>
                    <a:gd name="connsiteX0" fmla="*/ 0 w 10000"/>
                    <a:gd name="connsiteY0" fmla="*/ 57 h 9959"/>
                    <a:gd name="connsiteX1" fmla="*/ 2500 w 10000"/>
                    <a:gd name="connsiteY1" fmla="*/ 1157 h 9959"/>
                    <a:gd name="connsiteX2" fmla="*/ 4692 w 10000"/>
                    <a:gd name="connsiteY2" fmla="*/ 1236 h 9959"/>
                    <a:gd name="connsiteX3" fmla="*/ 6795 w 10000"/>
                    <a:gd name="connsiteY3" fmla="*/ 4164 h 9959"/>
                    <a:gd name="connsiteX4" fmla="*/ 10000 w 10000"/>
                    <a:gd name="connsiteY4" fmla="*/ 57 h 9959"/>
                    <a:gd name="connsiteX5" fmla="*/ 10000 w 10000"/>
                    <a:gd name="connsiteY5" fmla="*/ 8859 h 9959"/>
                    <a:gd name="connsiteX6" fmla="*/ 7500 w 10000"/>
                    <a:gd name="connsiteY6" fmla="*/ 7759 h 9959"/>
                    <a:gd name="connsiteX7" fmla="*/ 4933 w 10000"/>
                    <a:gd name="connsiteY7" fmla="*/ 9102 h 9959"/>
                    <a:gd name="connsiteX8" fmla="*/ 2500 w 10000"/>
                    <a:gd name="connsiteY8" fmla="*/ 9959 h 9959"/>
                    <a:gd name="connsiteX9" fmla="*/ 884 w 10000"/>
                    <a:gd name="connsiteY9" fmla="*/ 9928 h 9959"/>
                    <a:gd name="connsiteX10" fmla="*/ 1332 w 10000"/>
                    <a:gd name="connsiteY10" fmla="*/ 5718 h 9959"/>
                    <a:gd name="connsiteX11" fmla="*/ 0 w 10000"/>
                    <a:gd name="connsiteY11" fmla="*/ 57 h 9959"/>
                    <a:gd name="connsiteX0" fmla="*/ 0 w 10000"/>
                    <a:gd name="connsiteY0" fmla="*/ 57 h 10000"/>
                    <a:gd name="connsiteX1" fmla="*/ 2214 w 10000"/>
                    <a:gd name="connsiteY1" fmla="*/ 1477 h 10000"/>
                    <a:gd name="connsiteX2" fmla="*/ 4692 w 10000"/>
                    <a:gd name="connsiteY2" fmla="*/ 1241 h 10000"/>
                    <a:gd name="connsiteX3" fmla="*/ 6795 w 10000"/>
                    <a:gd name="connsiteY3" fmla="*/ 4181 h 10000"/>
                    <a:gd name="connsiteX4" fmla="*/ 10000 w 10000"/>
                    <a:gd name="connsiteY4" fmla="*/ 57 h 10000"/>
                    <a:gd name="connsiteX5" fmla="*/ 10000 w 10000"/>
                    <a:gd name="connsiteY5" fmla="*/ 8895 h 10000"/>
                    <a:gd name="connsiteX6" fmla="*/ 7500 w 10000"/>
                    <a:gd name="connsiteY6" fmla="*/ 7791 h 10000"/>
                    <a:gd name="connsiteX7" fmla="*/ 4933 w 10000"/>
                    <a:gd name="connsiteY7" fmla="*/ 9139 h 10000"/>
                    <a:gd name="connsiteX8" fmla="*/ 2500 w 10000"/>
                    <a:gd name="connsiteY8" fmla="*/ 10000 h 10000"/>
                    <a:gd name="connsiteX9" fmla="*/ 884 w 10000"/>
                    <a:gd name="connsiteY9" fmla="*/ 9969 h 10000"/>
                    <a:gd name="connsiteX10" fmla="*/ 1332 w 10000"/>
                    <a:gd name="connsiteY10" fmla="*/ 5742 h 10000"/>
                    <a:gd name="connsiteX11" fmla="*/ 0 w 10000"/>
                    <a:gd name="connsiteY11" fmla="*/ 57 h 10000"/>
                    <a:gd name="connsiteX0" fmla="*/ 0 w 10000"/>
                    <a:gd name="connsiteY0" fmla="*/ 57 h 10000"/>
                    <a:gd name="connsiteX1" fmla="*/ 2214 w 10000"/>
                    <a:gd name="connsiteY1" fmla="*/ 1477 h 10000"/>
                    <a:gd name="connsiteX2" fmla="*/ 4692 w 10000"/>
                    <a:gd name="connsiteY2" fmla="*/ 1241 h 10000"/>
                    <a:gd name="connsiteX3" fmla="*/ 6795 w 10000"/>
                    <a:gd name="connsiteY3" fmla="*/ 4181 h 10000"/>
                    <a:gd name="connsiteX4" fmla="*/ 10000 w 10000"/>
                    <a:gd name="connsiteY4" fmla="*/ 57 h 10000"/>
                    <a:gd name="connsiteX5" fmla="*/ 10000 w 10000"/>
                    <a:gd name="connsiteY5" fmla="*/ 8895 h 10000"/>
                    <a:gd name="connsiteX6" fmla="*/ 7500 w 10000"/>
                    <a:gd name="connsiteY6" fmla="*/ 7791 h 10000"/>
                    <a:gd name="connsiteX7" fmla="*/ 4933 w 10000"/>
                    <a:gd name="connsiteY7" fmla="*/ 9139 h 10000"/>
                    <a:gd name="connsiteX8" fmla="*/ 2500 w 10000"/>
                    <a:gd name="connsiteY8" fmla="*/ 10000 h 10000"/>
                    <a:gd name="connsiteX9" fmla="*/ 884 w 10000"/>
                    <a:gd name="connsiteY9" fmla="*/ 9969 h 10000"/>
                    <a:gd name="connsiteX10" fmla="*/ 1332 w 10000"/>
                    <a:gd name="connsiteY10" fmla="*/ 5742 h 10000"/>
                    <a:gd name="connsiteX11" fmla="*/ 0 w 10000"/>
                    <a:gd name="connsiteY11" fmla="*/ 57 h 10000"/>
                    <a:gd name="connsiteX0" fmla="*/ 0 w 10000"/>
                    <a:gd name="connsiteY0" fmla="*/ 57 h 10580"/>
                    <a:gd name="connsiteX1" fmla="*/ 2214 w 10000"/>
                    <a:gd name="connsiteY1" fmla="*/ 1477 h 10580"/>
                    <a:gd name="connsiteX2" fmla="*/ 4692 w 10000"/>
                    <a:gd name="connsiteY2" fmla="*/ 1241 h 10580"/>
                    <a:gd name="connsiteX3" fmla="*/ 6795 w 10000"/>
                    <a:gd name="connsiteY3" fmla="*/ 4181 h 10580"/>
                    <a:gd name="connsiteX4" fmla="*/ 10000 w 10000"/>
                    <a:gd name="connsiteY4" fmla="*/ 57 h 10580"/>
                    <a:gd name="connsiteX5" fmla="*/ 10000 w 10000"/>
                    <a:gd name="connsiteY5" fmla="*/ 8895 h 10580"/>
                    <a:gd name="connsiteX6" fmla="*/ 6353 w 10000"/>
                    <a:gd name="connsiteY6" fmla="*/ 10580 h 10580"/>
                    <a:gd name="connsiteX7" fmla="*/ 4933 w 10000"/>
                    <a:gd name="connsiteY7" fmla="*/ 9139 h 10580"/>
                    <a:gd name="connsiteX8" fmla="*/ 2500 w 10000"/>
                    <a:gd name="connsiteY8" fmla="*/ 10000 h 10580"/>
                    <a:gd name="connsiteX9" fmla="*/ 884 w 10000"/>
                    <a:gd name="connsiteY9" fmla="*/ 9969 h 10580"/>
                    <a:gd name="connsiteX10" fmla="*/ 1332 w 10000"/>
                    <a:gd name="connsiteY10" fmla="*/ 5742 h 10580"/>
                    <a:gd name="connsiteX11" fmla="*/ 0 w 10000"/>
                    <a:gd name="connsiteY11" fmla="*/ 57 h 10580"/>
                    <a:gd name="connsiteX0" fmla="*/ 0 w 10000"/>
                    <a:gd name="connsiteY0" fmla="*/ 57 h 10832"/>
                    <a:gd name="connsiteX1" fmla="*/ 2214 w 10000"/>
                    <a:gd name="connsiteY1" fmla="*/ 1477 h 10832"/>
                    <a:gd name="connsiteX2" fmla="*/ 4692 w 10000"/>
                    <a:gd name="connsiteY2" fmla="*/ 1241 h 10832"/>
                    <a:gd name="connsiteX3" fmla="*/ 6795 w 10000"/>
                    <a:gd name="connsiteY3" fmla="*/ 4181 h 10832"/>
                    <a:gd name="connsiteX4" fmla="*/ 10000 w 10000"/>
                    <a:gd name="connsiteY4" fmla="*/ 57 h 10832"/>
                    <a:gd name="connsiteX5" fmla="*/ 9253 w 10000"/>
                    <a:gd name="connsiteY5" fmla="*/ 10832 h 10832"/>
                    <a:gd name="connsiteX6" fmla="*/ 6353 w 10000"/>
                    <a:gd name="connsiteY6" fmla="*/ 10580 h 10832"/>
                    <a:gd name="connsiteX7" fmla="*/ 4933 w 10000"/>
                    <a:gd name="connsiteY7" fmla="*/ 9139 h 10832"/>
                    <a:gd name="connsiteX8" fmla="*/ 2500 w 10000"/>
                    <a:gd name="connsiteY8" fmla="*/ 10000 h 10832"/>
                    <a:gd name="connsiteX9" fmla="*/ 884 w 10000"/>
                    <a:gd name="connsiteY9" fmla="*/ 9969 h 10832"/>
                    <a:gd name="connsiteX10" fmla="*/ 1332 w 10000"/>
                    <a:gd name="connsiteY10" fmla="*/ 5742 h 10832"/>
                    <a:gd name="connsiteX11" fmla="*/ 0 w 10000"/>
                    <a:gd name="connsiteY11" fmla="*/ 57 h 10832"/>
                    <a:gd name="connsiteX0" fmla="*/ 0 w 10000"/>
                    <a:gd name="connsiteY0" fmla="*/ 57 h 10832"/>
                    <a:gd name="connsiteX1" fmla="*/ 2214 w 10000"/>
                    <a:gd name="connsiteY1" fmla="*/ 1477 h 10832"/>
                    <a:gd name="connsiteX2" fmla="*/ 4692 w 10000"/>
                    <a:gd name="connsiteY2" fmla="*/ 1241 h 10832"/>
                    <a:gd name="connsiteX3" fmla="*/ 6795 w 10000"/>
                    <a:gd name="connsiteY3" fmla="*/ 4181 h 10832"/>
                    <a:gd name="connsiteX4" fmla="*/ 10000 w 10000"/>
                    <a:gd name="connsiteY4" fmla="*/ 57 h 10832"/>
                    <a:gd name="connsiteX5" fmla="*/ 9253 w 10000"/>
                    <a:gd name="connsiteY5" fmla="*/ 10832 h 10832"/>
                    <a:gd name="connsiteX6" fmla="*/ 6353 w 10000"/>
                    <a:gd name="connsiteY6" fmla="*/ 10580 h 10832"/>
                    <a:gd name="connsiteX7" fmla="*/ 4933 w 10000"/>
                    <a:gd name="connsiteY7" fmla="*/ 9139 h 10832"/>
                    <a:gd name="connsiteX8" fmla="*/ 2500 w 10000"/>
                    <a:gd name="connsiteY8" fmla="*/ 10000 h 10832"/>
                    <a:gd name="connsiteX9" fmla="*/ 884 w 10000"/>
                    <a:gd name="connsiteY9" fmla="*/ 9969 h 10832"/>
                    <a:gd name="connsiteX10" fmla="*/ 1332 w 10000"/>
                    <a:gd name="connsiteY10" fmla="*/ 5742 h 10832"/>
                    <a:gd name="connsiteX11" fmla="*/ 0 w 10000"/>
                    <a:gd name="connsiteY11" fmla="*/ 57 h 10832"/>
                    <a:gd name="connsiteX0" fmla="*/ 0 w 9253"/>
                    <a:gd name="connsiteY0" fmla="*/ 0 h 10775"/>
                    <a:gd name="connsiteX1" fmla="*/ 2214 w 9253"/>
                    <a:gd name="connsiteY1" fmla="*/ 1420 h 10775"/>
                    <a:gd name="connsiteX2" fmla="*/ 4692 w 9253"/>
                    <a:gd name="connsiteY2" fmla="*/ 1184 h 10775"/>
                    <a:gd name="connsiteX3" fmla="*/ 6795 w 9253"/>
                    <a:gd name="connsiteY3" fmla="*/ 4124 h 10775"/>
                    <a:gd name="connsiteX4" fmla="*/ 8122 w 9253"/>
                    <a:gd name="connsiteY4" fmla="*/ 6873 h 10775"/>
                    <a:gd name="connsiteX5" fmla="*/ 9253 w 9253"/>
                    <a:gd name="connsiteY5" fmla="*/ 10775 h 10775"/>
                    <a:gd name="connsiteX6" fmla="*/ 6353 w 9253"/>
                    <a:gd name="connsiteY6" fmla="*/ 10523 h 10775"/>
                    <a:gd name="connsiteX7" fmla="*/ 4933 w 9253"/>
                    <a:gd name="connsiteY7" fmla="*/ 9082 h 10775"/>
                    <a:gd name="connsiteX8" fmla="*/ 2500 w 9253"/>
                    <a:gd name="connsiteY8" fmla="*/ 9943 h 10775"/>
                    <a:gd name="connsiteX9" fmla="*/ 884 w 9253"/>
                    <a:gd name="connsiteY9" fmla="*/ 9912 h 10775"/>
                    <a:gd name="connsiteX10" fmla="*/ 1332 w 9253"/>
                    <a:gd name="connsiteY10" fmla="*/ 5685 h 10775"/>
                    <a:gd name="connsiteX11" fmla="*/ 0 w 9253"/>
                    <a:gd name="connsiteY11" fmla="*/ 0 h 10775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44 w 10000"/>
                    <a:gd name="connsiteY3" fmla="*/ 3827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44 w 10000"/>
                    <a:gd name="connsiteY3" fmla="*/ 3827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76 w 10000"/>
                    <a:gd name="connsiteY3" fmla="*/ 300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56 w 10000"/>
                    <a:gd name="connsiteY3" fmla="*/ 2673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56 w 10000"/>
                    <a:gd name="connsiteY3" fmla="*/ 2673 h 10000"/>
                    <a:gd name="connsiteX4" fmla="*/ 7322 w 10000"/>
                    <a:gd name="connsiteY4" fmla="*/ 4065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56 w 10000"/>
                    <a:gd name="connsiteY3" fmla="*/ 2673 h 10000"/>
                    <a:gd name="connsiteX4" fmla="*/ 7322 w 10000"/>
                    <a:gd name="connsiteY4" fmla="*/ 4065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8778"/>
                    <a:gd name="connsiteY0" fmla="*/ 0 h 9814"/>
                    <a:gd name="connsiteX1" fmla="*/ 2393 w 8778"/>
                    <a:gd name="connsiteY1" fmla="*/ 1318 h 9814"/>
                    <a:gd name="connsiteX2" fmla="*/ 5071 w 8778"/>
                    <a:gd name="connsiteY2" fmla="*/ 1099 h 9814"/>
                    <a:gd name="connsiteX3" fmla="*/ 7322 w 8778"/>
                    <a:gd name="connsiteY3" fmla="*/ 4065 h 9814"/>
                    <a:gd name="connsiteX4" fmla="*/ 8778 w 8778"/>
                    <a:gd name="connsiteY4" fmla="*/ 6379 h 9814"/>
                    <a:gd name="connsiteX5" fmla="*/ 6866 w 8778"/>
                    <a:gd name="connsiteY5" fmla="*/ 9766 h 9814"/>
                    <a:gd name="connsiteX6" fmla="*/ 5331 w 8778"/>
                    <a:gd name="connsiteY6" fmla="*/ 8429 h 9814"/>
                    <a:gd name="connsiteX7" fmla="*/ 2702 w 8778"/>
                    <a:gd name="connsiteY7" fmla="*/ 9228 h 9814"/>
                    <a:gd name="connsiteX8" fmla="*/ 955 w 8778"/>
                    <a:gd name="connsiteY8" fmla="*/ 9199 h 9814"/>
                    <a:gd name="connsiteX9" fmla="*/ 1440 w 8778"/>
                    <a:gd name="connsiteY9" fmla="*/ 5276 h 9814"/>
                    <a:gd name="connsiteX10" fmla="*/ 0 w 8778"/>
                    <a:gd name="connsiteY10" fmla="*/ 0 h 9814"/>
                    <a:gd name="connsiteX0" fmla="*/ 0 w 8457"/>
                    <a:gd name="connsiteY0" fmla="*/ 0 h 10114"/>
                    <a:gd name="connsiteX1" fmla="*/ 2726 w 8457"/>
                    <a:gd name="connsiteY1" fmla="*/ 1343 h 10114"/>
                    <a:gd name="connsiteX2" fmla="*/ 5777 w 8457"/>
                    <a:gd name="connsiteY2" fmla="*/ 1120 h 10114"/>
                    <a:gd name="connsiteX3" fmla="*/ 8341 w 8457"/>
                    <a:gd name="connsiteY3" fmla="*/ 4142 h 10114"/>
                    <a:gd name="connsiteX4" fmla="*/ 7822 w 8457"/>
                    <a:gd name="connsiteY4" fmla="*/ 9951 h 10114"/>
                    <a:gd name="connsiteX5" fmla="*/ 6073 w 8457"/>
                    <a:gd name="connsiteY5" fmla="*/ 8589 h 10114"/>
                    <a:gd name="connsiteX6" fmla="*/ 3078 w 8457"/>
                    <a:gd name="connsiteY6" fmla="*/ 9403 h 10114"/>
                    <a:gd name="connsiteX7" fmla="*/ 1088 w 8457"/>
                    <a:gd name="connsiteY7" fmla="*/ 9373 h 10114"/>
                    <a:gd name="connsiteX8" fmla="*/ 1640 w 8457"/>
                    <a:gd name="connsiteY8" fmla="*/ 5376 h 10114"/>
                    <a:gd name="connsiteX9" fmla="*/ 0 w 8457"/>
                    <a:gd name="connsiteY9" fmla="*/ 0 h 10114"/>
                    <a:gd name="connsiteX0" fmla="*/ 0 w 9251"/>
                    <a:gd name="connsiteY0" fmla="*/ 0 h 10180"/>
                    <a:gd name="connsiteX1" fmla="*/ 3223 w 9251"/>
                    <a:gd name="connsiteY1" fmla="*/ 1328 h 10180"/>
                    <a:gd name="connsiteX2" fmla="*/ 6831 w 9251"/>
                    <a:gd name="connsiteY2" fmla="*/ 1107 h 10180"/>
                    <a:gd name="connsiteX3" fmla="*/ 9249 w 9251"/>
                    <a:gd name="connsiteY3" fmla="*/ 9839 h 10180"/>
                    <a:gd name="connsiteX4" fmla="*/ 7181 w 9251"/>
                    <a:gd name="connsiteY4" fmla="*/ 8492 h 10180"/>
                    <a:gd name="connsiteX5" fmla="*/ 3640 w 9251"/>
                    <a:gd name="connsiteY5" fmla="*/ 9297 h 10180"/>
                    <a:gd name="connsiteX6" fmla="*/ 1287 w 9251"/>
                    <a:gd name="connsiteY6" fmla="*/ 9267 h 10180"/>
                    <a:gd name="connsiteX7" fmla="*/ 1939 w 9251"/>
                    <a:gd name="connsiteY7" fmla="*/ 5315 h 10180"/>
                    <a:gd name="connsiteX8" fmla="*/ 0 w 9251"/>
                    <a:gd name="connsiteY8" fmla="*/ 0 h 10180"/>
                    <a:gd name="connsiteX0" fmla="*/ 0 w 8297"/>
                    <a:gd name="connsiteY0" fmla="*/ 0 h 9133"/>
                    <a:gd name="connsiteX1" fmla="*/ 3484 w 8297"/>
                    <a:gd name="connsiteY1" fmla="*/ 1305 h 9133"/>
                    <a:gd name="connsiteX2" fmla="*/ 7384 w 8297"/>
                    <a:gd name="connsiteY2" fmla="*/ 1087 h 9133"/>
                    <a:gd name="connsiteX3" fmla="*/ 8228 w 8297"/>
                    <a:gd name="connsiteY3" fmla="*/ 8239 h 9133"/>
                    <a:gd name="connsiteX4" fmla="*/ 7762 w 8297"/>
                    <a:gd name="connsiteY4" fmla="*/ 8342 h 9133"/>
                    <a:gd name="connsiteX5" fmla="*/ 3935 w 8297"/>
                    <a:gd name="connsiteY5" fmla="*/ 9133 h 9133"/>
                    <a:gd name="connsiteX6" fmla="*/ 1391 w 8297"/>
                    <a:gd name="connsiteY6" fmla="*/ 9103 h 9133"/>
                    <a:gd name="connsiteX7" fmla="*/ 2096 w 8297"/>
                    <a:gd name="connsiteY7" fmla="*/ 5221 h 9133"/>
                    <a:gd name="connsiteX8" fmla="*/ 0 w 8297"/>
                    <a:gd name="connsiteY8" fmla="*/ 0 h 9133"/>
                    <a:gd name="connsiteX0" fmla="*/ 0 w 10054"/>
                    <a:gd name="connsiteY0" fmla="*/ 0 h 10000"/>
                    <a:gd name="connsiteX1" fmla="*/ 4199 w 10054"/>
                    <a:gd name="connsiteY1" fmla="*/ 1429 h 10000"/>
                    <a:gd name="connsiteX2" fmla="*/ 8155 w 10054"/>
                    <a:gd name="connsiteY2" fmla="*/ 1296 h 10000"/>
                    <a:gd name="connsiteX3" fmla="*/ 9917 w 10054"/>
                    <a:gd name="connsiteY3" fmla="*/ 9021 h 10000"/>
                    <a:gd name="connsiteX4" fmla="*/ 9355 w 10054"/>
                    <a:gd name="connsiteY4" fmla="*/ 9134 h 10000"/>
                    <a:gd name="connsiteX5" fmla="*/ 4743 w 10054"/>
                    <a:gd name="connsiteY5" fmla="*/ 10000 h 10000"/>
                    <a:gd name="connsiteX6" fmla="*/ 1677 w 10054"/>
                    <a:gd name="connsiteY6" fmla="*/ 9967 h 10000"/>
                    <a:gd name="connsiteX7" fmla="*/ 2526 w 10054"/>
                    <a:gd name="connsiteY7" fmla="*/ 5717 h 10000"/>
                    <a:gd name="connsiteX8" fmla="*/ 0 w 10054"/>
                    <a:gd name="connsiteY8" fmla="*/ 0 h 10000"/>
                    <a:gd name="connsiteX0" fmla="*/ 0 w 10054"/>
                    <a:gd name="connsiteY0" fmla="*/ 0 h 10000"/>
                    <a:gd name="connsiteX1" fmla="*/ 4199 w 10054"/>
                    <a:gd name="connsiteY1" fmla="*/ 1429 h 10000"/>
                    <a:gd name="connsiteX2" fmla="*/ 8155 w 10054"/>
                    <a:gd name="connsiteY2" fmla="*/ 1296 h 10000"/>
                    <a:gd name="connsiteX3" fmla="*/ 9917 w 10054"/>
                    <a:gd name="connsiteY3" fmla="*/ 9021 h 10000"/>
                    <a:gd name="connsiteX4" fmla="*/ 9355 w 10054"/>
                    <a:gd name="connsiteY4" fmla="*/ 9134 h 10000"/>
                    <a:gd name="connsiteX5" fmla="*/ 4743 w 10054"/>
                    <a:gd name="connsiteY5" fmla="*/ 10000 h 10000"/>
                    <a:gd name="connsiteX6" fmla="*/ 1677 w 10054"/>
                    <a:gd name="connsiteY6" fmla="*/ 9967 h 10000"/>
                    <a:gd name="connsiteX7" fmla="*/ 2526 w 10054"/>
                    <a:gd name="connsiteY7" fmla="*/ 5717 h 10000"/>
                    <a:gd name="connsiteX8" fmla="*/ 0 w 10054"/>
                    <a:gd name="connsiteY8" fmla="*/ 0 h 10000"/>
                    <a:gd name="connsiteX0" fmla="*/ 0 w 10076"/>
                    <a:gd name="connsiteY0" fmla="*/ 0 h 10000"/>
                    <a:gd name="connsiteX1" fmla="*/ 4199 w 10076"/>
                    <a:gd name="connsiteY1" fmla="*/ 1429 h 10000"/>
                    <a:gd name="connsiteX2" fmla="*/ 8155 w 10076"/>
                    <a:gd name="connsiteY2" fmla="*/ 1296 h 10000"/>
                    <a:gd name="connsiteX3" fmla="*/ 7854 w 10076"/>
                    <a:gd name="connsiteY3" fmla="*/ 4963 h 10000"/>
                    <a:gd name="connsiteX4" fmla="*/ 9917 w 10076"/>
                    <a:gd name="connsiteY4" fmla="*/ 9021 h 10000"/>
                    <a:gd name="connsiteX5" fmla="*/ 9355 w 10076"/>
                    <a:gd name="connsiteY5" fmla="*/ 9134 h 10000"/>
                    <a:gd name="connsiteX6" fmla="*/ 4743 w 10076"/>
                    <a:gd name="connsiteY6" fmla="*/ 10000 h 10000"/>
                    <a:gd name="connsiteX7" fmla="*/ 1677 w 10076"/>
                    <a:gd name="connsiteY7" fmla="*/ 9967 h 10000"/>
                    <a:gd name="connsiteX8" fmla="*/ 2526 w 10076"/>
                    <a:gd name="connsiteY8" fmla="*/ 5717 h 10000"/>
                    <a:gd name="connsiteX9" fmla="*/ 0 w 10076"/>
                    <a:gd name="connsiteY9" fmla="*/ 0 h 10000"/>
                    <a:gd name="connsiteX0" fmla="*/ 0 w 10076"/>
                    <a:gd name="connsiteY0" fmla="*/ 0 h 10000"/>
                    <a:gd name="connsiteX1" fmla="*/ 4199 w 10076"/>
                    <a:gd name="connsiteY1" fmla="*/ 1429 h 10000"/>
                    <a:gd name="connsiteX2" fmla="*/ 8155 w 10076"/>
                    <a:gd name="connsiteY2" fmla="*/ 1296 h 10000"/>
                    <a:gd name="connsiteX3" fmla="*/ 7854 w 10076"/>
                    <a:gd name="connsiteY3" fmla="*/ 4963 h 10000"/>
                    <a:gd name="connsiteX4" fmla="*/ 9917 w 10076"/>
                    <a:gd name="connsiteY4" fmla="*/ 9021 h 10000"/>
                    <a:gd name="connsiteX5" fmla="*/ 9355 w 10076"/>
                    <a:gd name="connsiteY5" fmla="*/ 9134 h 10000"/>
                    <a:gd name="connsiteX6" fmla="*/ 4743 w 10076"/>
                    <a:gd name="connsiteY6" fmla="*/ 10000 h 10000"/>
                    <a:gd name="connsiteX7" fmla="*/ 1677 w 10076"/>
                    <a:gd name="connsiteY7" fmla="*/ 9967 h 10000"/>
                    <a:gd name="connsiteX8" fmla="*/ 2526 w 10076"/>
                    <a:gd name="connsiteY8" fmla="*/ 5717 h 10000"/>
                    <a:gd name="connsiteX9" fmla="*/ 0 w 10076"/>
                    <a:gd name="connsiteY9" fmla="*/ 0 h 10000"/>
                    <a:gd name="connsiteX0" fmla="*/ 0 w 10076"/>
                    <a:gd name="connsiteY0" fmla="*/ 0 h 10000"/>
                    <a:gd name="connsiteX1" fmla="*/ 4199 w 10076"/>
                    <a:gd name="connsiteY1" fmla="*/ 1429 h 10000"/>
                    <a:gd name="connsiteX2" fmla="*/ 7942 w 10076"/>
                    <a:gd name="connsiteY2" fmla="*/ 1015 h 10000"/>
                    <a:gd name="connsiteX3" fmla="*/ 7854 w 10076"/>
                    <a:gd name="connsiteY3" fmla="*/ 4963 h 10000"/>
                    <a:gd name="connsiteX4" fmla="*/ 9917 w 10076"/>
                    <a:gd name="connsiteY4" fmla="*/ 9021 h 10000"/>
                    <a:gd name="connsiteX5" fmla="*/ 9355 w 10076"/>
                    <a:gd name="connsiteY5" fmla="*/ 9134 h 10000"/>
                    <a:gd name="connsiteX6" fmla="*/ 4743 w 10076"/>
                    <a:gd name="connsiteY6" fmla="*/ 10000 h 10000"/>
                    <a:gd name="connsiteX7" fmla="*/ 1677 w 10076"/>
                    <a:gd name="connsiteY7" fmla="*/ 9967 h 10000"/>
                    <a:gd name="connsiteX8" fmla="*/ 2526 w 10076"/>
                    <a:gd name="connsiteY8" fmla="*/ 5717 h 10000"/>
                    <a:gd name="connsiteX9" fmla="*/ 0 w 10076"/>
                    <a:gd name="connsiteY9" fmla="*/ 0 h 10000"/>
                    <a:gd name="connsiteX0" fmla="*/ 0 w 10060"/>
                    <a:gd name="connsiteY0" fmla="*/ 0 h 9967"/>
                    <a:gd name="connsiteX1" fmla="*/ 4199 w 10060"/>
                    <a:gd name="connsiteY1" fmla="*/ 1429 h 9967"/>
                    <a:gd name="connsiteX2" fmla="*/ 7942 w 10060"/>
                    <a:gd name="connsiteY2" fmla="*/ 1015 h 9967"/>
                    <a:gd name="connsiteX3" fmla="*/ 7854 w 10060"/>
                    <a:gd name="connsiteY3" fmla="*/ 4963 h 9967"/>
                    <a:gd name="connsiteX4" fmla="*/ 9917 w 10060"/>
                    <a:gd name="connsiteY4" fmla="*/ 9021 h 9967"/>
                    <a:gd name="connsiteX5" fmla="*/ 9355 w 10060"/>
                    <a:gd name="connsiteY5" fmla="*/ 9134 h 9967"/>
                    <a:gd name="connsiteX6" fmla="*/ 5119 w 10060"/>
                    <a:gd name="connsiteY6" fmla="*/ 9447 h 9967"/>
                    <a:gd name="connsiteX7" fmla="*/ 1677 w 10060"/>
                    <a:gd name="connsiteY7" fmla="*/ 9967 h 9967"/>
                    <a:gd name="connsiteX8" fmla="*/ 2526 w 10060"/>
                    <a:gd name="connsiteY8" fmla="*/ 5717 h 9967"/>
                    <a:gd name="connsiteX9" fmla="*/ 0 w 10060"/>
                    <a:gd name="connsiteY9" fmla="*/ 0 h 9967"/>
                    <a:gd name="connsiteX0" fmla="*/ 0 w 9883"/>
                    <a:gd name="connsiteY0" fmla="*/ 0 h 10000"/>
                    <a:gd name="connsiteX1" fmla="*/ 4174 w 9883"/>
                    <a:gd name="connsiteY1" fmla="*/ 1434 h 10000"/>
                    <a:gd name="connsiteX2" fmla="*/ 7895 w 9883"/>
                    <a:gd name="connsiteY2" fmla="*/ 1018 h 10000"/>
                    <a:gd name="connsiteX3" fmla="*/ 7807 w 9883"/>
                    <a:gd name="connsiteY3" fmla="*/ 4979 h 10000"/>
                    <a:gd name="connsiteX4" fmla="*/ 9858 w 9883"/>
                    <a:gd name="connsiteY4" fmla="*/ 9051 h 10000"/>
                    <a:gd name="connsiteX5" fmla="*/ 8692 w 9883"/>
                    <a:gd name="connsiteY5" fmla="*/ 8860 h 10000"/>
                    <a:gd name="connsiteX6" fmla="*/ 5088 w 9883"/>
                    <a:gd name="connsiteY6" fmla="*/ 9478 h 10000"/>
                    <a:gd name="connsiteX7" fmla="*/ 1667 w 9883"/>
                    <a:gd name="connsiteY7" fmla="*/ 10000 h 10000"/>
                    <a:gd name="connsiteX8" fmla="*/ 2511 w 9883"/>
                    <a:gd name="connsiteY8" fmla="*/ 5736 h 10000"/>
                    <a:gd name="connsiteX9" fmla="*/ 0 w 9883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7988 w 10000"/>
                    <a:gd name="connsiteY2" fmla="*/ 1018 h 10000"/>
                    <a:gd name="connsiteX3" fmla="*/ 7899 w 10000"/>
                    <a:gd name="connsiteY3" fmla="*/ 4979 h 10000"/>
                    <a:gd name="connsiteX4" fmla="*/ 9975 w 10000"/>
                    <a:gd name="connsiteY4" fmla="*/ 9051 h 10000"/>
                    <a:gd name="connsiteX5" fmla="*/ 8795 w 10000"/>
                    <a:gd name="connsiteY5" fmla="*/ 8860 h 10000"/>
                    <a:gd name="connsiteX6" fmla="*/ 5148 w 10000"/>
                    <a:gd name="connsiteY6" fmla="*/ 9478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9999"/>
                    <a:gd name="connsiteY0" fmla="*/ 0 h 10000"/>
                    <a:gd name="connsiteX1" fmla="*/ 4223 w 9999"/>
                    <a:gd name="connsiteY1" fmla="*/ 1434 h 10000"/>
                    <a:gd name="connsiteX2" fmla="*/ 7988 w 9999"/>
                    <a:gd name="connsiteY2" fmla="*/ 1018 h 10000"/>
                    <a:gd name="connsiteX3" fmla="*/ 7899 w 9999"/>
                    <a:gd name="connsiteY3" fmla="*/ 4979 h 10000"/>
                    <a:gd name="connsiteX4" fmla="*/ 9975 w 9999"/>
                    <a:gd name="connsiteY4" fmla="*/ 9051 h 10000"/>
                    <a:gd name="connsiteX5" fmla="*/ 8795 w 9999"/>
                    <a:gd name="connsiteY5" fmla="*/ 8860 h 10000"/>
                    <a:gd name="connsiteX6" fmla="*/ 5213 w 9999"/>
                    <a:gd name="connsiteY6" fmla="*/ 9774 h 10000"/>
                    <a:gd name="connsiteX7" fmla="*/ 1687 w 9999"/>
                    <a:gd name="connsiteY7" fmla="*/ 10000 h 10000"/>
                    <a:gd name="connsiteX8" fmla="*/ 2541 w 9999"/>
                    <a:gd name="connsiteY8" fmla="*/ 5736 h 10000"/>
                    <a:gd name="connsiteX9" fmla="*/ 0 w 9999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7989 w 10000"/>
                    <a:gd name="connsiteY2" fmla="*/ 1018 h 10000"/>
                    <a:gd name="connsiteX3" fmla="*/ 7900 w 10000"/>
                    <a:gd name="connsiteY3" fmla="*/ 4979 h 10000"/>
                    <a:gd name="connsiteX4" fmla="*/ 9976 w 10000"/>
                    <a:gd name="connsiteY4" fmla="*/ 9051 h 10000"/>
                    <a:gd name="connsiteX5" fmla="*/ 8796 w 10000"/>
                    <a:gd name="connsiteY5" fmla="*/ 8860 h 10000"/>
                    <a:gd name="connsiteX6" fmla="*/ 5214 w 10000"/>
                    <a:gd name="connsiteY6" fmla="*/ 9774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6253 w 10000"/>
                    <a:gd name="connsiteY2" fmla="*/ 1339 h 10000"/>
                    <a:gd name="connsiteX3" fmla="*/ 7900 w 10000"/>
                    <a:gd name="connsiteY3" fmla="*/ 4979 h 10000"/>
                    <a:gd name="connsiteX4" fmla="*/ 9976 w 10000"/>
                    <a:gd name="connsiteY4" fmla="*/ 9051 h 10000"/>
                    <a:gd name="connsiteX5" fmla="*/ 8796 w 10000"/>
                    <a:gd name="connsiteY5" fmla="*/ 8860 h 10000"/>
                    <a:gd name="connsiteX6" fmla="*/ 5214 w 10000"/>
                    <a:gd name="connsiteY6" fmla="*/ 9774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6341 w 10000"/>
                    <a:gd name="connsiteY2" fmla="*/ 1244 h 10000"/>
                    <a:gd name="connsiteX3" fmla="*/ 7900 w 10000"/>
                    <a:gd name="connsiteY3" fmla="*/ 4979 h 10000"/>
                    <a:gd name="connsiteX4" fmla="*/ 9976 w 10000"/>
                    <a:gd name="connsiteY4" fmla="*/ 9051 h 10000"/>
                    <a:gd name="connsiteX5" fmla="*/ 8796 w 10000"/>
                    <a:gd name="connsiteY5" fmla="*/ 8860 h 10000"/>
                    <a:gd name="connsiteX6" fmla="*/ 5214 w 10000"/>
                    <a:gd name="connsiteY6" fmla="*/ 9774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10054"/>
                    <a:gd name="connsiteY0" fmla="*/ 0 h 10000"/>
                    <a:gd name="connsiteX1" fmla="*/ 4223 w 10054"/>
                    <a:gd name="connsiteY1" fmla="*/ 1434 h 10000"/>
                    <a:gd name="connsiteX2" fmla="*/ 6341 w 10054"/>
                    <a:gd name="connsiteY2" fmla="*/ 1244 h 10000"/>
                    <a:gd name="connsiteX3" fmla="*/ 6889 w 10054"/>
                    <a:gd name="connsiteY3" fmla="*/ 5119 h 10000"/>
                    <a:gd name="connsiteX4" fmla="*/ 9976 w 10054"/>
                    <a:gd name="connsiteY4" fmla="*/ 9051 h 10000"/>
                    <a:gd name="connsiteX5" fmla="*/ 8796 w 10054"/>
                    <a:gd name="connsiteY5" fmla="*/ 8860 h 10000"/>
                    <a:gd name="connsiteX6" fmla="*/ 5214 w 10054"/>
                    <a:gd name="connsiteY6" fmla="*/ 9774 h 10000"/>
                    <a:gd name="connsiteX7" fmla="*/ 1687 w 10054"/>
                    <a:gd name="connsiteY7" fmla="*/ 10000 h 10000"/>
                    <a:gd name="connsiteX8" fmla="*/ 2541 w 10054"/>
                    <a:gd name="connsiteY8" fmla="*/ 5736 h 10000"/>
                    <a:gd name="connsiteX9" fmla="*/ 0 w 10054"/>
                    <a:gd name="connsiteY9" fmla="*/ 0 h 10000"/>
                    <a:gd name="connsiteX0" fmla="*/ 0 w 10054"/>
                    <a:gd name="connsiteY0" fmla="*/ 0 h 9774"/>
                    <a:gd name="connsiteX1" fmla="*/ 4223 w 10054"/>
                    <a:gd name="connsiteY1" fmla="*/ 1434 h 9774"/>
                    <a:gd name="connsiteX2" fmla="*/ 6341 w 10054"/>
                    <a:gd name="connsiteY2" fmla="*/ 1244 h 9774"/>
                    <a:gd name="connsiteX3" fmla="*/ 6889 w 10054"/>
                    <a:gd name="connsiteY3" fmla="*/ 5119 h 9774"/>
                    <a:gd name="connsiteX4" fmla="*/ 9976 w 10054"/>
                    <a:gd name="connsiteY4" fmla="*/ 9051 h 9774"/>
                    <a:gd name="connsiteX5" fmla="*/ 8796 w 10054"/>
                    <a:gd name="connsiteY5" fmla="*/ 8860 h 9774"/>
                    <a:gd name="connsiteX6" fmla="*/ 5214 w 10054"/>
                    <a:gd name="connsiteY6" fmla="*/ 9774 h 9774"/>
                    <a:gd name="connsiteX7" fmla="*/ 1952 w 10054"/>
                    <a:gd name="connsiteY7" fmla="*/ 9334 h 9774"/>
                    <a:gd name="connsiteX8" fmla="*/ 2541 w 10054"/>
                    <a:gd name="connsiteY8" fmla="*/ 5736 h 9774"/>
                    <a:gd name="connsiteX9" fmla="*/ 0 w 10054"/>
                    <a:gd name="connsiteY9" fmla="*/ 0 h 9774"/>
                    <a:gd name="connsiteX0" fmla="*/ 0 w 9999"/>
                    <a:gd name="connsiteY0" fmla="*/ 0 h 10000"/>
                    <a:gd name="connsiteX1" fmla="*/ 4200 w 9999"/>
                    <a:gd name="connsiteY1" fmla="*/ 1467 h 10000"/>
                    <a:gd name="connsiteX2" fmla="*/ 6300 w 9999"/>
                    <a:gd name="connsiteY2" fmla="*/ 1763 h 10000"/>
                    <a:gd name="connsiteX3" fmla="*/ 6852 w 9999"/>
                    <a:gd name="connsiteY3" fmla="*/ 5237 h 10000"/>
                    <a:gd name="connsiteX4" fmla="*/ 9922 w 9999"/>
                    <a:gd name="connsiteY4" fmla="*/ 9260 h 10000"/>
                    <a:gd name="connsiteX5" fmla="*/ 8749 w 9999"/>
                    <a:gd name="connsiteY5" fmla="*/ 9065 h 10000"/>
                    <a:gd name="connsiteX6" fmla="*/ 5186 w 9999"/>
                    <a:gd name="connsiteY6" fmla="*/ 10000 h 10000"/>
                    <a:gd name="connsiteX7" fmla="*/ 1942 w 9999"/>
                    <a:gd name="connsiteY7" fmla="*/ 9550 h 10000"/>
                    <a:gd name="connsiteX8" fmla="*/ 2527 w 9999"/>
                    <a:gd name="connsiteY8" fmla="*/ 5869 h 10000"/>
                    <a:gd name="connsiteX9" fmla="*/ 0 w 9999"/>
                    <a:gd name="connsiteY9" fmla="*/ 0 h 10000"/>
                    <a:gd name="connsiteX0" fmla="*/ 0 w 9998"/>
                    <a:gd name="connsiteY0" fmla="*/ 0 h 10000"/>
                    <a:gd name="connsiteX1" fmla="*/ 4200 w 9998"/>
                    <a:gd name="connsiteY1" fmla="*/ 1467 h 10000"/>
                    <a:gd name="connsiteX2" fmla="*/ 6301 w 9998"/>
                    <a:gd name="connsiteY2" fmla="*/ 1763 h 10000"/>
                    <a:gd name="connsiteX3" fmla="*/ 6885 w 9998"/>
                    <a:gd name="connsiteY3" fmla="*/ 5242 h 10000"/>
                    <a:gd name="connsiteX4" fmla="*/ 9923 w 9998"/>
                    <a:gd name="connsiteY4" fmla="*/ 9260 h 10000"/>
                    <a:gd name="connsiteX5" fmla="*/ 8750 w 9998"/>
                    <a:gd name="connsiteY5" fmla="*/ 9065 h 10000"/>
                    <a:gd name="connsiteX6" fmla="*/ 5187 w 9998"/>
                    <a:gd name="connsiteY6" fmla="*/ 10000 h 10000"/>
                    <a:gd name="connsiteX7" fmla="*/ 1942 w 9998"/>
                    <a:gd name="connsiteY7" fmla="*/ 9550 h 10000"/>
                    <a:gd name="connsiteX8" fmla="*/ 2527 w 9998"/>
                    <a:gd name="connsiteY8" fmla="*/ 5869 h 10000"/>
                    <a:gd name="connsiteX9" fmla="*/ 0 w 9998"/>
                    <a:gd name="connsiteY9" fmla="*/ 0 h 10000"/>
                    <a:gd name="connsiteX0" fmla="*/ 0 w 10000"/>
                    <a:gd name="connsiteY0" fmla="*/ 0 h 10512"/>
                    <a:gd name="connsiteX1" fmla="*/ 4201 w 10000"/>
                    <a:gd name="connsiteY1" fmla="*/ 1467 h 10512"/>
                    <a:gd name="connsiteX2" fmla="*/ 6302 w 10000"/>
                    <a:gd name="connsiteY2" fmla="*/ 1763 h 10512"/>
                    <a:gd name="connsiteX3" fmla="*/ 6886 w 10000"/>
                    <a:gd name="connsiteY3" fmla="*/ 5242 h 10512"/>
                    <a:gd name="connsiteX4" fmla="*/ 9925 w 10000"/>
                    <a:gd name="connsiteY4" fmla="*/ 9260 h 10512"/>
                    <a:gd name="connsiteX5" fmla="*/ 8752 w 10000"/>
                    <a:gd name="connsiteY5" fmla="*/ 9065 h 10512"/>
                    <a:gd name="connsiteX6" fmla="*/ 5188 w 10000"/>
                    <a:gd name="connsiteY6" fmla="*/ 10000 h 10512"/>
                    <a:gd name="connsiteX7" fmla="*/ 1997 w 10000"/>
                    <a:gd name="connsiteY7" fmla="*/ 10512 h 10512"/>
                    <a:gd name="connsiteX8" fmla="*/ 2528 w 10000"/>
                    <a:gd name="connsiteY8" fmla="*/ 5869 h 10512"/>
                    <a:gd name="connsiteX9" fmla="*/ 0 w 10000"/>
                    <a:gd name="connsiteY9" fmla="*/ 0 h 10512"/>
                    <a:gd name="connsiteX0" fmla="*/ 0 w 10000"/>
                    <a:gd name="connsiteY0" fmla="*/ 0 h 10512"/>
                    <a:gd name="connsiteX1" fmla="*/ 4201 w 10000"/>
                    <a:gd name="connsiteY1" fmla="*/ 1467 h 10512"/>
                    <a:gd name="connsiteX2" fmla="*/ 6302 w 10000"/>
                    <a:gd name="connsiteY2" fmla="*/ 1763 h 10512"/>
                    <a:gd name="connsiteX3" fmla="*/ 6886 w 10000"/>
                    <a:gd name="connsiteY3" fmla="*/ 5242 h 10512"/>
                    <a:gd name="connsiteX4" fmla="*/ 9925 w 10000"/>
                    <a:gd name="connsiteY4" fmla="*/ 9260 h 10512"/>
                    <a:gd name="connsiteX5" fmla="*/ 8752 w 10000"/>
                    <a:gd name="connsiteY5" fmla="*/ 9065 h 10512"/>
                    <a:gd name="connsiteX6" fmla="*/ 5246 w 10000"/>
                    <a:gd name="connsiteY6" fmla="*/ 10431 h 10512"/>
                    <a:gd name="connsiteX7" fmla="*/ 1997 w 10000"/>
                    <a:gd name="connsiteY7" fmla="*/ 10512 h 10512"/>
                    <a:gd name="connsiteX8" fmla="*/ 2528 w 10000"/>
                    <a:gd name="connsiteY8" fmla="*/ 5869 h 10512"/>
                    <a:gd name="connsiteX9" fmla="*/ 0 w 10000"/>
                    <a:gd name="connsiteY9" fmla="*/ 0 h 10512"/>
                    <a:gd name="connsiteX0" fmla="*/ 0 w 10000"/>
                    <a:gd name="connsiteY0" fmla="*/ 0 h 10512"/>
                    <a:gd name="connsiteX1" fmla="*/ 4201 w 10000"/>
                    <a:gd name="connsiteY1" fmla="*/ 1467 h 10512"/>
                    <a:gd name="connsiteX2" fmla="*/ 6302 w 10000"/>
                    <a:gd name="connsiteY2" fmla="*/ 1763 h 10512"/>
                    <a:gd name="connsiteX3" fmla="*/ 6886 w 10000"/>
                    <a:gd name="connsiteY3" fmla="*/ 5242 h 10512"/>
                    <a:gd name="connsiteX4" fmla="*/ 9925 w 10000"/>
                    <a:gd name="connsiteY4" fmla="*/ 9260 h 10512"/>
                    <a:gd name="connsiteX5" fmla="*/ 8752 w 10000"/>
                    <a:gd name="connsiteY5" fmla="*/ 9065 h 10512"/>
                    <a:gd name="connsiteX6" fmla="*/ 5246 w 10000"/>
                    <a:gd name="connsiteY6" fmla="*/ 10431 h 10512"/>
                    <a:gd name="connsiteX7" fmla="*/ 1997 w 10000"/>
                    <a:gd name="connsiteY7" fmla="*/ 10512 h 10512"/>
                    <a:gd name="connsiteX8" fmla="*/ 2528 w 10000"/>
                    <a:gd name="connsiteY8" fmla="*/ 5869 h 10512"/>
                    <a:gd name="connsiteX9" fmla="*/ 0 w 10000"/>
                    <a:gd name="connsiteY9" fmla="*/ 0 h 10512"/>
                    <a:gd name="connsiteX0" fmla="*/ 0 w 10061"/>
                    <a:gd name="connsiteY0" fmla="*/ 0 h 10512"/>
                    <a:gd name="connsiteX1" fmla="*/ 4201 w 10061"/>
                    <a:gd name="connsiteY1" fmla="*/ 1467 h 10512"/>
                    <a:gd name="connsiteX2" fmla="*/ 6302 w 10061"/>
                    <a:gd name="connsiteY2" fmla="*/ 1763 h 10512"/>
                    <a:gd name="connsiteX3" fmla="*/ 6886 w 10061"/>
                    <a:gd name="connsiteY3" fmla="*/ 5242 h 10512"/>
                    <a:gd name="connsiteX4" fmla="*/ 9925 w 10061"/>
                    <a:gd name="connsiteY4" fmla="*/ 9260 h 10512"/>
                    <a:gd name="connsiteX5" fmla="*/ 8752 w 10061"/>
                    <a:gd name="connsiteY5" fmla="*/ 9065 h 10512"/>
                    <a:gd name="connsiteX6" fmla="*/ 5246 w 10061"/>
                    <a:gd name="connsiteY6" fmla="*/ 10431 h 10512"/>
                    <a:gd name="connsiteX7" fmla="*/ 1997 w 10061"/>
                    <a:gd name="connsiteY7" fmla="*/ 10512 h 10512"/>
                    <a:gd name="connsiteX8" fmla="*/ 2528 w 10061"/>
                    <a:gd name="connsiteY8" fmla="*/ 5869 h 10512"/>
                    <a:gd name="connsiteX9" fmla="*/ 0 w 10061"/>
                    <a:gd name="connsiteY9" fmla="*/ 0 h 10512"/>
                    <a:gd name="connsiteX0" fmla="*/ 0 w 10056"/>
                    <a:gd name="connsiteY0" fmla="*/ 0 h 10512"/>
                    <a:gd name="connsiteX1" fmla="*/ 4201 w 10056"/>
                    <a:gd name="connsiteY1" fmla="*/ 1467 h 10512"/>
                    <a:gd name="connsiteX2" fmla="*/ 6302 w 10056"/>
                    <a:gd name="connsiteY2" fmla="*/ 1763 h 10512"/>
                    <a:gd name="connsiteX3" fmla="*/ 6886 w 10056"/>
                    <a:gd name="connsiteY3" fmla="*/ 5242 h 10512"/>
                    <a:gd name="connsiteX4" fmla="*/ 9925 w 10056"/>
                    <a:gd name="connsiteY4" fmla="*/ 9260 h 10512"/>
                    <a:gd name="connsiteX5" fmla="*/ 8731 w 10056"/>
                    <a:gd name="connsiteY5" fmla="*/ 9275 h 10512"/>
                    <a:gd name="connsiteX6" fmla="*/ 5246 w 10056"/>
                    <a:gd name="connsiteY6" fmla="*/ 10431 h 10512"/>
                    <a:gd name="connsiteX7" fmla="*/ 1997 w 10056"/>
                    <a:gd name="connsiteY7" fmla="*/ 10512 h 10512"/>
                    <a:gd name="connsiteX8" fmla="*/ 2528 w 10056"/>
                    <a:gd name="connsiteY8" fmla="*/ 5869 h 10512"/>
                    <a:gd name="connsiteX9" fmla="*/ 0 w 10056"/>
                    <a:gd name="connsiteY9" fmla="*/ 0 h 10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056" h="10512">
                      <a:moveTo>
                        <a:pt x="0" y="0"/>
                      </a:moveTo>
                      <a:cubicBezTo>
                        <a:pt x="804" y="344"/>
                        <a:pt x="3151" y="1173"/>
                        <a:pt x="4201" y="1467"/>
                      </a:cubicBezTo>
                      <a:cubicBezTo>
                        <a:pt x="5252" y="1761"/>
                        <a:pt x="5855" y="1134"/>
                        <a:pt x="6302" y="1763"/>
                      </a:cubicBezTo>
                      <a:cubicBezTo>
                        <a:pt x="6749" y="2392"/>
                        <a:pt x="6218" y="3499"/>
                        <a:pt x="6886" y="5242"/>
                      </a:cubicBezTo>
                      <a:cubicBezTo>
                        <a:pt x="7180" y="6565"/>
                        <a:pt x="9618" y="8588"/>
                        <a:pt x="9925" y="9260"/>
                      </a:cubicBezTo>
                      <a:cubicBezTo>
                        <a:pt x="10233" y="9932"/>
                        <a:pt x="10065" y="9035"/>
                        <a:pt x="8731" y="9275"/>
                      </a:cubicBezTo>
                      <a:cubicBezTo>
                        <a:pt x="7397" y="9515"/>
                        <a:pt x="7925" y="10036"/>
                        <a:pt x="5246" y="10431"/>
                      </a:cubicBezTo>
                      <a:cubicBezTo>
                        <a:pt x="2078" y="10347"/>
                        <a:pt x="3462" y="10425"/>
                        <a:pt x="1997" y="10512"/>
                      </a:cubicBezTo>
                      <a:cubicBezTo>
                        <a:pt x="3065" y="8724"/>
                        <a:pt x="2533" y="7094"/>
                        <a:pt x="2528" y="5869"/>
                      </a:cubicBezTo>
                      <a:cubicBezTo>
                        <a:pt x="2533" y="4053"/>
                        <a:pt x="709" y="2150"/>
                        <a:pt x="0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  <a:alpha val="54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84" name="그룹 83"/>
                <p:cNvGrpSpPr/>
                <p:nvPr/>
              </p:nvGrpSpPr>
              <p:grpSpPr>
                <a:xfrm>
                  <a:off x="6801671" y="3758888"/>
                  <a:ext cx="1230969" cy="734504"/>
                  <a:chOff x="1536739" y="3675336"/>
                  <a:chExt cx="1031930" cy="615740"/>
                </a:xfrm>
              </p:grpSpPr>
              <p:sp>
                <p:nvSpPr>
                  <p:cNvPr id="90" name="직사각형 89"/>
                  <p:cNvSpPr/>
                  <p:nvPr/>
                </p:nvSpPr>
                <p:spPr>
                  <a:xfrm rot="7177615">
                    <a:off x="2106482" y="3392875"/>
                    <a:ext cx="179726" cy="744648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1" name="직사각형 90"/>
                  <p:cNvSpPr/>
                  <p:nvPr/>
                </p:nvSpPr>
                <p:spPr>
                  <a:xfrm rot="7177615">
                    <a:off x="1802756" y="3815634"/>
                    <a:ext cx="209425" cy="74146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2" name="직사각형 91"/>
                  <p:cNvSpPr/>
                  <p:nvPr/>
                </p:nvSpPr>
                <p:spPr>
                  <a:xfrm rot="7177615">
                    <a:off x="1784880" y="3704814"/>
                    <a:ext cx="209425" cy="320006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3" name="직사각형 92"/>
                  <p:cNvSpPr/>
                  <p:nvPr/>
                </p:nvSpPr>
                <p:spPr>
                  <a:xfrm rot="7177615">
                    <a:off x="2121643" y="3907927"/>
                    <a:ext cx="201423" cy="320006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85" name="그룹 84"/>
                <p:cNvGrpSpPr/>
                <p:nvPr/>
              </p:nvGrpSpPr>
              <p:grpSpPr>
                <a:xfrm>
                  <a:off x="6293765" y="2012148"/>
                  <a:ext cx="705256" cy="869696"/>
                  <a:chOff x="1123027" y="2252541"/>
                  <a:chExt cx="574461" cy="708405"/>
                </a:xfrm>
              </p:grpSpPr>
              <p:sp>
                <p:nvSpPr>
                  <p:cNvPr id="87" name="직사각형 86"/>
                  <p:cNvSpPr/>
                  <p:nvPr/>
                </p:nvSpPr>
                <p:spPr>
                  <a:xfrm rot="2397051">
                    <a:off x="1123027" y="2252541"/>
                    <a:ext cx="165000" cy="502545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8" name="직사각형 87"/>
                  <p:cNvSpPr/>
                  <p:nvPr/>
                </p:nvSpPr>
                <p:spPr>
                  <a:xfrm rot="2397051">
                    <a:off x="1343571" y="2342892"/>
                    <a:ext cx="165000" cy="502545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9" name="직사각형 88"/>
                  <p:cNvSpPr/>
                  <p:nvPr/>
                </p:nvSpPr>
                <p:spPr>
                  <a:xfrm rot="2397051">
                    <a:off x="1532488" y="2458401"/>
                    <a:ext cx="165000" cy="502545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86" name="순서도: 천공 테이프 4"/>
                <p:cNvSpPr/>
                <p:nvPr/>
              </p:nvSpPr>
              <p:spPr>
                <a:xfrm rot="20836251">
                  <a:off x="8032213" y="1451480"/>
                  <a:ext cx="2979531" cy="3102757"/>
                </a:xfrm>
                <a:custGeom>
                  <a:avLst/>
                  <a:gdLst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5000 w 10000"/>
                    <a:gd name="connsiteY7" fmla="*/ 9000 h 10000"/>
                    <a:gd name="connsiteX8" fmla="*/ 2500 w 10000"/>
                    <a:gd name="connsiteY8" fmla="*/ 10000 h 10000"/>
                    <a:gd name="connsiteX9" fmla="*/ 0 w 10000"/>
                    <a:gd name="connsiteY9" fmla="*/ 9000 h 10000"/>
                    <a:gd name="connsiteX10" fmla="*/ 0 w 10000"/>
                    <a:gd name="connsiteY10" fmla="*/ 1000 h 10000"/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5000 w 10000"/>
                    <a:gd name="connsiteY7" fmla="*/ 9000 h 10000"/>
                    <a:gd name="connsiteX8" fmla="*/ 2500 w 10000"/>
                    <a:gd name="connsiteY8" fmla="*/ 10000 h 10000"/>
                    <a:gd name="connsiteX9" fmla="*/ 0 w 10000"/>
                    <a:gd name="connsiteY9" fmla="*/ 9000 h 10000"/>
                    <a:gd name="connsiteX10" fmla="*/ 1332 w 10000"/>
                    <a:gd name="connsiteY10" fmla="*/ 6145 h 10000"/>
                    <a:gd name="connsiteX11" fmla="*/ 0 w 10000"/>
                    <a:gd name="connsiteY11" fmla="*/ 1000 h 10000"/>
                    <a:gd name="connsiteX0" fmla="*/ 0 w 10000"/>
                    <a:gd name="connsiteY0" fmla="*/ 1000 h 10292"/>
                    <a:gd name="connsiteX1" fmla="*/ 2500 w 10000"/>
                    <a:gd name="connsiteY1" fmla="*/ 2000 h 10292"/>
                    <a:gd name="connsiteX2" fmla="*/ 5000 w 10000"/>
                    <a:gd name="connsiteY2" fmla="*/ 1000 h 10292"/>
                    <a:gd name="connsiteX3" fmla="*/ 7500 w 10000"/>
                    <a:gd name="connsiteY3" fmla="*/ 0 h 10292"/>
                    <a:gd name="connsiteX4" fmla="*/ 10000 w 10000"/>
                    <a:gd name="connsiteY4" fmla="*/ 1000 h 10292"/>
                    <a:gd name="connsiteX5" fmla="*/ 10000 w 10000"/>
                    <a:gd name="connsiteY5" fmla="*/ 9000 h 10292"/>
                    <a:gd name="connsiteX6" fmla="*/ 7500 w 10000"/>
                    <a:gd name="connsiteY6" fmla="*/ 8000 h 10292"/>
                    <a:gd name="connsiteX7" fmla="*/ 5000 w 10000"/>
                    <a:gd name="connsiteY7" fmla="*/ 9000 h 10292"/>
                    <a:gd name="connsiteX8" fmla="*/ 2500 w 10000"/>
                    <a:gd name="connsiteY8" fmla="*/ 10000 h 10292"/>
                    <a:gd name="connsiteX9" fmla="*/ 884 w 10000"/>
                    <a:gd name="connsiteY9" fmla="*/ 9972 h 10292"/>
                    <a:gd name="connsiteX10" fmla="*/ 1332 w 10000"/>
                    <a:gd name="connsiteY10" fmla="*/ 6145 h 10292"/>
                    <a:gd name="connsiteX11" fmla="*/ 0 w 10000"/>
                    <a:gd name="connsiteY11" fmla="*/ 1000 h 10292"/>
                    <a:gd name="connsiteX0" fmla="*/ 0 w 10000"/>
                    <a:gd name="connsiteY0" fmla="*/ 1000 h 10292"/>
                    <a:gd name="connsiteX1" fmla="*/ 2500 w 10000"/>
                    <a:gd name="connsiteY1" fmla="*/ 2000 h 10292"/>
                    <a:gd name="connsiteX2" fmla="*/ 5000 w 10000"/>
                    <a:gd name="connsiteY2" fmla="*/ 1000 h 10292"/>
                    <a:gd name="connsiteX3" fmla="*/ 7500 w 10000"/>
                    <a:gd name="connsiteY3" fmla="*/ 0 h 10292"/>
                    <a:gd name="connsiteX4" fmla="*/ 10000 w 10000"/>
                    <a:gd name="connsiteY4" fmla="*/ 1000 h 10292"/>
                    <a:gd name="connsiteX5" fmla="*/ 10000 w 10000"/>
                    <a:gd name="connsiteY5" fmla="*/ 9000 h 10292"/>
                    <a:gd name="connsiteX6" fmla="*/ 7500 w 10000"/>
                    <a:gd name="connsiteY6" fmla="*/ 8000 h 10292"/>
                    <a:gd name="connsiteX7" fmla="*/ 5000 w 10000"/>
                    <a:gd name="connsiteY7" fmla="*/ 9000 h 10292"/>
                    <a:gd name="connsiteX8" fmla="*/ 2500 w 10000"/>
                    <a:gd name="connsiteY8" fmla="*/ 10000 h 10292"/>
                    <a:gd name="connsiteX9" fmla="*/ 884 w 10000"/>
                    <a:gd name="connsiteY9" fmla="*/ 9972 h 10292"/>
                    <a:gd name="connsiteX10" fmla="*/ 1332 w 10000"/>
                    <a:gd name="connsiteY10" fmla="*/ 6145 h 10292"/>
                    <a:gd name="connsiteX11" fmla="*/ 0 w 10000"/>
                    <a:gd name="connsiteY11" fmla="*/ 1000 h 10292"/>
                    <a:gd name="connsiteX0" fmla="*/ 0 w 10000"/>
                    <a:gd name="connsiteY0" fmla="*/ 1000 h 10292"/>
                    <a:gd name="connsiteX1" fmla="*/ 2500 w 10000"/>
                    <a:gd name="connsiteY1" fmla="*/ 2000 h 10292"/>
                    <a:gd name="connsiteX2" fmla="*/ 5000 w 10000"/>
                    <a:gd name="connsiteY2" fmla="*/ 1000 h 10292"/>
                    <a:gd name="connsiteX3" fmla="*/ 7500 w 10000"/>
                    <a:gd name="connsiteY3" fmla="*/ 0 h 10292"/>
                    <a:gd name="connsiteX4" fmla="*/ 10000 w 10000"/>
                    <a:gd name="connsiteY4" fmla="*/ 1000 h 10292"/>
                    <a:gd name="connsiteX5" fmla="*/ 10000 w 10000"/>
                    <a:gd name="connsiteY5" fmla="*/ 9000 h 10292"/>
                    <a:gd name="connsiteX6" fmla="*/ 7500 w 10000"/>
                    <a:gd name="connsiteY6" fmla="*/ 8000 h 10292"/>
                    <a:gd name="connsiteX7" fmla="*/ 5000 w 10000"/>
                    <a:gd name="connsiteY7" fmla="*/ 9000 h 10292"/>
                    <a:gd name="connsiteX8" fmla="*/ 2500 w 10000"/>
                    <a:gd name="connsiteY8" fmla="*/ 10000 h 10292"/>
                    <a:gd name="connsiteX9" fmla="*/ 884 w 10000"/>
                    <a:gd name="connsiteY9" fmla="*/ 9972 h 10292"/>
                    <a:gd name="connsiteX10" fmla="*/ 1332 w 10000"/>
                    <a:gd name="connsiteY10" fmla="*/ 6145 h 10292"/>
                    <a:gd name="connsiteX11" fmla="*/ 0 w 10000"/>
                    <a:gd name="connsiteY11" fmla="*/ 1000 h 10292"/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5000 w 10000"/>
                    <a:gd name="connsiteY7" fmla="*/ 9000 h 10000"/>
                    <a:gd name="connsiteX8" fmla="*/ 2500 w 10000"/>
                    <a:gd name="connsiteY8" fmla="*/ 10000 h 10000"/>
                    <a:gd name="connsiteX9" fmla="*/ 884 w 10000"/>
                    <a:gd name="connsiteY9" fmla="*/ 9972 h 10000"/>
                    <a:gd name="connsiteX10" fmla="*/ 1332 w 10000"/>
                    <a:gd name="connsiteY10" fmla="*/ 6145 h 10000"/>
                    <a:gd name="connsiteX11" fmla="*/ 0 w 10000"/>
                    <a:gd name="connsiteY11" fmla="*/ 1000 h 10000"/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4933 w 10000"/>
                    <a:gd name="connsiteY7" fmla="*/ 9221 h 10000"/>
                    <a:gd name="connsiteX8" fmla="*/ 2500 w 10000"/>
                    <a:gd name="connsiteY8" fmla="*/ 10000 h 10000"/>
                    <a:gd name="connsiteX9" fmla="*/ 884 w 10000"/>
                    <a:gd name="connsiteY9" fmla="*/ 9972 h 10000"/>
                    <a:gd name="connsiteX10" fmla="*/ 1332 w 10000"/>
                    <a:gd name="connsiteY10" fmla="*/ 6145 h 10000"/>
                    <a:gd name="connsiteX11" fmla="*/ 0 w 10000"/>
                    <a:gd name="connsiteY11" fmla="*/ 1000 h 10000"/>
                    <a:gd name="connsiteX0" fmla="*/ 0 w 10000"/>
                    <a:gd name="connsiteY0" fmla="*/ 89 h 9089"/>
                    <a:gd name="connsiteX1" fmla="*/ 2500 w 10000"/>
                    <a:gd name="connsiteY1" fmla="*/ 1089 h 9089"/>
                    <a:gd name="connsiteX2" fmla="*/ 5000 w 10000"/>
                    <a:gd name="connsiteY2" fmla="*/ 89 h 9089"/>
                    <a:gd name="connsiteX3" fmla="*/ 6795 w 10000"/>
                    <a:gd name="connsiteY3" fmla="*/ 3822 h 9089"/>
                    <a:gd name="connsiteX4" fmla="*/ 10000 w 10000"/>
                    <a:gd name="connsiteY4" fmla="*/ 89 h 9089"/>
                    <a:gd name="connsiteX5" fmla="*/ 10000 w 10000"/>
                    <a:gd name="connsiteY5" fmla="*/ 8089 h 9089"/>
                    <a:gd name="connsiteX6" fmla="*/ 7500 w 10000"/>
                    <a:gd name="connsiteY6" fmla="*/ 7089 h 9089"/>
                    <a:gd name="connsiteX7" fmla="*/ 4933 w 10000"/>
                    <a:gd name="connsiteY7" fmla="*/ 8310 h 9089"/>
                    <a:gd name="connsiteX8" fmla="*/ 2500 w 10000"/>
                    <a:gd name="connsiteY8" fmla="*/ 9089 h 9089"/>
                    <a:gd name="connsiteX9" fmla="*/ 884 w 10000"/>
                    <a:gd name="connsiteY9" fmla="*/ 9061 h 9089"/>
                    <a:gd name="connsiteX10" fmla="*/ 1332 w 10000"/>
                    <a:gd name="connsiteY10" fmla="*/ 5234 h 9089"/>
                    <a:gd name="connsiteX11" fmla="*/ 0 w 10000"/>
                    <a:gd name="connsiteY11" fmla="*/ 89 h 9089"/>
                    <a:gd name="connsiteX0" fmla="*/ 0 w 10000"/>
                    <a:gd name="connsiteY0" fmla="*/ 57 h 9959"/>
                    <a:gd name="connsiteX1" fmla="*/ 2500 w 10000"/>
                    <a:gd name="connsiteY1" fmla="*/ 1157 h 9959"/>
                    <a:gd name="connsiteX2" fmla="*/ 4692 w 10000"/>
                    <a:gd name="connsiteY2" fmla="*/ 1236 h 9959"/>
                    <a:gd name="connsiteX3" fmla="*/ 6795 w 10000"/>
                    <a:gd name="connsiteY3" fmla="*/ 4164 h 9959"/>
                    <a:gd name="connsiteX4" fmla="*/ 10000 w 10000"/>
                    <a:gd name="connsiteY4" fmla="*/ 57 h 9959"/>
                    <a:gd name="connsiteX5" fmla="*/ 10000 w 10000"/>
                    <a:gd name="connsiteY5" fmla="*/ 8859 h 9959"/>
                    <a:gd name="connsiteX6" fmla="*/ 7500 w 10000"/>
                    <a:gd name="connsiteY6" fmla="*/ 7759 h 9959"/>
                    <a:gd name="connsiteX7" fmla="*/ 4933 w 10000"/>
                    <a:gd name="connsiteY7" fmla="*/ 9102 h 9959"/>
                    <a:gd name="connsiteX8" fmla="*/ 2500 w 10000"/>
                    <a:gd name="connsiteY8" fmla="*/ 9959 h 9959"/>
                    <a:gd name="connsiteX9" fmla="*/ 884 w 10000"/>
                    <a:gd name="connsiteY9" fmla="*/ 9928 h 9959"/>
                    <a:gd name="connsiteX10" fmla="*/ 1332 w 10000"/>
                    <a:gd name="connsiteY10" fmla="*/ 5718 h 9959"/>
                    <a:gd name="connsiteX11" fmla="*/ 0 w 10000"/>
                    <a:gd name="connsiteY11" fmla="*/ 57 h 9959"/>
                    <a:gd name="connsiteX0" fmla="*/ 0 w 10000"/>
                    <a:gd name="connsiteY0" fmla="*/ 57 h 10000"/>
                    <a:gd name="connsiteX1" fmla="*/ 2214 w 10000"/>
                    <a:gd name="connsiteY1" fmla="*/ 1477 h 10000"/>
                    <a:gd name="connsiteX2" fmla="*/ 4692 w 10000"/>
                    <a:gd name="connsiteY2" fmla="*/ 1241 h 10000"/>
                    <a:gd name="connsiteX3" fmla="*/ 6795 w 10000"/>
                    <a:gd name="connsiteY3" fmla="*/ 4181 h 10000"/>
                    <a:gd name="connsiteX4" fmla="*/ 10000 w 10000"/>
                    <a:gd name="connsiteY4" fmla="*/ 57 h 10000"/>
                    <a:gd name="connsiteX5" fmla="*/ 10000 w 10000"/>
                    <a:gd name="connsiteY5" fmla="*/ 8895 h 10000"/>
                    <a:gd name="connsiteX6" fmla="*/ 7500 w 10000"/>
                    <a:gd name="connsiteY6" fmla="*/ 7791 h 10000"/>
                    <a:gd name="connsiteX7" fmla="*/ 4933 w 10000"/>
                    <a:gd name="connsiteY7" fmla="*/ 9139 h 10000"/>
                    <a:gd name="connsiteX8" fmla="*/ 2500 w 10000"/>
                    <a:gd name="connsiteY8" fmla="*/ 10000 h 10000"/>
                    <a:gd name="connsiteX9" fmla="*/ 884 w 10000"/>
                    <a:gd name="connsiteY9" fmla="*/ 9969 h 10000"/>
                    <a:gd name="connsiteX10" fmla="*/ 1332 w 10000"/>
                    <a:gd name="connsiteY10" fmla="*/ 5742 h 10000"/>
                    <a:gd name="connsiteX11" fmla="*/ 0 w 10000"/>
                    <a:gd name="connsiteY11" fmla="*/ 57 h 10000"/>
                    <a:gd name="connsiteX0" fmla="*/ 0 w 10000"/>
                    <a:gd name="connsiteY0" fmla="*/ 57 h 10000"/>
                    <a:gd name="connsiteX1" fmla="*/ 2214 w 10000"/>
                    <a:gd name="connsiteY1" fmla="*/ 1477 h 10000"/>
                    <a:gd name="connsiteX2" fmla="*/ 4692 w 10000"/>
                    <a:gd name="connsiteY2" fmla="*/ 1241 h 10000"/>
                    <a:gd name="connsiteX3" fmla="*/ 6795 w 10000"/>
                    <a:gd name="connsiteY3" fmla="*/ 4181 h 10000"/>
                    <a:gd name="connsiteX4" fmla="*/ 10000 w 10000"/>
                    <a:gd name="connsiteY4" fmla="*/ 57 h 10000"/>
                    <a:gd name="connsiteX5" fmla="*/ 10000 w 10000"/>
                    <a:gd name="connsiteY5" fmla="*/ 8895 h 10000"/>
                    <a:gd name="connsiteX6" fmla="*/ 7500 w 10000"/>
                    <a:gd name="connsiteY6" fmla="*/ 7791 h 10000"/>
                    <a:gd name="connsiteX7" fmla="*/ 4933 w 10000"/>
                    <a:gd name="connsiteY7" fmla="*/ 9139 h 10000"/>
                    <a:gd name="connsiteX8" fmla="*/ 2500 w 10000"/>
                    <a:gd name="connsiteY8" fmla="*/ 10000 h 10000"/>
                    <a:gd name="connsiteX9" fmla="*/ 884 w 10000"/>
                    <a:gd name="connsiteY9" fmla="*/ 9969 h 10000"/>
                    <a:gd name="connsiteX10" fmla="*/ 1332 w 10000"/>
                    <a:gd name="connsiteY10" fmla="*/ 5742 h 10000"/>
                    <a:gd name="connsiteX11" fmla="*/ 0 w 10000"/>
                    <a:gd name="connsiteY11" fmla="*/ 57 h 10000"/>
                    <a:gd name="connsiteX0" fmla="*/ 0 w 10000"/>
                    <a:gd name="connsiteY0" fmla="*/ 57 h 10580"/>
                    <a:gd name="connsiteX1" fmla="*/ 2214 w 10000"/>
                    <a:gd name="connsiteY1" fmla="*/ 1477 h 10580"/>
                    <a:gd name="connsiteX2" fmla="*/ 4692 w 10000"/>
                    <a:gd name="connsiteY2" fmla="*/ 1241 h 10580"/>
                    <a:gd name="connsiteX3" fmla="*/ 6795 w 10000"/>
                    <a:gd name="connsiteY3" fmla="*/ 4181 h 10580"/>
                    <a:gd name="connsiteX4" fmla="*/ 10000 w 10000"/>
                    <a:gd name="connsiteY4" fmla="*/ 57 h 10580"/>
                    <a:gd name="connsiteX5" fmla="*/ 10000 w 10000"/>
                    <a:gd name="connsiteY5" fmla="*/ 8895 h 10580"/>
                    <a:gd name="connsiteX6" fmla="*/ 6353 w 10000"/>
                    <a:gd name="connsiteY6" fmla="*/ 10580 h 10580"/>
                    <a:gd name="connsiteX7" fmla="*/ 4933 w 10000"/>
                    <a:gd name="connsiteY7" fmla="*/ 9139 h 10580"/>
                    <a:gd name="connsiteX8" fmla="*/ 2500 w 10000"/>
                    <a:gd name="connsiteY8" fmla="*/ 10000 h 10580"/>
                    <a:gd name="connsiteX9" fmla="*/ 884 w 10000"/>
                    <a:gd name="connsiteY9" fmla="*/ 9969 h 10580"/>
                    <a:gd name="connsiteX10" fmla="*/ 1332 w 10000"/>
                    <a:gd name="connsiteY10" fmla="*/ 5742 h 10580"/>
                    <a:gd name="connsiteX11" fmla="*/ 0 w 10000"/>
                    <a:gd name="connsiteY11" fmla="*/ 57 h 10580"/>
                    <a:gd name="connsiteX0" fmla="*/ 0 w 10000"/>
                    <a:gd name="connsiteY0" fmla="*/ 57 h 10832"/>
                    <a:gd name="connsiteX1" fmla="*/ 2214 w 10000"/>
                    <a:gd name="connsiteY1" fmla="*/ 1477 h 10832"/>
                    <a:gd name="connsiteX2" fmla="*/ 4692 w 10000"/>
                    <a:gd name="connsiteY2" fmla="*/ 1241 h 10832"/>
                    <a:gd name="connsiteX3" fmla="*/ 6795 w 10000"/>
                    <a:gd name="connsiteY3" fmla="*/ 4181 h 10832"/>
                    <a:gd name="connsiteX4" fmla="*/ 10000 w 10000"/>
                    <a:gd name="connsiteY4" fmla="*/ 57 h 10832"/>
                    <a:gd name="connsiteX5" fmla="*/ 9253 w 10000"/>
                    <a:gd name="connsiteY5" fmla="*/ 10832 h 10832"/>
                    <a:gd name="connsiteX6" fmla="*/ 6353 w 10000"/>
                    <a:gd name="connsiteY6" fmla="*/ 10580 h 10832"/>
                    <a:gd name="connsiteX7" fmla="*/ 4933 w 10000"/>
                    <a:gd name="connsiteY7" fmla="*/ 9139 h 10832"/>
                    <a:gd name="connsiteX8" fmla="*/ 2500 w 10000"/>
                    <a:gd name="connsiteY8" fmla="*/ 10000 h 10832"/>
                    <a:gd name="connsiteX9" fmla="*/ 884 w 10000"/>
                    <a:gd name="connsiteY9" fmla="*/ 9969 h 10832"/>
                    <a:gd name="connsiteX10" fmla="*/ 1332 w 10000"/>
                    <a:gd name="connsiteY10" fmla="*/ 5742 h 10832"/>
                    <a:gd name="connsiteX11" fmla="*/ 0 w 10000"/>
                    <a:gd name="connsiteY11" fmla="*/ 57 h 10832"/>
                    <a:gd name="connsiteX0" fmla="*/ 0 w 10000"/>
                    <a:gd name="connsiteY0" fmla="*/ 57 h 10832"/>
                    <a:gd name="connsiteX1" fmla="*/ 2214 w 10000"/>
                    <a:gd name="connsiteY1" fmla="*/ 1477 h 10832"/>
                    <a:gd name="connsiteX2" fmla="*/ 4692 w 10000"/>
                    <a:gd name="connsiteY2" fmla="*/ 1241 h 10832"/>
                    <a:gd name="connsiteX3" fmla="*/ 6795 w 10000"/>
                    <a:gd name="connsiteY3" fmla="*/ 4181 h 10832"/>
                    <a:gd name="connsiteX4" fmla="*/ 10000 w 10000"/>
                    <a:gd name="connsiteY4" fmla="*/ 57 h 10832"/>
                    <a:gd name="connsiteX5" fmla="*/ 9253 w 10000"/>
                    <a:gd name="connsiteY5" fmla="*/ 10832 h 10832"/>
                    <a:gd name="connsiteX6" fmla="*/ 6353 w 10000"/>
                    <a:gd name="connsiteY6" fmla="*/ 10580 h 10832"/>
                    <a:gd name="connsiteX7" fmla="*/ 4933 w 10000"/>
                    <a:gd name="connsiteY7" fmla="*/ 9139 h 10832"/>
                    <a:gd name="connsiteX8" fmla="*/ 2500 w 10000"/>
                    <a:gd name="connsiteY8" fmla="*/ 10000 h 10832"/>
                    <a:gd name="connsiteX9" fmla="*/ 884 w 10000"/>
                    <a:gd name="connsiteY9" fmla="*/ 9969 h 10832"/>
                    <a:gd name="connsiteX10" fmla="*/ 1332 w 10000"/>
                    <a:gd name="connsiteY10" fmla="*/ 5742 h 10832"/>
                    <a:gd name="connsiteX11" fmla="*/ 0 w 10000"/>
                    <a:gd name="connsiteY11" fmla="*/ 57 h 10832"/>
                    <a:gd name="connsiteX0" fmla="*/ 0 w 9253"/>
                    <a:gd name="connsiteY0" fmla="*/ 0 h 10775"/>
                    <a:gd name="connsiteX1" fmla="*/ 2214 w 9253"/>
                    <a:gd name="connsiteY1" fmla="*/ 1420 h 10775"/>
                    <a:gd name="connsiteX2" fmla="*/ 4692 w 9253"/>
                    <a:gd name="connsiteY2" fmla="*/ 1184 h 10775"/>
                    <a:gd name="connsiteX3" fmla="*/ 6795 w 9253"/>
                    <a:gd name="connsiteY3" fmla="*/ 4124 h 10775"/>
                    <a:gd name="connsiteX4" fmla="*/ 8122 w 9253"/>
                    <a:gd name="connsiteY4" fmla="*/ 6873 h 10775"/>
                    <a:gd name="connsiteX5" fmla="*/ 9253 w 9253"/>
                    <a:gd name="connsiteY5" fmla="*/ 10775 h 10775"/>
                    <a:gd name="connsiteX6" fmla="*/ 6353 w 9253"/>
                    <a:gd name="connsiteY6" fmla="*/ 10523 h 10775"/>
                    <a:gd name="connsiteX7" fmla="*/ 4933 w 9253"/>
                    <a:gd name="connsiteY7" fmla="*/ 9082 h 10775"/>
                    <a:gd name="connsiteX8" fmla="*/ 2500 w 9253"/>
                    <a:gd name="connsiteY8" fmla="*/ 9943 h 10775"/>
                    <a:gd name="connsiteX9" fmla="*/ 884 w 9253"/>
                    <a:gd name="connsiteY9" fmla="*/ 9912 h 10775"/>
                    <a:gd name="connsiteX10" fmla="*/ 1332 w 9253"/>
                    <a:gd name="connsiteY10" fmla="*/ 5685 h 10775"/>
                    <a:gd name="connsiteX11" fmla="*/ 0 w 9253"/>
                    <a:gd name="connsiteY11" fmla="*/ 0 h 10775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44 w 10000"/>
                    <a:gd name="connsiteY3" fmla="*/ 3827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44 w 10000"/>
                    <a:gd name="connsiteY3" fmla="*/ 3827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76 w 10000"/>
                    <a:gd name="connsiteY3" fmla="*/ 300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56 w 10000"/>
                    <a:gd name="connsiteY3" fmla="*/ 2673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56 w 10000"/>
                    <a:gd name="connsiteY3" fmla="*/ 2673 h 10000"/>
                    <a:gd name="connsiteX4" fmla="*/ 7322 w 10000"/>
                    <a:gd name="connsiteY4" fmla="*/ 4065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56 w 10000"/>
                    <a:gd name="connsiteY3" fmla="*/ 2673 h 10000"/>
                    <a:gd name="connsiteX4" fmla="*/ 7322 w 10000"/>
                    <a:gd name="connsiteY4" fmla="*/ 4065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8778"/>
                    <a:gd name="connsiteY0" fmla="*/ 0 h 9814"/>
                    <a:gd name="connsiteX1" fmla="*/ 2393 w 8778"/>
                    <a:gd name="connsiteY1" fmla="*/ 1318 h 9814"/>
                    <a:gd name="connsiteX2" fmla="*/ 5071 w 8778"/>
                    <a:gd name="connsiteY2" fmla="*/ 1099 h 9814"/>
                    <a:gd name="connsiteX3" fmla="*/ 7322 w 8778"/>
                    <a:gd name="connsiteY3" fmla="*/ 4065 h 9814"/>
                    <a:gd name="connsiteX4" fmla="*/ 8778 w 8778"/>
                    <a:gd name="connsiteY4" fmla="*/ 6379 h 9814"/>
                    <a:gd name="connsiteX5" fmla="*/ 6866 w 8778"/>
                    <a:gd name="connsiteY5" fmla="*/ 9766 h 9814"/>
                    <a:gd name="connsiteX6" fmla="*/ 5331 w 8778"/>
                    <a:gd name="connsiteY6" fmla="*/ 8429 h 9814"/>
                    <a:gd name="connsiteX7" fmla="*/ 2702 w 8778"/>
                    <a:gd name="connsiteY7" fmla="*/ 9228 h 9814"/>
                    <a:gd name="connsiteX8" fmla="*/ 955 w 8778"/>
                    <a:gd name="connsiteY8" fmla="*/ 9199 h 9814"/>
                    <a:gd name="connsiteX9" fmla="*/ 1440 w 8778"/>
                    <a:gd name="connsiteY9" fmla="*/ 5276 h 9814"/>
                    <a:gd name="connsiteX10" fmla="*/ 0 w 8778"/>
                    <a:gd name="connsiteY10" fmla="*/ 0 h 9814"/>
                    <a:gd name="connsiteX0" fmla="*/ 0 w 8457"/>
                    <a:gd name="connsiteY0" fmla="*/ 0 h 10114"/>
                    <a:gd name="connsiteX1" fmla="*/ 2726 w 8457"/>
                    <a:gd name="connsiteY1" fmla="*/ 1343 h 10114"/>
                    <a:gd name="connsiteX2" fmla="*/ 5777 w 8457"/>
                    <a:gd name="connsiteY2" fmla="*/ 1120 h 10114"/>
                    <a:gd name="connsiteX3" fmla="*/ 8341 w 8457"/>
                    <a:gd name="connsiteY3" fmla="*/ 4142 h 10114"/>
                    <a:gd name="connsiteX4" fmla="*/ 7822 w 8457"/>
                    <a:gd name="connsiteY4" fmla="*/ 9951 h 10114"/>
                    <a:gd name="connsiteX5" fmla="*/ 6073 w 8457"/>
                    <a:gd name="connsiteY5" fmla="*/ 8589 h 10114"/>
                    <a:gd name="connsiteX6" fmla="*/ 3078 w 8457"/>
                    <a:gd name="connsiteY6" fmla="*/ 9403 h 10114"/>
                    <a:gd name="connsiteX7" fmla="*/ 1088 w 8457"/>
                    <a:gd name="connsiteY7" fmla="*/ 9373 h 10114"/>
                    <a:gd name="connsiteX8" fmla="*/ 1640 w 8457"/>
                    <a:gd name="connsiteY8" fmla="*/ 5376 h 10114"/>
                    <a:gd name="connsiteX9" fmla="*/ 0 w 8457"/>
                    <a:gd name="connsiteY9" fmla="*/ 0 h 10114"/>
                    <a:gd name="connsiteX0" fmla="*/ 0 w 9251"/>
                    <a:gd name="connsiteY0" fmla="*/ 0 h 10180"/>
                    <a:gd name="connsiteX1" fmla="*/ 3223 w 9251"/>
                    <a:gd name="connsiteY1" fmla="*/ 1328 h 10180"/>
                    <a:gd name="connsiteX2" fmla="*/ 6831 w 9251"/>
                    <a:gd name="connsiteY2" fmla="*/ 1107 h 10180"/>
                    <a:gd name="connsiteX3" fmla="*/ 9249 w 9251"/>
                    <a:gd name="connsiteY3" fmla="*/ 9839 h 10180"/>
                    <a:gd name="connsiteX4" fmla="*/ 7181 w 9251"/>
                    <a:gd name="connsiteY4" fmla="*/ 8492 h 10180"/>
                    <a:gd name="connsiteX5" fmla="*/ 3640 w 9251"/>
                    <a:gd name="connsiteY5" fmla="*/ 9297 h 10180"/>
                    <a:gd name="connsiteX6" fmla="*/ 1287 w 9251"/>
                    <a:gd name="connsiteY6" fmla="*/ 9267 h 10180"/>
                    <a:gd name="connsiteX7" fmla="*/ 1939 w 9251"/>
                    <a:gd name="connsiteY7" fmla="*/ 5315 h 10180"/>
                    <a:gd name="connsiteX8" fmla="*/ 0 w 9251"/>
                    <a:gd name="connsiteY8" fmla="*/ 0 h 10180"/>
                    <a:gd name="connsiteX0" fmla="*/ 0 w 8297"/>
                    <a:gd name="connsiteY0" fmla="*/ 0 h 9133"/>
                    <a:gd name="connsiteX1" fmla="*/ 3484 w 8297"/>
                    <a:gd name="connsiteY1" fmla="*/ 1305 h 9133"/>
                    <a:gd name="connsiteX2" fmla="*/ 7384 w 8297"/>
                    <a:gd name="connsiteY2" fmla="*/ 1087 h 9133"/>
                    <a:gd name="connsiteX3" fmla="*/ 8228 w 8297"/>
                    <a:gd name="connsiteY3" fmla="*/ 8239 h 9133"/>
                    <a:gd name="connsiteX4" fmla="*/ 7762 w 8297"/>
                    <a:gd name="connsiteY4" fmla="*/ 8342 h 9133"/>
                    <a:gd name="connsiteX5" fmla="*/ 3935 w 8297"/>
                    <a:gd name="connsiteY5" fmla="*/ 9133 h 9133"/>
                    <a:gd name="connsiteX6" fmla="*/ 1391 w 8297"/>
                    <a:gd name="connsiteY6" fmla="*/ 9103 h 9133"/>
                    <a:gd name="connsiteX7" fmla="*/ 2096 w 8297"/>
                    <a:gd name="connsiteY7" fmla="*/ 5221 h 9133"/>
                    <a:gd name="connsiteX8" fmla="*/ 0 w 8297"/>
                    <a:gd name="connsiteY8" fmla="*/ 0 h 9133"/>
                    <a:gd name="connsiteX0" fmla="*/ 0 w 10054"/>
                    <a:gd name="connsiteY0" fmla="*/ 0 h 10000"/>
                    <a:gd name="connsiteX1" fmla="*/ 4199 w 10054"/>
                    <a:gd name="connsiteY1" fmla="*/ 1429 h 10000"/>
                    <a:gd name="connsiteX2" fmla="*/ 8155 w 10054"/>
                    <a:gd name="connsiteY2" fmla="*/ 1296 h 10000"/>
                    <a:gd name="connsiteX3" fmla="*/ 9917 w 10054"/>
                    <a:gd name="connsiteY3" fmla="*/ 9021 h 10000"/>
                    <a:gd name="connsiteX4" fmla="*/ 9355 w 10054"/>
                    <a:gd name="connsiteY4" fmla="*/ 9134 h 10000"/>
                    <a:gd name="connsiteX5" fmla="*/ 4743 w 10054"/>
                    <a:gd name="connsiteY5" fmla="*/ 10000 h 10000"/>
                    <a:gd name="connsiteX6" fmla="*/ 1677 w 10054"/>
                    <a:gd name="connsiteY6" fmla="*/ 9967 h 10000"/>
                    <a:gd name="connsiteX7" fmla="*/ 2526 w 10054"/>
                    <a:gd name="connsiteY7" fmla="*/ 5717 h 10000"/>
                    <a:gd name="connsiteX8" fmla="*/ 0 w 10054"/>
                    <a:gd name="connsiteY8" fmla="*/ 0 h 10000"/>
                    <a:gd name="connsiteX0" fmla="*/ 0 w 10054"/>
                    <a:gd name="connsiteY0" fmla="*/ 0 h 10000"/>
                    <a:gd name="connsiteX1" fmla="*/ 4199 w 10054"/>
                    <a:gd name="connsiteY1" fmla="*/ 1429 h 10000"/>
                    <a:gd name="connsiteX2" fmla="*/ 8155 w 10054"/>
                    <a:gd name="connsiteY2" fmla="*/ 1296 h 10000"/>
                    <a:gd name="connsiteX3" fmla="*/ 9917 w 10054"/>
                    <a:gd name="connsiteY3" fmla="*/ 9021 h 10000"/>
                    <a:gd name="connsiteX4" fmla="*/ 9355 w 10054"/>
                    <a:gd name="connsiteY4" fmla="*/ 9134 h 10000"/>
                    <a:gd name="connsiteX5" fmla="*/ 4743 w 10054"/>
                    <a:gd name="connsiteY5" fmla="*/ 10000 h 10000"/>
                    <a:gd name="connsiteX6" fmla="*/ 1677 w 10054"/>
                    <a:gd name="connsiteY6" fmla="*/ 9967 h 10000"/>
                    <a:gd name="connsiteX7" fmla="*/ 2526 w 10054"/>
                    <a:gd name="connsiteY7" fmla="*/ 5717 h 10000"/>
                    <a:gd name="connsiteX8" fmla="*/ 0 w 10054"/>
                    <a:gd name="connsiteY8" fmla="*/ 0 h 10000"/>
                    <a:gd name="connsiteX0" fmla="*/ 0 w 10076"/>
                    <a:gd name="connsiteY0" fmla="*/ 0 h 10000"/>
                    <a:gd name="connsiteX1" fmla="*/ 4199 w 10076"/>
                    <a:gd name="connsiteY1" fmla="*/ 1429 h 10000"/>
                    <a:gd name="connsiteX2" fmla="*/ 8155 w 10076"/>
                    <a:gd name="connsiteY2" fmla="*/ 1296 h 10000"/>
                    <a:gd name="connsiteX3" fmla="*/ 7854 w 10076"/>
                    <a:gd name="connsiteY3" fmla="*/ 4963 h 10000"/>
                    <a:gd name="connsiteX4" fmla="*/ 9917 w 10076"/>
                    <a:gd name="connsiteY4" fmla="*/ 9021 h 10000"/>
                    <a:gd name="connsiteX5" fmla="*/ 9355 w 10076"/>
                    <a:gd name="connsiteY5" fmla="*/ 9134 h 10000"/>
                    <a:gd name="connsiteX6" fmla="*/ 4743 w 10076"/>
                    <a:gd name="connsiteY6" fmla="*/ 10000 h 10000"/>
                    <a:gd name="connsiteX7" fmla="*/ 1677 w 10076"/>
                    <a:gd name="connsiteY7" fmla="*/ 9967 h 10000"/>
                    <a:gd name="connsiteX8" fmla="*/ 2526 w 10076"/>
                    <a:gd name="connsiteY8" fmla="*/ 5717 h 10000"/>
                    <a:gd name="connsiteX9" fmla="*/ 0 w 10076"/>
                    <a:gd name="connsiteY9" fmla="*/ 0 h 10000"/>
                    <a:gd name="connsiteX0" fmla="*/ 0 w 10076"/>
                    <a:gd name="connsiteY0" fmla="*/ 0 h 10000"/>
                    <a:gd name="connsiteX1" fmla="*/ 4199 w 10076"/>
                    <a:gd name="connsiteY1" fmla="*/ 1429 h 10000"/>
                    <a:gd name="connsiteX2" fmla="*/ 8155 w 10076"/>
                    <a:gd name="connsiteY2" fmla="*/ 1296 h 10000"/>
                    <a:gd name="connsiteX3" fmla="*/ 7854 w 10076"/>
                    <a:gd name="connsiteY3" fmla="*/ 4963 h 10000"/>
                    <a:gd name="connsiteX4" fmla="*/ 9917 w 10076"/>
                    <a:gd name="connsiteY4" fmla="*/ 9021 h 10000"/>
                    <a:gd name="connsiteX5" fmla="*/ 9355 w 10076"/>
                    <a:gd name="connsiteY5" fmla="*/ 9134 h 10000"/>
                    <a:gd name="connsiteX6" fmla="*/ 4743 w 10076"/>
                    <a:gd name="connsiteY6" fmla="*/ 10000 h 10000"/>
                    <a:gd name="connsiteX7" fmla="*/ 1677 w 10076"/>
                    <a:gd name="connsiteY7" fmla="*/ 9967 h 10000"/>
                    <a:gd name="connsiteX8" fmla="*/ 2526 w 10076"/>
                    <a:gd name="connsiteY8" fmla="*/ 5717 h 10000"/>
                    <a:gd name="connsiteX9" fmla="*/ 0 w 10076"/>
                    <a:gd name="connsiteY9" fmla="*/ 0 h 10000"/>
                    <a:gd name="connsiteX0" fmla="*/ 0 w 10076"/>
                    <a:gd name="connsiteY0" fmla="*/ 0 h 10000"/>
                    <a:gd name="connsiteX1" fmla="*/ 4199 w 10076"/>
                    <a:gd name="connsiteY1" fmla="*/ 1429 h 10000"/>
                    <a:gd name="connsiteX2" fmla="*/ 7942 w 10076"/>
                    <a:gd name="connsiteY2" fmla="*/ 1015 h 10000"/>
                    <a:gd name="connsiteX3" fmla="*/ 7854 w 10076"/>
                    <a:gd name="connsiteY3" fmla="*/ 4963 h 10000"/>
                    <a:gd name="connsiteX4" fmla="*/ 9917 w 10076"/>
                    <a:gd name="connsiteY4" fmla="*/ 9021 h 10000"/>
                    <a:gd name="connsiteX5" fmla="*/ 9355 w 10076"/>
                    <a:gd name="connsiteY5" fmla="*/ 9134 h 10000"/>
                    <a:gd name="connsiteX6" fmla="*/ 4743 w 10076"/>
                    <a:gd name="connsiteY6" fmla="*/ 10000 h 10000"/>
                    <a:gd name="connsiteX7" fmla="*/ 1677 w 10076"/>
                    <a:gd name="connsiteY7" fmla="*/ 9967 h 10000"/>
                    <a:gd name="connsiteX8" fmla="*/ 2526 w 10076"/>
                    <a:gd name="connsiteY8" fmla="*/ 5717 h 10000"/>
                    <a:gd name="connsiteX9" fmla="*/ 0 w 10076"/>
                    <a:gd name="connsiteY9" fmla="*/ 0 h 10000"/>
                    <a:gd name="connsiteX0" fmla="*/ 0 w 10060"/>
                    <a:gd name="connsiteY0" fmla="*/ 0 h 9967"/>
                    <a:gd name="connsiteX1" fmla="*/ 4199 w 10060"/>
                    <a:gd name="connsiteY1" fmla="*/ 1429 h 9967"/>
                    <a:gd name="connsiteX2" fmla="*/ 7942 w 10060"/>
                    <a:gd name="connsiteY2" fmla="*/ 1015 h 9967"/>
                    <a:gd name="connsiteX3" fmla="*/ 7854 w 10060"/>
                    <a:gd name="connsiteY3" fmla="*/ 4963 h 9967"/>
                    <a:gd name="connsiteX4" fmla="*/ 9917 w 10060"/>
                    <a:gd name="connsiteY4" fmla="*/ 9021 h 9967"/>
                    <a:gd name="connsiteX5" fmla="*/ 9355 w 10060"/>
                    <a:gd name="connsiteY5" fmla="*/ 9134 h 9967"/>
                    <a:gd name="connsiteX6" fmla="*/ 5119 w 10060"/>
                    <a:gd name="connsiteY6" fmla="*/ 9447 h 9967"/>
                    <a:gd name="connsiteX7" fmla="*/ 1677 w 10060"/>
                    <a:gd name="connsiteY7" fmla="*/ 9967 h 9967"/>
                    <a:gd name="connsiteX8" fmla="*/ 2526 w 10060"/>
                    <a:gd name="connsiteY8" fmla="*/ 5717 h 9967"/>
                    <a:gd name="connsiteX9" fmla="*/ 0 w 10060"/>
                    <a:gd name="connsiteY9" fmla="*/ 0 h 9967"/>
                    <a:gd name="connsiteX0" fmla="*/ 0 w 9883"/>
                    <a:gd name="connsiteY0" fmla="*/ 0 h 10000"/>
                    <a:gd name="connsiteX1" fmla="*/ 4174 w 9883"/>
                    <a:gd name="connsiteY1" fmla="*/ 1434 h 10000"/>
                    <a:gd name="connsiteX2" fmla="*/ 7895 w 9883"/>
                    <a:gd name="connsiteY2" fmla="*/ 1018 h 10000"/>
                    <a:gd name="connsiteX3" fmla="*/ 7807 w 9883"/>
                    <a:gd name="connsiteY3" fmla="*/ 4979 h 10000"/>
                    <a:gd name="connsiteX4" fmla="*/ 9858 w 9883"/>
                    <a:gd name="connsiteY4" fmla="*/ 9051 h 10000"/>
                    <a:gd name="connsiteX5" fmla="*/ 8692 w 9883"/>
                    <a:gd name="connsiteY5" fmla="*/ 8860 h 10000"/>
                    <a:gd name="connsiteX6" fmla="*/ 5088 w 9883"/>
                    <a:gd name="connsiteY6" fmla="*/ 9478 h 10000"/>
                    <a:gd name="connsiteX7" fmla="*/ 1667 w 9883"/>
                    <a:gd name="connsiteY7" fmla="*/ 10000 h 10000"/>
                    <a:gd name="connsiteX8" fmla="*/ 2511 w 9883"/>
                    <a:gd name="connsiteY8" fmla="*/ 5736 h 10000"/>
                    <a:gd name="connsiteX9" fmla="*/ 0 w 9883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7988 w 10000"/>
                    <a:gd name="connsiteY2" fmla="*/ 1018 h 10000"/>
                    <a:gd name="connsiteX3" fmla="*/ 7899 w 10000"/>
                    <a:gd name="connsiteY3" fmla="*/ 4979 h 10000"/>
                    <a:gd name="connsiteX4" fmla="*/ 9975 w 10000"/>
                    <a:gd name="connsiteY4" fmla="*/ 9051 h 10000"/>
                    <a:gd name="connsiteX5" fmla="*/ 8795 w 10000"/>
                    <a:gd name="connsiteY5" fmla="*/ 8860 h 10000"/>
                    <a:gd name="connsiteX6" fmla="*/ 5148 w 10000"/>
                    <a:gd name="connsiteY6" fmla="*/ 9478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9999"/>
                    <a:gd name="connsiteY0" fmla="*/ 0 h 10000"/>
                    <a:gd name="connsiteX1" fmla="*/ 4223 w 9999"/>
                    <a:gd name="connsiteY1" fmla="*/ 1434 h 10000"/>
                    <a:gd name="connsiteX2" fmla="*/ 7988 w 9999"/>
                    <a:gd name="connsiteY2" fmla="*/ 1018 h 10000"/>
                    <a:gd name="connsiteX3" fmla="*/ 7899 w 9999"/>
                    <a:gd name="connsiteY3" fmla="*/ 4979 h 10000"/>
                    <a:gd name="connsiteX4" fmla="*/ 9975 w 9999"/>
                    <a:gd name="connsiteY4" fmla="*/ 9051 h 10000"/>
                    <a:gd name="connsiteX5" fmla="*/ 8795 w 9999"/>
                    <a:gd name="connsiteY5" fmla="*/ 8860 h 10000"/>
                    <a:gd name="connsiteX6" fmla="*/ 5213 w 9999"/>
                    <a:gd name="connsiteY6" fmla="*/ 9774 h 10000"/>
                    <a:gd name="connsiteX7" fmla="*/ 1687 w 9999"/>
                    <a:gd name="connsiteY7" fmla="*/ 10000 h 10000"/>
                    <a:gd name="connsiteX8" fmla="*/ 2541 w 9999"/>
                    <a:gd name="connsiteY8" fmla="*/ 5736 h 10000"/>
                    <a:gd name="connsiteX9" fmla="*/ 0 w 9999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7989 w 10000"/>
                    <a:gd name="connsiteY2" fmla="*/ 1018 h 10000"/>
                    <a:gd name="connsiteX3" fmla="*/ 7900 w 10000"/>
                    <a:gd name="connsiteY3" fmla="*/ 4979 h 10000"/>
                    <a:gd name="connsiteX4" fmla="*/ 9976 w 10000"/>
                    <a:gd name="connsiteY4" fmla="*/ 9051 h 10000"/>
                    <a:gd name="connsiteX5" fmla="*/ 8796 w 10000"/>
                    <a:gd name="connsiteY5" fmla="*/ 8860 h 10000"/>
                    <a:gd name="connsiteX6" fmla="*/ 5214 w 10000"/>
                    <a:gd name="connsiteY6" fmla="*/ 9774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6253 w 10000"/>
                    <a:gd name="connsiteY2" fmla="*/ 1339 h 10000"/>
                    <a:gd name="connsiteX3" fmla="*/ 7900 w 10000"/>
                    <a:gd name="connsiteY3" fmla="*/ 4979 h 10000"/>
                    <a:gd name="connsiteX4" fmla="*/ 9976 w 10000"/>
                    <a:gd name="connsiteY4" fmla="*/ 9051 h 10000"/>
                    <a:gd name="connsiteX5" fmla="*/ 8796 w 10000"/>
                    <a:gd name="connsiteY5" fmla="*/ 8860 h 10000"/>
                    <a:gd name="connsiteX6" fmla="*/ 5214 w 10000"/>
                    <a:gd name="connsiteY6" fmla="*/ 9774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6341 w 10000"/>
                    <a:gd name="connsiteY2" fmla="*/ 1244 h 10000"/>
                    <a:gd name="connsiteX3" fmla="*/ 7900 w 10000"/>
                    <a:gd name="connsiteY3" fmla="*/ 4979 h 10000"/>
                    <a:gd name="connsiteX4" fmla="*/ 9976 w 10000"/>
                    <a:gd name="connsiteY4" fmla="*/ 9051 h 10000"/>
                    <a:gd name="connsiteX5" fmla="*/ 8796 w 10000"/>
                    <a:gd name="connsiteY5" fmla="*/ 8860 h 10000"/>
                    <a:gd name="connsiteX6" fmla="*/ 5214 w 10000"/>
                    <a:gd name="connsiteY6" fmla="*/ 9774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10054"/>
                    <a:gd name="connsiteY0" fmla="*/ 0 h 10000"/>
                    <a:gd name="connsiteX1" fmla="*/ 4223 w 10054"/>
                    <a:gd name="connsiteY1" fmla="*/ 1434 h 10000"/>
                    <a:gd name="connsiteX2" fmla="*/ 6341 w 10054"/>
                    <a:gd name="connsiteY2" fmla="*/ 1244 h 10000"/>
                    <a:gd name="connsiteX3" fmla="*/ 6889 w 10054"/>
                    <a:gd name="connsiteY3" fmla="*/ 5119 h 10000"/>
                    <a:gd name="connsiteX4" fmla="*/ 9976 w 10054"/>
                    <a:gd name="connsiteY4" fmla="*/ 9051 h 10000"/>
                    <a:gd name="connsiteX5" fmla="*/ 8796 w 10054"/>
                    <a:gd name="connsiteY5" fmla="*/ 8860 h 10000"/>
                    <a:gd name="connsiteX6" fmla="*/ 5214 w 10054"/>
                    <a:gd name="connsiteY6" fmla="*/ 9774 h 10000"/>
                    <a:gd name="connsiteX7" fmla="*/ 1687 w 10054"/>
                    <a:gd name="connsiteY7" fmla="*/ 10000 h 10000"/>
                    <a:gd name="connsiteX8" fmla="*/ 2541 w 10054"/>
                    <a:gd name="connsiteY8" fmla="*/ 5736 h 10000"/>
                    <a:gd name="connsiteX9" fmla="*/ 0 w 10054"/>
                    <a:gd name="connsiteY9" fmla="*/ 0 h 10000"/>
                    <a:gd name="connsiteX0" fmla="*/ 0 w 10054"/>
                    <a:gd name="connsiteY0" fmla="*/ 0 h 9774"/>
                    <a:gd name="connsiteX1" fmla="*/ 4223 w 10054"/>
                    <a:gd name="connsiteY1" fmla="*/ 1434 h 9774"/>
                    <a:gd name="connsiteX2" fmla="*/ 6341 w 10054"/>
                    <a:gd name="connsiteY2" fmla="*/ 1244 h 9774"/>
                    <a:gd name="connsiteX3" fmla="*/ 6889 w 10054"/>
                    <a:gd name="connsiteY3" fmla="*/ 5119 h 9774"/>
                    <a:gd name="connsiteX4" fmla="*/ 9976 w 10054"/>
                    <a:gd name="connsiteY4" fmla="*/ 9051 h 9774"/>
                    <a:gd name="connsiteX5" fmla="*/ 8796 w 10054"/>
                    <a:gd name="connsiteY5" fmla="*/ 8860 h 9774"/>
                    <a:gd name="connsiteX6" fmla="*/ 5214 w 10054"/>
                    <a:gd name="connsiteY6" fmla="*/ 9774 h 9774"/>
                    <a:gd name="connsiteX7" fmla="*/ 1952 w 10054"/>
                    <a:gd name="connsiteY7" fmla="*/ 9334 h 9774"/>
                    <a:gd name="connsiteX8" fmla="*/ 2541 w 10054"/>
                    <a:gd name="connsiteY8" fmla="*/ 5736 h 9774"/>
                    <a:gd name="connsiteX9" fmla="*/ 0 w 10054"/>
                    <a:gd name="connsiteY9" fmla="*/ 0 h 9774"/>
                    <a:gd name="connsiteX0" fmla="*/ 0 w 9999"/>
                    <a:gd name="connsiteY0" fmla="*/ 0 h 10000"/>
                    <a:gd name="connsiteX1" fmla="*/ 4200 w 9999"/>
                    <a:gd name="connsiteY1" fmla="*/ 1467 h 10000"/>
                    <a:gd name="connsiteX2" fmla="*/ 6300 w 9999"/>
                    <a:gd name="connsiteY2" fmla="*/ 1763 h 10000"/>
                    <a:gd name="connsiteX3" fmla="*/ 6852 w 9999"/>
                    <a:gd name="connsiteY3" fmla="*/ 5237 h 10000"/>
                    <a:gd name="connsiteX4" fmla="*/ 9922 w 9999"/>
                    <a:gd name="connsiteY4" fmla="*/ 9260 h 10000"/>
                    <a:gd name="connsiteX5" fmla="*/ 8749 w 9999"/>
                    <a:gd name="connsiteY5" fmla="*/ 9065 h 10000"/>
                    <a:gd name="connsiteX6" fmla="*/ 5186 w 9999"/>
                    <a:gd name="connsiteY6" fmla="*/ 10000 h 10000"/>
                    <a:gd name="connsiteX7" fmla="*/ 1942 w 9999"/>
                    <a:gd name="connsiteY7" fmla="*/ 9550 h 10000"/>
                    <a:gd name="connsiteX8" fmla="*/ 2527 w 9999"/>
                    <a:gd name="connsiteY8" fmla="*/ 5869 h 10000"/>
                    <a:gd name="connsiteX9" fmla="*/ 0 w 9999"/>
                    <a:gd name="connsiteY9" fmla="*/ 0 h 10000"/>
                    <a:gd name="connsiteX0" fmla="*/ 0 w 9998"/>
                    <a:gd name="connsiteY0" fmla="*/ 0 h 10000"/>
                    <a:gd name="connsiteX1" fmla="*/ 4200 w 9998"/>
                    <a:gd name="connsiteY1" fmla="*/ 1467 h 10000"/>
                    <a:gd name="connsiteX2" fmla="*/ 6301 w 9998"/>
                    <a:gd name="connsiteY2" fmla="*/ 1763 h 10000"/>
                    <a:gd name="connsiteX3" fmla="*/ 6885 w 9998"/>
                    <a:gd name="connsiteY3" fmla="*/ 5242 h 10000"/>
                    <a:gd name="connsiteX4" fmla="*/ 9923 w 9998"/>
                    <a:gd name="connsiteY4" fmla="*/ 9260 h 10000"/>
                    <a:gd name="connsiteX5" fmla="*/ 8750 w 9998"/>
                    <a:gd name="connsiteY5" fmla="*/ 9065 h 10000"/>
                    <a:gd name="connsiteX6" fmla="*/ 5187 w 9998"/>
                    <a:gd name="connsiteY6" fmla="*/ 10000 h 10000"/>
                    <a:gd name="connsiteX7" fmla="*/ 1942 w 9998"/>
                    <a:gd name="connsiteY7" fmla="*/ 9550 h 10000"/>
                    <a:gd name="connsiteX8" fmla="*/ 2527 w 9998"/>
                    <a:gd name="connsiteY8" fmla="*/ 5869 h 10000"/>
                    <a:gd name="connsiteX9" fmla="*/ 0 w 9998"/>
                    <a:gd name="connsiteY9" fmla="*/ 0 h 10000"/>
                    <a:gd name="connsiteX0" fmla="*/ 0 w 10000"/>
                    <a:gd name="connsiteY0" fmla="*/ 0 h 10000"/>
                    <a:gd name="connsiteX1" fmla="*/ 4201 w 10000"/>
                    <a:gd name="connsiteY1" fmla="*/ 1467 h 10000"/>
                    <a:gd name="connsiteX2" fmla="*/ 4639 w 10000"/>
                    <a:gd name="connsiteY2" fmla="*/ 3741 h 10000"/>
                    <a:gd name="connsiteX3" fmla="*/ 6886 w 10000"/>
                    <a:gd name="connsiteY3" fmla="*/ 5242 h 10000"/>
                    <a:gd name="connsiteX4" fmla="*/ 9925 w 10000"/>
                    <a:gd name="connsiteY4" fmla="*/ 9260 h 10000"/>
                    <a:gd name="connsiteX5" fmla="*/ 8752 w 10000"/>
                    <a:gd name="connsiteY5" fmla="*/ 9065 h 10000"/>
                    <a:gd name="connsiteX6" fmla="*/ 5188 w 10000"/>
                    <a:gd name="connsiteY6" fmla="*/ 10000 h 10000"/>
                    <a:gd name="connsiteX7" fmla="*/ 1942 w 10000"/>
                    <a:gd name="connsiteY7" fmla="*/ 9550 h 10000"/>
                    <a:gd name="connsiteX8" fmla="*/ 2528 w 10000"/>
                    <a:gd name="connsiteY8" fmla="*/ 5869 h 10000"/>
                    <a:gd name="connsiteX9" fmla="*/ 0 w 10000"/>
                    <a:gd name="connsiteY9" fmla="*/ 0 h 10000"/>
                    <a:gd name="connsiteX0" fmla="*/ 0 w 10000"/>
                    <a:gd name="connsiteY0" fmla="*/ 0 h 10000"/>
                    <a:gd name="connsiteX1" fmla="*/ 2740 w 10000"/>
                    <a:gd name="connsiteY1" fmla="*/ 2526 h 10000"/>
                    <a:gd name="connsiteX2" fmla="*/ 4639 w 10000"/>
                    <a:gd name="connsiteY2" fmla="*/ 3741 h 10000"/>
                    <a:gd name="connsiteX3" fmla="*/ 6886 w 10000"/>
                    <a:gd name="connsiteY3" fmla="*/ 5242 h 10000"/>
                    <a:gd name="connsiteX4" fmla="*/ 9925 w 10000"/>
                    <a:gd name="connsiteY4" fmla="*/ 9260 h 10000"/>
                    <a:gd name="connsiteX5" fmla="*/ 8752 w 10000"/>
                    <a:gd name="connsiteY5" fmla="*/ 9065 h 10000"/>
                    <a:gd name="connsiteX6" fmla="*/ 5188 w 10000"/>
                    <a:gd name="connsiteY6" fmla="*/ 10000 h 10000"/>
                    <a:gd name="connsiteX7" fmla="*/ 1942 w 10000"/>
                    <a:gd name="connsiteY7" fmla="*/ 9550 h 10000"/>
                    <a:gd name="connsiteX8" fmla="*/ 2528 w 10000"/>
                    <a:gd name="connsiteY8" fmla="*/ 5869 h 10000"/>
                    <a:gd name="connsiteX9" fmla="*/ 0 w 10000"/>
                    <a:gd name="connsiteY9" fmla="*/ 0 h 10000"/>
                    <a:gd name="connsiteX0" fmla="*/ 0 w 9794"/>
                    <a:gd name="connsiteY0" fmla="*/ 0 h 9413"/>
                    <a:gd name="connsiteX1" fmla="*/ 2534 w 9794"/>
                    <a:gd name="connsiteY1" fmla="*/ 1939 h 9413"/>
                    <a:gd name="connsiteX2" fmla="*/ 4433 w 9794"/>
                    <a:gd name="connsiteY2" fmla="*/ 3154 h 9413"/>
                    <a:gd name="connsiteX3" fmla="*/ 6680 w 9794"/>
                    <a:gd name="connsiteY3" fmla="*/ 4655 h 9413"/>
                    <a:gd name="connsiteX4" fmla="*/ 9719 w 9794"/>
                    <a:gd name="connsiteY4" fmla="*/ 8673 h 9413"/>
                    <a:gd name="connsiteX5" fmla="*/ 8546 w 9794"/>
                    <a:gd name="connsiteY5" fmla="*/ 8478 h 9413"/>
                    <a:gd name="connsiteX6" fmla="*/ 4982 w 9794"/>
                    <a:gd name="connsiteY6" fmla="*/ 9413 h 9413"/>
                    <a:gd name="connsiteX7" fmla="*/ 1736 w 9794"/>
                    <a:gd name="connsiteY7" fmla="*/ 8963 h 9413"/>
                    <a:gd name="connsiteX8" fmla="*/ 2322 w 9794"/>
                    <a:gd name="connsiteY8" fmla="*/ 5282 h 9413"/>
                    <a:gd name="connsiteX9" fmla="*/ 0 w 9794"/>
                    <a:gd name="connsiteY9" fmla="*/ 0 h 9413"/>
                    <a:gd name="connsiteX0" fmla="*/ 0 w 10000"/>
                    <a:gd name="connsiteY0" fmla="*/ 6 h 10006"/>
                    <a:gd name="connsiteX1" fmla="*/ 2587 w 10000"/>
                    <a:gd name="connsiteY1" fmla="*/ 2066 h 10006"/>
                    <a:gd name="connsiteX2" fmla="*/ 4526 w 10000"/>
                    <a:gd name="connsiteY2" fmla="*/ 3357 h 10006"/>
                    <a:gd name="connsiteX3" fmla="*/ 6821 w 10000"/>
                    <a:gd name="connsiteY3" fmla="*/ 4951 h 10006"/>
                    <a:gd name="connsiteX4" fmla="*/ 9923 w 10000"/>
                    <a:gd name="connsiteY4" fmla="*/ 9220 h 10006"/>
                    <a:gd name="connsiteX5" fmla="*/ 8726 w 10000"/>
                    <a:gd name="connsiteY5" fmla="*/ 9013 h 10006"/>
                    <a:gd name="connsiteX6" fmla="*/ 5087 w 10000"/>
                    <a:gd name="connsiteY6" fmla="*/ 10006 h 10006"/>
                    <a:gd name="connsiteX7" fmla="*/ 1773 w 10000"/>
                    <a:gd name="connsiteY7" fmla="*/ 9528 h 10006"/>
                    <a:gd name="connsiteX8" fmla="*/ 2371 w 10000"/>
                    <a:gd name="connsiteY8" fmla="*/ 5617 h 10006"/>
                    <a:gd name="connsiteX9" fmla="*/ 0 w 10000"/>
                    <a:gd name="connsiteY9" fmla="*/ 6 h 10006"/>
                    <a:gd name="connsiteX0" fmla="*/ 0 w 10116"/>
                    <a:gd name="connsiteY0" fmla="*/ 6 h 10006"/>
                    <a:gd name="connsiteX1" fmla="*/ 2587 w 10116"/>
                    <a:gd name="connsiteY1" fmla="*/ 2066 h 10006"/>
                    <a:gd name="connsiteX2" fmla="*/ 4526 w 10116"/>
                    <a:gd name="connsiteY2" fmla="*/ 3357 h 10006"/>
                    <a:gd name="connsiteX3" fmla="*/ 4991 w 10116"/>
                    <a:gd name="connsiteY3" fmla="*/ 4945 h 10006"/>
                    <a:gd name="connsiteX4" fmla="*/ 9923 w 10116"/>
                    <a:gd name="connsiteY4" fmla="*/ 9220 h 10006"/>
                    <a:gd name="connsiteX5" fmla="*/ 8726 w 10116"/>
                    <a:gd name="connsiteY5" fmla="*/ 9013 h 10006"/>
                    <a:gd name="connsiteX6" fmla="*/ 5087 w 10116"/>
                    <a:gd name="connsiteY6" fmla="*/ 10006 h 10006"/>
                    <a:gd name="connsiteX7" fmla="*/ 1773 w 10116"/>
                    <a:gd name="connsiteY7" fmla="*/ 9528 h 10006"/>
                    <a:gd name="connsiteX8" fmla="*/ 2371 w 10116"/>
                    <a:gd name="connsiteY8" fmla="*/ 5617 h 10006"/>
                    <a:gd name="connsiteX9" fmla="*/ 0 w 10116"/>
                    <a:gd name="connsiteY9" fmla="*/ 6 h 10006"/>
                    <a:gd name="connsiteX0" fmla="*/ 0 w 10116"/>
                    <a:gd name="connsiteY0" fmla="*/ 6 h 10006"/>
                    <a:gd name="connsiteX1" fmla="*/ 2587 w 10116"/>
                    <a:gd name="connsiteY1" fmla="*/ 2066 h 10006"/>
                    <a:gd name="connsiteX2" fmla="*/ 4526 w 10116"/>
                    <a:gd name="connsiteY2" fmla="*/ 3357 h 10006"/>
                    <a:gd name="connsiteX3" fmla="*/ 4991 w 10116"/>
                    <a:gd name="connsiteY3" fmla="*/ 4945 h 10006"/>
                    <a:gd name="connsiteX4" fmla="*/ 9923 w 10116"/>
                    <a:gd name="connsiteY4" fmla="*/ 9220 h 10006"/>
                    <a:gd name="connsiteX5" fmla="*/ 8726 w 10116"/>
                    <a:gd name="connsiteY5" fmla="*/ 9013 h 10006"/>
                    <a:gd name="connsiteX6" fmla="*/ 5087 w 10116"/>
                    <a:gd name="connsiteY6" fmla="*/ 10006 h 10006"/>
                    <a:gd name="connsiteX7" fmla="*/ 1773 w 10116"/>
                    <a:gd name="connsiteY7" fmla="*/ 9528 h 10006"/>
                    <a:gd name="connsiteX8" fmla="*/ 2371 w 10116"/>
                    <a:gd name="connsiteY8" fmla="*/ 5617 h 10006"/>
                    <a:gd name="connsiteX9" fmla="*/ 0 w 10116"/>
                    <a:gd name="connsiteY9" fmla="*/ 6 h 10006"/>
                    <a:gd name="connsiteX0" fmla="*/ 0 w 8726"/>
                    <a:gd name="connsiteY0" fmla="*/ 6 h 10006"/>
                    <a:gd name="connsiteX1" fmla="*/ 2587 w 8726"/>
                    <a:gd name="connsiteY1" fmla="*/ 2066 h 10006"/>
                    <a:gd name="connsiteX2" fmla="*/ 4526 w 8726"/>
                    <a:gd name="connsiteY2" fmla="*/ 3357 h 10006"/>
                    <a:gd name="connsiteX3" fmla="*/ 4991 w 8726"/>
                    <a:gd name="connsiteY3" fmla="*/ 4945 h 10006"/>
                    <a:gd name="connsiteX4" fmla="*/ 8726 w 8726"/>
                    <a:gd name="connsiteY4" fmla="*/ 9013 h 10006"/>
                    <a:gd name="connsiteX5" fmla="*/ 5087 w 8726"/>
                    <a:gd name="connsiteY5" fmla="*/ 10006 h 10006"/>
                    <a:gd name="connsiteX6" fmla="*/ 1773 w 8726"/>
                    <a:gd name="connsiteY6" fmla="*/ 9528 h 10006"/>
                    <a:gd name="connsiteX7" fmla="*/ 2371 w 8726"/>
                    <a:gd name="connsiteY7" fmla="*/ 5617 h 10006"/>
                    <a:gd name="connsiteX8" fmla="*/ 0 w 8726"/>
                    <a:gd name="connsiteY8" fmla="*/ 6 h 10006"/>
                    <a:gd name="connsiteX0" fmla="*/ 0 w 10000"/>
                    <a:gd name="connsiteY0" fmla="*/ 6 h 9522"/>
                    <a:gd name="connsiteX1" fmla="*/ 2965 w 10000"/>
                    <a:gd name="connsiteY1" fmla="*/ 2065 h 9522"/>
                    <a:gd name="connsiteX2" fmla="*/ 5187 w 10000"/>
                    <a:gd name="connsiteY2" fmla="*/ 3355 h 9522"/>
                    <a:gd name="connsiteX3" fmla="*/ 5720 w 10000"/>
                    <a:gd name="connsiteY3" fmla="*/ 4942 h 9522"/>
                    <a:gd name="connsiteX4" fmla="*/ 10000 w 10000"/>
                    <a:gd name="connsiteY4" fmla="*/ 9008 h 9522"/>
                    <a:gd name="connsiteX5" fmla="*/ 5848 w 10000"/>
                    <a:gd name="connsiteY5" fmla="*/ 8021 h 9522"/>
                    <a:gd name="connsiteX6" fmla="*/ 2032 w 10000"/>
                    <a:gd name="connsiteY6" fmla="*/ 9522 h 9522"/>
                    <a:gd name="connsiteX7" fmla="*/ 2717 w 10000"/>
                    <a:gd name="connsiteY7" fmla="*/ 5614 h 9522"/>
                    <a:gd name="connsiteX8" fmla="*/ 0 w 10000"/>
                    <a:gd name="connsiteY8" fmla="*/ 6 h 9522"/>
                    <a:gd name="connsiteX0" fmla="*/ 0 w 10000"/>
                    <a:gd name="connsiteY0" fmla="*/ 7 h 9553"/>
                    <a:gd name="connsiteX1" fmla="*/ 2965 w 10000"/>
                    <a:gd name="connsiteY1" fmla="*/ 2170 h 9553"/>
                    <a:gd name="connsiteX2" fmla="*/ 5187 w 10000"/>
                    <a:gd name="connsiteY2" fmla="*/ 3524 h 9553"/>
                    <a:gd name="connsiteX3" fmla="*/ 5720 w 10000"/>
                    <a:gd name="connsiteY3" fmla="*/ 5191 h 9553"/>
                    <a:gd name="connsiteX4" fmla="*/ 10000 w 10000"/>
                    <a:gd name="connsiteY4" fmla="*/ 9461 h 9553"/>
                    <a:gd name="connsiteX5" fmla="*/ 5848 w 10000"/>
                    <a:gd name="connsiteY5" fmla="*/ 8425 h 9553"/>
                    <a:gd name="connsiteX6" fmla="*/ 2717 w 10000"/>
                    <a:gd name="connsiteY6" fmla="*/ 5897 h 9553"/>
                    <a:gd name="connsiteX7" fmla="*/ 0 w 10000"/>
                    <a:gd name="connsiteY7" fmla="*/ 7 h 9553"/>
                    <a:gd name="connsiteX0" fmla="*/ 0 w 10000"/>
                    <a:gd name="connsiteY0" fmla="*/ 8 h 10001"/>
                    <a:gd name="connsiteX1" fmla="*/ 2743 w 10000"/>
                    <a:gd name="connsiteY1" fmla="*/ 1972 h 10001"/>
                    <a:gd name="connsiteX2" fmla="*/ 5187 w 10000"/>
                    <a:gd name="connsiteY2" fmla="*/ 3690 h 10001"/>
                    <a:gd name="connsiteX3" fmla="*/ 5720 w 10000"/>
                    <a:gd name="connsiteY3" fmla="*/ 5435 h 10001"/>
                    <a:gd name="connsiteX4" fmla="*/ 10000 w 10000"/>
                    <a:gd name="connsiteY4" fmla="*/ 9905 h 10001"/>
                    <a:gd name="connsiteX5" fmla="*/ 5848 w 10000"/>
                    <a:gd name="connsiteY5" fmla="*/ 8820 h 10001"/>
                    <a:gd name="connsiteX6" fmla="*/ 2717 w 10000"/>
                    <a:gd name="connsiteY6" fmla="*/ 6174 h 10001"/>
                    <a:gd name="connsiteX7" fmla="*/ 0 w 10000"/>
                    <a:gd name="connsiteY7" fmla="*/ 8 h 10001"/>
                    <a:gd name="connsiteX0" fmla="*/ 0 w 10000"/>
                    <a:gd name="connsiteY0" fmla="*/ 8 h 10001"/>
                    <a:gd name="connsiteX1" fmla="*/ 2743 w 10000"/>
                    <a:gd name="connsiteY1" fmla="*/ 1972 h 10001"/>
                    <a:gd name="connsiteX2" fmla="*/ 5187 w 10000"/>
                    <a:gd name="connsiteY2" fmla="*/ 3690 h 10001"/>
                    <a:gd name="connsiteX3" fmla="*/ 5720 w 10000"/>
                    <a:gd name="connsiteY3" fmla="*/ 5435 h 10001"/>
                    <a:gd name="connsiteX4" fmla="*/ 10000 w 10000"/>
                    <a:gd name="connsiteY4" fmla="*/ 9905 h 10001"/>
                    <a:gd name="connsiteX5" fmla="*/ 5848 w 10000"/>
                    <a:gd name="connsiteY5" fmla="*/ 8820 h 10001"/>
                    <a:gd name="connsiteX6" fmla="*/ 2342 w 10000"/>
                    <a:gd name="connsiteY6" fmla="*/ 5501 h 10001"/>
                    <a:gd name="connsiteX7" fmla="*/ 0 w 10000"/>
                    <a:gd name="connsiteY7" fmla="*/ 8 h 10001"/>
                    <a:gd name="connsiteX0" fmla="*/ 0 w 10000"/>
                    <a:gd name="connsiteY0" fmla="*/ 8 h 10001"/>
                    <a:gd name="connsiteX1" fmla="*/ 2743 w 10000"/>
                    <a:gd name="connsiteY1" fmla="*/ 1972 h 10001"/>
                    <a:gd name="connsiteX2" fmla="*/ 5187 w 10000"/>
                    <a:gd name="connsiteY2" fmla="*/ 3690 h 10001"/>
                    <a:gd name="connsiteX3" fmla="*/ 5720 w 10000"/>
                    <a:gd name="connsiteY3" fmla="*/ 5435 h 10001"/>
                    <a:gd name="connsiteX4" fmla="*/ 10000 w 10000"/>
                    <a:gd name="connsiteY4" fmla="*/ 9905 h 10001"/>
                    <a:gd name="connsiteX5" fmla="*/ 5848 w 10000"/>
                    <a:gd name="connsiteY5" fmla="*/ 8820 h 10001"/>
                    <a:gd name="connsiteX6" fmla="*/ 2342 w 10000"/>
                    <a:gd name="connsiteY6" fmla="*/ 5501 h 10001"/>
                    <a:gd name="connsiteX7" fmla="*/ 0 w 10000"/>
                    <a:gd name="connsiteY7" fmla="*/ 8 h 100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000" h="10001">
                      <a:moveTo>
                        <a:pt x="0" y="8"/>
                      </a:moveTo>
                      <a:cubicBezTo>
                        <a:pt x="1441" y="-128"/>
                        <a:pt x="1879" y="1357"/>
                        <a:pt x="2743" y="1972"/>
                      </a:cubicBezTo>
                      <a:cubicBezTo>
                        <a:pt x="3608" y="2585"/>
                        <a:pt x="4691" y="3113"/>
                        <a:pt x="5187" y="3690"/>
                      </a:cubicBezTo>
                      <a:cubicBezTo>
                        <a:pt x="5683" y="4267"/>
                        <a:pt x="4937" y="3401"/>
                        <a:pt x="5720" y="5435"/>
                      </a:cubicBezTo>
                      <a:cubicBezTo>
                        <a:pt x="6522" y="6470"/>
                        <a:pt x="9979" y="9340"/>
                        <a:pt x="10000" y="9905"/>
                      </a:cubicBezTo>
                      <a:cubicBezTo>
                        <a:pt x="10021" y="10469"/>
                        <a:pt x="8982" y="8359"/>
                        <a:pt x="5848" y="8820"/>
                      </a:cubicBezTo>
                      <a:cubicBezTo>
                        <a:pt x="4634" y="8198"/>
                        <a:pt x="2529" y="7348"/>
                        <a:pt x="2342" y="5501"/>
                      </a:cubicBezTo>
                      <a:cubicBezTo>
                        <a:pt x="2348" y="3381"/>
                        <a:pt x="830" y="2519"/>
                        <a:pt x="0" y="8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  <a:alpha val="48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108" name="그룹 107"/>
            <p:cNvGrpSpPr/>
            <p:nvPr/>
          </p:nvGrpSpPr>
          <p:grpSpPr>
            <a:xfrm rot="234272">
              <a:off x="5525209" y="3092071"/>
              <a:ext cx="66197" cy="83839"/>
              <a:chOff x="515520" y="1345056"/>
              <a:chExt cx="1503806" cy="1444791"/>
            </a:xfrm>
            <a:gradFill>
              <a:gsLst>
                <a:gs pos="0">
                  <a:srgbClr val="FF9900"/>
                </a:gs>
                <a:gs pos="59000">
                  <a:schemeClr val="accent4">
                    <a:lumMod val="60000"/>
                    <a:lumOff val="40000"/>
                  </a:schemeClr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9800000" scaled="0"/>
            </a:gradFill>
          </p:grpSpPr>
          <p:sp>
            <p:nvSpPr>
              <p:cNvPr id="109" name="정오각형 108"/>
              <p:cNvSpPr/>
              <p:nvPr/>
            </p:nvSpPr>
            <p:spPr>
              <a:xfrm rot="20398178">
                <a:off x="515520" y="1345056"/>
                <a:ext cx="1503806" cy="1444791"/>
              </a:xfrm>
              <a:prstGeom prst="pent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10" name="꺾인 연결선 109"/>
              <p:cNvCxnSpPr/>
              <p:nvPr/>
            </p:nvCxnSpPr>
            <p:spPr>
              <a:xfrm flipV="1">
                <a:off x="762000" y="2004060"/>
                <a:ext cx="1173480" cy="487680"/>
              </a:xfrm>
              <a:prstGeom prst="bentConnector3">
                <a:avLst>
                  <a:gd name="adj1" fmla="val 52598"/>
                </a:avLst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" name="직사각형 12"/>
          <p:cNvSpPr/>
          <p:nvPr/>
        </p:nvSpPr>
        <p:spPr>
          <a:xfrm>
            <a:off x="0" y="5009113"/>
            <a:ext cx="12192000" cy="1848887"/>
          </a:xfrm>
          <a:prstGeom prst="rect">
            <a:avLst/>
          </a:prstGeom>
          <a:solidFill>
            <a:srgbClr val="95C4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" name="그룹 1"/>
          <p:cNvGrpSpPr/>
          <p:nvPr/>
        </p:nvGrpSpPr>
        <p:grpSpPr>
          <a:xfrm>
            <a:off x="4522568" y="4505543"/>
            <a:ext cx="2886075" cy="560373"/>
            <a:chOff x="4479466" y="2807710"/>
            <a:chExt cx="2886075" cy="560373"/>
          </a:xfrm>
        </p:grpSpPr>
        <p:sp>
          <p:nvSpPr>
            <p:cNvPr id="5" name="자유형 4"/>
            <p:cNvSpPr/>
            <p:nvPr/>
          </p:nvSpPr>
          <p:spPr>
            <a:xfrm>
              <a:off x="4479466" y="3008135"/>
              <a:ext cx="1078297" cy="323702"/>
            </a:xfrm>
            <a:custGeom>
              <a:avLst/>
              <a:gdLst>
                <a:gd name="connsiteX0" fmla="*/ 5595 w 2510999"/>
                <a:gd name="connsiteY0" fmla="*/ 685800 h 753796"/>
                <a:gd name="connsiteX1" fmla="*/ 15120 w 2510999"/>
                <a:gd name="connsiteY1" fmla="*/ 542925 h 753796"/>
                <a:gd name="connsiteX2" fmla="*/ 62745 w 2510999"/>
                <a:gd name="connsiteY2" fmla="*/ 533400 h 753796"/>
                <a:gd name="connsiteX3" fmla="*/ 72270 w 2510999"/>
                <a:gd name="connsiteY3" fmla="*/ 495300 h 753796"/>
                <a:gd name="connsiteX4" fmla="*/ 167520 w 2510999"/>
                <a:gd name="connsiteY4" fmla="*/ 457200 h 753796"/>
                <a:gd name="connsiteX5" fmla="*/ 224670 w 2510999"/>
                <a:gd name="connsiteY5" fmla="*/ 457200 h 753796"/>
                <a:gd name="connsiteX6" fmla="*/ 310395 w 2510999"/>
                <a:gd name="connsiteY6" fmla="*/ 409575 h 753796"/>
                <a:gd name="connsiteX7" fmla="*/ 367545 w 2510999"/>
                <a:gd name="connsiteY7" fmla="*/ 390525 h 753796"/>
                <a:gd name="connsiteX8" fmla="*/ 396120 w 2510999"/>
                <a:gd name="connsiteY8" fmla="*/ 381000 h 753796"/>
                <a:gd name="connsiteX9" fmla="*/ 424695 w 2510999"/>
                <a:gd name="connsiteY9" fmla="*/ 371475 h 753796"/>
                <a:gd name="connsiteX10" fmla="*/ 481845 w 2510999"/>
                <a:gd name="connsiteY10" fmla="*/ 333375 h 753796"/>
                <a:gd name="connsiteX11" fmla="*/ 529470 w 2510999"/>
                <a:gd name="connsiteY11" fmla="*/ 276225 h 753796"/>
                <a:gd name="connsiteX12" fmla="*/ 558045 w 2510999"/>
                <a:gd name="connsiteY12" fmla="*/ 266700 h 753796"/>
                <a:gd name="connsiteX13" fmla="*/ 577095 w 2510999"/>
                <a:gd name="connsiteY13" fmla="*/ 295275 h 753796"/>
                <a:gd name="connsiteX14" fmla="*/ 691395 w 2510999"/>
                <a:gd name="connsiteY14" fmla="*/ 257175 h 753796"/>
                <a:gd name="connsiteX15" fmla="*/ 719970 w 2510999"/>
                <a:gd name="connsiteY15" fmla="*/ 238125 h 753796"/>
                <a:gd name="connsiteX16" fmla="*/ 796170 w 2510999"/>
                <a:gd name="connsiteY16" fmla="*/ 190500 h 753796"/>
                <a:gd name="connsiteX17" fmla="*/ 824745 w 2510999"/>
                <a:gd name="connsiteY17" fmla="*/ 171450 h 753796"/>
                <a:gd name="connsiteX18" fmla="*/ 881895 w 2510999"/>
                <a:gd name="connsiteY18" fmla="*/ 152400 h 753796"/>
                <a:gd name="connsiteX19" fmla="*/ 910470 w 2510999"/>
                <a:gd name="connsiteY19" fmla="*/ 142875 h 753796"/>
                <a:gd name="connsiteX20" fmla="*/ 939045 w 2510999"/>
                <a:gd name="connsiteY20" fmla="*/ 133350 h 753796"/>
                <a:gd name="connsiteX21" fmla="*/ 967620 w 2510999"/>
                <a:gd name="connsiteY21" fmla="*/ 123825 h 753796"/>
                <a:gd name="connsiteX22" fmla="*/ 996195 w 2510999"/>
                <a:gd name="connsiteY22" fmla="*/ 104775 h 753796"/>
                <a:gd name="connsiteX23" fmla="*/ 1091445 w 2510999"/>
                <a:gd name="connsiteY23" fmla="*/ 76200 h 753796"/>
                <a:gd name="connsiteX24" fmla="*/ 1148595 w 2510999"/>
                <a:gd name="connsiteY24" fmla="*/ 47625 h 753796"/>
                <a:gd name="connsiteX25" fmla="*/ 1177170 w 2510999"/>
                <a:gd name="connsiteY25" fmla="*/ 66675 h 753796"/>
                <a:gd name="connsiteX26" fmla="*/ 1234320 w 2510999"/>
                <a:gd name="connsiteY26" fmla="*/ 85725 h 753796"/>
                <a:gd name="connsiteX27" fmla="*/ 1262895 w 2510999"/>
                <a:gd name="connsiteY27" fmla="*/ 95250 h 753796"/>
                <a:gd name="connsiteX28" fmla="*/ 1291470 w 2510999"/>
                <a:gd name="connsiteY28" fmla="*/ 104775 h 753796"/>
                <a:gd name="connsiteX29" fmla="*/ 1329570 w 2510999"/>
                <a:gd name="connsiteY29" fmla="*/ 114300 h 753796"/>
                <a:gd name="connsiteX30" fmla="*/ 1462920 w 2510999"/>
                <a:gd name="connsiteY30" fmla="*/ 95250 h 753796"/>
                <a:gd name="connsiteX31" fmla="*/ 1520070 w 2510999"/>
                <a:gd name="connsiteY31" fmla="*/ 57150 h 753796"/>
                <a:gd name="connsiteX32" fmla="*/ 1577220 w 2510999"/>
                <a:gd name="connsiteY32" fmla="*/ 9525 h 753796"/>
                <a:gd name="connsiteX33" fmla="*/ 1605795 w 2510999"/>
                <a:gd name="connsiteY33" fmla="*/ 0 h 753796"/>
                <a:gd name="connsiteX34" fmla="*/ 1662945 w 2510999"/>
                <a:gd name="connsiteY34" fmla="*/ 28575 h 753796"/>
                <a:gd name="connsiteX35" fmla="*/ 1691520 w 2510999"/>
                <a:gd name="connsiteY35" fmla="*/ 85725 h 753796"/>
                <a:gd name="connsiteX36" fmla="*/ 1767720 w 2510999"/>
                <a:gd name="connsiteY36" fmla="*/ 104775 h 753796"/>
                <a:gd name="connsiteX37" fmla="*/ 1796295 w 2510999"/>
                <a:gd name="connsiteY37" fmla="*/ 133350 h 753796"/>
                <a:gd name="connsiteX38" fmla="*/ 1843920 w 2510999"/>
                <a:gd name="connsiteY38" fmla="*/ 190500 h 753796"/>
                <a:gd name="connsiteX39" fmla="*/ 1891545 w 2510999"/>
                <a:gd name="connsiteY39" fmla="*/ 200025 h 753796"/>
                <a:gd name="connsiteX40" fmla="*/ 1920120 w 2510999"/>
                <a:gd name="connsiteY40" fmla="*/ 209550 h 753796"/>
                <a:gd name="connsiteX41" fmla="*/ 1977270 w 2510999"/>
                <a:gd name="connsiteY41" fmla="*/ 257175 h 753796"/>
                <a:gd name="connsiteX42" fmla="*/ 2005845 w 2510999"/>
                <a:gd name="connsiteY42" fmla="*/ 276225 h 753796"/>
                <a:gd name="connsiteX43" fmla="*/ 2053470 w 2510999"/>
                <a:gd name="connsiteY43" fmla="*/ 323850 h 753796"/>
                <a:gd name="connsiteX44" fmla="*/ 2091570 w 2510999"/>
                <a:gd name="connsiteY44" fmla="*/ 381000 h 753796"/>
                <a:gd name="connsiteX45" fmla="*/ 2148720 w 2510999"/>
                <a:gd name="connsiteY45" fmla="*/ 438150 h 753796"/>
                <a:gd name="connsiteX46" fmla="*/ 2186820 w 2510999"/>
                <a:gd name="connsiteY46" fmla="*/ 495300 h 753796"/>
                <a:gd name="connsiteX47" fmla="*/ 2205870 w 2510999"/>
                <a:gd name="connsiteY47" fmla="*/ 523875 h 753796"/>
                <a:gd name="connsiteX48" fmla="*/ 2234445 w 2510999"/>
                <a:gd name="connsiteY48" fmla="*/ 552450 h 753796"/>
                <a:gd name="connsiteX49" fmla="*/ 2253495 w 2510999"/>
                <a:gd name="connsiteY49" fmla="*/ 581025 h 753796"/>
                <a:gd name="connsiteX50" fmla="*/ 2282070 w 2510999"/>
                <a:gd name="connsiteY50" fmla="*/ 600075 h 753796"/>
                <a:gd name="connsiteX51" fmla="*/ 2367795 w 2510999"/>
                <a:gd name="connsiteY51" fmla="*/ 666750 h 753796"/>
                <a:gd name="connsiteX52" fmla="*/ 2405895 w 2510999"/>
                <a:gd name="connsiteY52" fmla="*/ 657225 h 753796"/>
                <a:gd name="connsiteX53" fmla="*/ 2434470 w 2510999"/>
                <a:gd name="connsiteY53" fmla="*/ 628650 h 753796"/>
                <a:gd name="connsiteX54" fmla="*/ 2463045 w 2510999"/>
                <a:gd name="connsiteY54" fmla="*/ 685800 h 753796"/>
                <a:gd name="connsiteX55" fmla="*/ 2491620 w 2510999"/>
                <a:gd name="connsiteY55" fmla="*/ 704850 h 753796"/>
                <a:gd name="connsiteX56" fmla="*/ 2510670 w 2510999"/>
                <a:gd name="connsiteY56" fmla="*/ 733425 h 753796"/>
                <a:gd name="connsiteX57" fmla="*/ 2453520 w 2510999"/>
                <a:gd name="connsiteY57" fmla="*/ 733425 h 753796"/>
                <a:gd name="connsiteX58" fmla="*/ 2272545 w 2510999"/>
                <a:gd name="connsiteY58" fmla="*/ 742950 h 753796"/>
                <a:gd name="connsiteX59" fmla="*/ 2110620 w 2510999"/>
                <a:gd name="connsiteY59" fmla="*/ 752475 h 753796"/>
                <a:gd name="connsiteX60" fmla="*/ 1920120 w 2510999"/>
                <a:gd name="connsiteY60" fmla="*/ 742950 h 753796"/>
                <a:gd name="connsiteX61" fmla="*/ 1891545 w 2510999"/>
                <a:gd name="connsiteY61" fmla="*/ 733425 h 753796"/>
                <a:gd name="connsiteX62" fmla="*/ 1501020 w 2510999"/>
                <a:gd name="connsiteY62" fmla="*/ 733425 h 753796"/>
                <a:gd name="connsiteX63" fmla="*/ 1224795 w 2510999"/>
                <a:gd name="connsiteY63" fmla="*/ 742950 h 753796"/>
                <a:gd name="connsiteX64" fmla="*/ 1024770 w 2510999"/>
                <a:gd name="connsiteY64" fmla="*/ 742950 h 753796"/>
                <a:gd name="connsiteX65" fmla="*/ 996195 w 2510999"/>
                <a:gd name="connsiteY65" fmla="*/ 733425 h 753796"/>
                <a:gd name="connsiteX66" fmla="*/ 929520 w 2510999"/>
                <a:gd name="connsiteY66" fmla="*/ 723900 h 753796"/>
                <a:gd name="connsiteX67" fmla="*/ 215145 w 2510999"/>
                <a:gd name="connsiteY67" fmla="*/ 723900 h 753796"/>
                <a:gd name="connsiteX68" fmla="*/ 186570 w 2510999"/>
                <a:gd name="connsiteY68" fmla="*/ 714375 h 753796"/>
                <a:gd name="connsiteX69" fmla="*/ 72270 w 2510999"/>
                <a:gd name="connsiteY69" fmla="*/ 695325 h 753796"/>
                <a:gd name="connsiteX70" fmla="*/ 5595 w 2510999"/>
                <a:gd name="connsiteY70" fmla="*/ 685800 h 753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2510999" h="753796">
                  <a:moveTo>
                    <a:pt x="5595" y="685800"/>
                  </a:moveTo>
                  <a:cubicBezTo>
                    <a:pt x="-3930" y="660400"/>
                    <a:pt x="-1639" y="587617"/>
                    <a:pt x="15120" y="542925"/>
                  </a:cubicBezTo>
                  <a:cubicBezTo>
                    <a:pt x="20804" y="527766"/>
                    <a:pt x="50308" y="543764"/>
                    <a:pt x="62745" y="533400"/>
                  </a:cubicBezTo>
                  <a:cubicBezTo>
                    <a:pt x="72802" y="525019"/>
                    <a:pt x="67113" y="507332"/>
                    <a:pt x="72270" y="495300"/>
                  </a:cubicBezTo>
                  <a:cubicBezTo>
                    <a:pt x="92972" y="446995"/>
                    <a:pt x="108016" y="464638"/>
                    <a:pt x="167520" y="457200"/>
                  </a:cubicBezTo>
                  <a:cubicBezTo>
                    <a:pt x="243720" y="431800"/>
                    <a:pt x="148470" y="457200"/>
                    <a:pt x="224670" y="457200"/>
                  </a:cubicBezTo>
                  <a:cubicBezTo>
                    <a:pt x="253395" y="457200"/>
                    <a:pt x="294078" y="415014"/>
                    <a:pt x="310395" y="409575"/>
                  </a:cubicBezTo>
                  <a:lnTo>
                    <a:pt x="367545" y="390525"/>
                  </a:lnTo>
                  <a:lnTo>
                    <a:pt x="396120" y="381000"/>
                  </a:lnTo>
                  <a:cubicBezTo>
                    <a:pt x="405645" y="377825"/>
                    <a:pt x="416341" y="377044"/>
                    <a:pt x="424695" y="371475"/>
                  </a:cubicBezTo>
                  <a:lnTo>
                    <a:pt x="481845" y="333375"/>
                  </a:lnTo>
                  <a:cubicBezTo>
                    <a:pt x="495902" y="312290"/>
                    <a:pt x="507468" y="290893"/>
                    <a:pt x="529470" y="276225"/>
                  </a:cubicBezTo>
                  <a:cubicBezTo>
                    <a:pt x="537824" y="270656"/>
                    <a:pt x="548520" y="269875"/>
                    <a:pt x="558045" y="266700"/>
                  </a:cubicBezTo>
                  <a:cubicBezTo>
                    <a:pt x="564395" y="276225"/>
                    <a:pt x="565803" y="293393"/>
                    <a:pt x="577095" y="295275"/>
                  </a:cubicBezTo>
                  <a:cubicBezTo>
                    <a:pt x="703261" y="316303"/>
                    <a:pt x="647641" y="300929"/>
                    <a:pt x="691395" y="257175"/>
                  </a:cubicBezTo>
                  <a:cubicBezTo>
                    <a:pt x="699490" y="249080"/>
                    <a:pt x="710445" y="244475"/>
                    <a:pt x="719970" y="238125"/>
                  </a:cubicBezTo>
                  <a:cubicBezTo>
                    <a:pt x="765667" y="169579"/>
                    <a:pt x="700956" y="253976"/>
                    <a:pt x="796170" y="190500"/>
                  </a:cubicBezTo>
                  <a:cubicBezTo>
                    <a:pt x="805695" y="184150"/>
                    <a:pt x="814284" y="176099"/>
                    <a:pt x="824745" y="171450"/>
                  </a:cubicBezTo>
                  <a:cubicBezTo>
                    <a:pt x="843095" y="163295"/>
                    <a:pt x="862845" y="158750"/>
                    <a:pt x="881895" y="152400"/>
                  </a:cubicBezTo>
                  <a:lnTo>
                    <a:pt x="910470" y="142875"/>
                  </a:lnTo>
                  <a:lnTo>
                    <a:pt x="939045" y="133350"/>
                  </a:lnTo>
                  <a:cubicBezTo>
                    <a:pt x="948570" y="130175"/>
                    <a:pt x="959266" y="129394"/>
                    <a:pt x="967620" y="123825"/>
                  </a:cubicBezTo>
                  <a:cubicBezTo>
                    <a:pt x="977145" y="117475"/>
                    <a:pt x="985673" y="109284"/>
                    <a:pt x="996195" y="104775"/>
                  </a:cubicBezTo>
                  <a:cubicBezTo>
                    <a:pt x="1033467" y="88801"/>
                    <a:pt x="1053029" y="101811"/>
                    <a:pt x="1091445" y="76200"/>
                  </a:cubicBezTo>
                  <a:cubicBezTo>
                    <a:pt x="1128374" y="51581"/>
                    <a:pt x="1109160" y="60770"/>
                    <a:pt x="1148595" y="47625"/>
                  </a:cubicBezTo>
                  <a:cubicBezTo>
                    <a:pt x="1158120" y="53975"/>
                    <a:pt x="1166709" y="62026"/>
                    <a:pt x="1177170" y="66675"/>
                  </a:cubicBezTo>
                  <a:cubicBezTo>
                    <a:pt x="1195520" y="74830"/>
                    <a:pt x="1215270" y="79375"/>
                    <a:pt x="1234320" y="85725"/>
                  </a:cubicBezTo>
                  <a:lnTo>
                    <a:pt x="1262895" y="95250"/>
                  </a:lnTo>
                  <a:cubicBezTo>
                    <a:pt x="1272420" y="98425"/>
                    <a:pt x="1281730" y="102340"/>
                    <a:pt x="1291470" y="104775"/>
                  </a:cubicBezTo>
                  <a:lnTo>
                    <a:pt x="1329570" y="114300"/>
                  </a:lnTo>
                  <a:cubicBezTo>
                    <a:pt x="1341033" y="113258"/>
                    <a:pt x="1430653" y="113176"/>
                    <a:pt x="1462920" y="95250"/>
                  </a:cubicBezTo>
                  <a:cubicBezTo>
                    <a:pt x="1482934" y="84131"/>
                    <a:pt x="1503881" y="73339"/>
                    <a:pt x="1520070" y="57150"/>
                  </a:cubicBezTo>
                  <a:cubicBezTo>
                    <a:pt x="1541136" y="36084"/>
                    <a:pt x="1550698" y="22786"/>
                    <a:pt x="1577220" y="9525"/>
                  </a:cubicBezTo>
                  <a:cubicBezTo>
                    <a:pt x="1586200" y="5035"/>
                    <a:pt x="1596270" y="3175"/>
                    <a:pt x="1605795" y="0"/>
                  </a:cubicBezTo>
                  <a:cubicBezTo>
                    <a:pt x="1624619" y="6275"/>
                    <a:pt x="1649516" y="11789"/>
                    <a:pt x="1662945" y="28575"/>
                  </a:cubicBezTo>
                  <a:cubicBezTo>
                    <a:pt x="1693621" y="66920"/>
                    <a:pt x="1646912" y="50039"/>
                    <a:pt x="1691520" y="85725"/>
                  </a:cubicBezTo>
                  <a:cubicBezTo>
                    <a:pt x="1701283" y="93535"/>
                    <a:pt x="1765348" y="104301"/>
                    <a:pt x="1767720" y="104775"/>
                  </a:cubicBezTo>
                  <a:cubicBezTo>
                    <a:pt x="1777245" y="114300"/>
                    <a:pt x="1787671" y="123002"/>
                    <a:pt x="1796295" y="133350"/>
                  </a:cubicBezTo>
                  <a:cubicBezTo>
                    <a:pt x="1811924" y="152105"/>
                    <a:pt x="1820068" y="178574"/>
                    <a:pt x="1843920" y="190500"/>
                  </a:cubicBezTo>
                  <a:cubicBezTo>
                    <a:pt x="1858400" y="197740"/>
                    <a:pt x="1875839" y="196098"/>
                    <a:pt x="1891545" y="200025"/>
                  </a:cubicBezTo>
                  <a:cubicBezTo>
                    <a:pt x="1901285" y="202460"/>
                    <a:pt x="1911140" y="205060"/>
                    <a:pt x="1920120" y="209550"/>
                  </a:cubicBezTo>
                  <a:cubicBezTo>
                    <a:pt x="1955593" y="227287"/>
                    <a:pt x="1945672" y="230843"/>
                    <a:pt x="1977270" y="257175"/>
                  </a:cubicBezTo>
                  <a:cubicBezTo>
                    <a:pt x="1986064" y="264504"/>
                    <a:pt x="1996320" y="269875"/>
                    <a:pt x="2005845" y="276225"/>
                  </a:cubicBezTo>
                  <a:cubicBezTo>
                    <a:pt x="2082045" y="390525"/>
                    <a:pt x="1964570" y="222250"/>
                    <a:pt x="2053470" y="323850"/>
                  </a:cubicBezTo>
                  <a:cubicBezTo>
                    <a:pt x="2068547" y="341080"/>
                    <a:pt x="2075381" y="364811"/>
                    <a:pt x="2091570" y="381000"/>
                  </a:cubicBezTo>
                  <a:cubicBezTo>
                    <a:pt x="2110620" y="400050"/>
                    <a:pt x="2133776" y="415734"/>
                    <a:pt x="2148720" y="438150"/>
                  </a:cubicBezTo>
                  <a:lnTo>
                    <a:pt x="2186820" y="495300"/>
                  </a:lnTo>
                  <a:cubicBezTo>
                    <a:pt x="2193170" y="504825"/>
                    <a:pt x="2197775" y="515780"/>
                    <a:pt x="2205870" y="523875"/>
                  </a:cubicBezTo>
                  <a:cubicBezTo>
                    <a:pt x="2215395" y="533400"/>
                    <a:pt x="2225821" y="542102"/>
                    <a:pt x="2234445" y="552450"/>
                  </a:cubicBezTo>
                  <a:cubicBezTo>
                    <a:pt x="2241774" y="561244"/>
                    <a:pt x="2245400" y="572930"/>
                    <a:pt x="2253495" y="581025"/>
                  </a:cubicBezTo>
                  <a:cubicBezTo>
                    <a:pt x="2261590" y="589120"/>
                    <a:pt x="2273514" y="592470"/>
                    <a:pt x="2282070" y="600075"/>
                  </a:cubicBezTo>
                  <a:cubicBezTo>
                    <a:pt x="2359169" y="668608"/>
                    <a:pt x="2308873" y="647109"/>
                    <a:pt x="2367795" y="666750"/>
                  </a:cubicBezTo>
                  <a:cubicBezTo>
                    <a:pt x="2380495" y="663575"/>
                    <a:pt x="2394529" y="663720"/>
                    <a:pt x="2405895" y="657225"/>
                  </a:cubicBezTo>
                  <a:cubicBezTo>
                    <a:pt x="2417591" y="650542"/>
                    <a:pt x="2421000" y="628650"/>
                    <a:pt x="2434470" y="628650"/>
                  </a:cubicBezTo>
                  <a:cubicBezTo>
                    <a:pt x="2450529" y="628650"/>
                    <a:pt x="2457408" y="678754"/>
                    <a:pt x="2463045" y="685800"/>
                  </a:cubicBezTo>
                  <a:cubicBezTo>
                    <a:pt x="2470196" y="694739"/>
                    <a:pt x="2482095" y="698500"/>
                    <a:pt x="2491620" y="704850"/>
                  </a:cubicBezTo>
                  <a:cubicBezTo>
                    <a:pt x="2497970" y="714375"/>
                    <a:pt x="2513446" y="722319"/>
                    <a:pt x="2510670" y="733425"/>
                  </a:cubicBezTo>
                  <a:cubicBezTo>
                    <a:pt x="2504808" y="756871"/>
                    <a:pt x="2459382" y="735379"/>
                    <a:pt x="2453520" y="733425"/>
                  </a:cubicBezTo>
                  <a:lnTo>
                    <a:pt x="2272545" y="742950"/>
                  </a:lnTo>
                  <a:cubicBezTo>
                    <a:pt x="2218560" y="745949"/>
                    <a:pt x="2164688" y="752475"/>
                    <a:pt x="2110620" y="752475"/>
                  </a:cubicBezTo>
                  <a:cubicBezTo>
                    <a:pt x="2047041" y="752475"/>
                    <a:pt x="1983620" y="746125"/>
                    <a:pt x="1920120" y="742950"/>
                  </a:cubicBezTo>
                  <a:cubicBezTo>
                    <a:pt x="1910595" y="739775"/>
                    <a:pt x="1901423" y="735221"/>
                    <a:pt x="1891545" y="733425"/>
                  </a:cubicBezTo>
                  <a:cubicBezTo>
                    <a:pt x="1759920" y="709493"/>
                    <a:pt x="1641959" y="728879"/>
                    <a:pt x="1501020" y="733425"/>
                  </a:cubicBezTo>
                  <a:lnTo>
                    <a:pt x="1224795" y="742950"/>
                  </a:lnTo>
                  <a:cubicBezTo>
                    <a:pt x="1127925" y="756789"/>
                    <a:pt x="1152882" y="758022"/>
                    <a:pt x="1024770" y="742950"/>
                  </a:cubicBezTo>
                  <a:cubicBezTo>
                    <a:pt x="1014799" y="741777"/>
                    <a:pt x="1006040" y="735394"/>
                    <a:pt x="996195" y="733425"/>
                  </a:cubicBezTo>
                  <a:cubicBezTo>
                    <a:pt x="974180" y="729022"/>
                    <a:pt x="951745" y="727075"/>
                    <a:pt x="929520" y="723900"/>
                  </a:cubicBezTo>
                  <a:cubicBezTo>
                    <a:pt x="608357" y="740803"/>
                    <a:pt x="698864" y="740297"/>
                    <a:pt x="215145" y="723900"/>
                  </a:cubicBezTo>
                  <a:cubicBezTo>
                    <a:pt x="205111" y="723560"/>
                    <a:pt x="196415" y="716344"/>
                    <a:pt x="186570" y="714375"/>
                  </a:cubicBezTo>
                  <a:cubicBezTo>
                    <a:pt x="148695" y="706800"/>
                    <a:pt x="108913" y="707539"/>
                    <a:pt x="72270" y="695325"/>
                  </a:cubicBezTo>
                  <a:cubicBezTo>
                    <a:pt x="12108" y="675271"/>
                    <a:pt x="15120" y="711200"/>
                    <a:pt x="5595" y="68580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  <a:effectLst>
              <a:reflection blurRad="6350" stA="50000" endA="300" endPos="5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자유형 6"/>
            <p:cNvSpPr/>
            <p:nvPr/>
          </p:nvSpPr>
          <p:spPr>
            <a:xfrm>
              <a:off x="5884847" y="2807710"/>
              <a:ext cx="1480694" cy="560373"/>
            </a:xfrm>
            <a:custGeom>
              <a:avLst/>
              <a:gdLst>
                <a:gd name="connsiteX0" fmla="*/ 0 w 3448050"/>
                <a:gd name="connsiteY0" fmla="*/ 1238250 h 1304925"/>
                <a:gd name="connsiteX1" fmla="*/ 76200 w 3448050"/>
                <a:gd name="connsiteY1" fmla="*/ 1228725 h 1304925"/>
                <a:gd name="connsiteX2" fmla="*/ 104775 w 3448050"/>
                <a:gd name="connsiteY2" fmla="*/ 1219200 h 1304925"/>
                <a:gd name="connsiteX3" fmla="*/ 142875 w 3448050"/>
                <a:gd name="connsiteY3" fmla="*/ 1133475 h 1304925"/>
                <a:gd name="connsiteX4" fmla="*/ 152400 w 3448050"/>
                <a:gd name="connsiteY4" fmla="*/ 1104900 h 1304925"/>
                <a:gd name="connsiteX5" fmla="*/ 190500 w 3448050"/>
                <a:gd name="connsiteY5" fmla="*/ 1047750 h 1304925"/>
                <a:gd name="connsiteX6" fmla="*/ 209550 w 3448050"/>
                <a:gd name="connsiteY6" fmla="*/ 1019175 h 1304925"/>
                <a:gd name="connsiteX7" fmla="*/ 238125 w 3448050"/>
                <a:gd name="connsiteY7" fmla="*/ 933450 h 1304925"/>
                <a:gd name="connsiteX8" fmla="*/ 247650 w 3448050"/>
                <a:gd name="connsiteY8" fmla="*/ 904875 h 1304925"/>
                <a:gd name="connsiteX9" fmla="*/ 295275 w 3448050"/>
                <a:gd name="connsiteY9" fmla="*/ 847725 h 1304925"/>
                <a:gd name="connsiteX10" fmla="*/ 390525 w 3448050"/>
                <a:gd name="connsiteY10" fmla="*/ 857250 h 1304925"/>
                <a:gd name="connsiteX11" fmla="*/ 400050 w 3448050"/>
                <a:gd name="connsiteY11" fmla="*/ 942975 h 1304925"/>
                <a:gd name="connsiteX12" fmla="*/ 428625 w 3448050"/>
                <a:gd name="connsiteY12" fmla="*/ 962025 h 1304925"/>
                <a:gd name="connsiteX13" fmla="*/ 504825 w 3448050"/>
                <a:gd name="connsiteY13" fmla="*/ 952500 h 1304925"/>
                <a:gd name="connsiteX14" fmla="*/ 514350 w 3448050"/>
                <a:gd name="connsiteY14" fmla="*/ 914400 h 1304925"/>
                <a:gd name="connsiteX15" fmla="*/ 542925 w 3448050"/>
                <a:gd name="connsiteY15" fmla="*/ 857250 h 1304925"/>
                <a:gd name="connsiteX16" fmla="*/ 571500 w 3448050"/>
                <a:gd name="connsiteY16" fmla="*/ 847725 h 1304925"/>
                <a:gd name="connsiteX17" fmla="*/ 609600 w 3448050"/>
                <a:gd name="connsiteY17" fmla="*/ 809625 h 1304925"/>
                <a:gd name="connsiteX18" fmla="*/ 666750 w 3448050"/>
                <a:gd name="connsiteY18" fmla="*/ 771525 h 1304925"/>
                <a:gd name="connsiteX19" fmla="*/ 714375 w 3448050"/>
                <a:gd name="connsiteY19" fmla="*/ 714375 h 1304925"/>
                <a:gd name="connsiteX20" fmla="*/ 762000 w 3448050"/>
                <a:gd name="connsiteY20" fmla="*/ 657225 h 1304925"/>
                <a:gd name="connsiteX21" fmla="*/ 847725 w 3448050"/>
                <a:gd name="connsiteY21" fmla="*/ 600075 h 1304925"/>
                <a:gd name="connsiteX22" fmla="*/ 904875 w 3448050"/>
                <a:gd name="connsiteY22" fmla="*/ 561975 h 1304925"/>
                <a:gd name="connsiteX23" fmla="*/ 933450 w 3448050"/>
                <a:gd name="connsiteY23" fmla="*/ 542925 h 1304925"/>
                <a:gd name="connsiteX24" fmla="*/ 971550 w 3448050"/>
                <a:gd name="connsiteY24" fmla="*/ 485775 h 1304925"/>
                <a:gd name="connsiteX25" fmla="*/ 1009650 w 3448050"/>
                <a:gd name="connsiteY25" fmla="*/ 428625 h 1304925"/>
                <a:gd name="connsiteX26" fmla="*/ 1066800 w 3448050"/>
                <a:gd name="connsiteY26" fmla="*/ 390525 h 1304925"/>
                <a:gd name="connsiteX27" fmla="*/ 1095375 w 3448050"/>
                <a:gd name="connsiteY27" fmla="*/ 361950 h 1304925"/>
                <a:gd name="connsiteX28" fmla="*/ 1171575 w 3448050"/>
                <a:gd name="connsiteY28" fmla="*/ 342900 h 1304925"/>
                <a:gd name="connsiteX29" fmla="*/ 1247775 w 3448050"/>
                <a:gd name="connsiteY29" fmla="*/ 257175 h 1304925"/>
                <a:gd name="connsiteX30" fmla="*/ 1304925 w 3448050"/>
                <a:gd name="connsiteY30" fmla="*/ 219075 h 1304925"/>
                <a:gd name="connsiteX31" fmla="*/ 1343025 w 3448050"/>
                <a:gd name="connsiteY31" fmla="*/ 133350 h 1304925"/>
                <a:gd name="connsiteX32" fmla="*/ 1352550 w 3448050"/>
                <a:gd name="connsiteY32" fmla="*/ 104775 h 1304925"/>
                <a:gd name="connsiteX33" fmla="*/ 1381125 w 3448050"/>
                <a:gd name="connsiteY33" fmla="*/ 85725 h 1304925"/>
                <a:gd name="connsiteX34" fmla="*/ 1400175 w 3448050"/>
                <a:gd name="connsiteY34" fmla="*/ 57150 h 1304925"/>
                <a:gd name="connsiteX35" fmla="*/ 1428750 w 3448050"/>
                <a:gd name="connsiteY35" fmla="*/ 0 h 1304925"/>
                <a:gd name="connsiteX36" fmla="*/ 1447800 w 3448050"/>
                <a:gd name="connsiteY36" fmla="*/ 28575 h 1304925"/>
                <a:gd name="connsiteX37" fmla="*/ 1476375 w 3448050"/>
                <a:gd name="connsiteY37" fmla="*/ 114300 h 1304925"/>
                <a:gd name="connsiteX38" fmla="*/ 1504950 w 3448050"/>
                <a:gd name="connsiteY38" fmla="*/ 123825 h 1304925"/>
                <a:gd name="connsiteX39" fmla="*/ 1533525 w 3448050"/>
                <a:gd name="connsiteY39" fmla="*/ 114300 h 1304925"/>
                <a:gd name="connsiteX40" fmla="*/ 1552575 w 3448050"/>
                <a:gd name="connsiteY40" fmla="*/ 85725 h 1304925"/>
                <a:gd name="connsiteX41" fmla="*/ 1581150 w 3448050"/>
                <a:gd name="connsiteY41" fmla="*/ 66675 h 1304925"/>
                <a:gd name="connsiteX42" fmla="*/ 1628775 w 3448050"/>
                <a:gd name="connsiteY42" fmla="*/ 123825 h 1304925"/>
                <a:gd name="connsiteX43" fmla="*/ 1666875 w 3448050"/>
                <a:gd name="connsiteY43" fmla="*/ 180975 h 1304925"/>
                <a:gd name="connsiteX44" fmla="*/ 1695450 w 3448050"/>
                <a:gd name="connsiteY44" fmla="*/ 209550 h 1304925"/>
                <a:gd name="connsiteX45" fmla="*/ 1733550 w 3448050"/>
                <a:gd name="connsiteY45" fmla="*/ 266700 h 1304925"/>
                <a:gd name="connsiteX46" fmla="*/ 1762125 w 3448050"/>
                <a:gd name="connsiteY46" fmla="*/ 285750 h 1304925"/>
                <a:gd name="connsiteX47" fmla="*/ 1790700 w 3448050"/>
                <a:gd name="connsiteY47" fmla="*/ 314325 h 1304925"/>
                <a:gd name="connsiteX48" fmla="*/ 1895475 w 3448050"/>
                <a:gd name="connsiteY48" fmla="*/ 333375 h 1304925"/>
                <a:gd name="connsiteX49" fmla="*/ 1933575 w 3448050"/>
                <a:gd name="connsiteY49" fmla="*/ 342900 h 1304925"/>
                <a:gd name="connsiteX50" fmla="*/ 1962150 w 3448050"/>
                <a:gd name="connsiteY50" fmla="*/ 371475 h 1304925"/>
                <a:gd name="connsiteX51" fmla="*/ 2028825 w 3448050"/>
                <a:gd name="connsiteY51" fmla="*/ 371475 h 1304925"/>
                <a:gd name="connsiteX52" fmla="*/ 2057400 w 3448050"/>
                <a:gd name="connsiteY52" fmla="*/ 361950 h 1304925"/>
                <a:gd name="connsiteX53" fmla="*/ 2114550 w 3448050"/>
                <a:gd name="connsiteY53" fmla="*/ 390525 h 1304925"/>
                <a:gd name="connsiteX54" fmla="*/ 2181225 w 3448050"/>
                <a:gd name="connsiteY54" fmla="*/ 466725 h 1304925"/>
                <a:gd name="connsiteX55" fmla="*/ 2247900 w 3448050"/>
                <a:gd name="connsiteY55" fmla="*/ 552450 h 1304925"/>
                <a:gd name="connsiteX56" fmla="*/ 2276475 w 3448050"/>
                <a:gd name="connsiteY56" fmla="*/ 571500 h 1304925"/>
                <a:gd name="connsiteX57" fmla="*/ 2295525 w 3448050"/>
                <a:gd name="connsiteY57" fmla="*/ 514350 h 1304925"/>
                <a:gd name="connsiteX58" fmla="*/ 2314575 w 3448050"/>
                <a:gd name="connsiteY58" fmla="*/ 485775 h 1304925"/>
                <a:gd name="connsiteX59" fmla="*/ 2333625 w 3448050"/>
                <a:gd name="connsiteY59" fmla="*/ 428625 h 1304925"/>
                <a:gd name="connsiteX60" fmla="*/ 2371725 w 3448050"/>
                <a:gd name="connsiteY60" fmla="*/ 276225 h 1304925"/>
                <a:gd name="connsiteX61" fmla="*/ 2400300 w 3448050"/>
                <a:gd name="connsiteY61" fmla="*/ 266700 h 1304925"/>
                <a:gd name="connsiteX62" fmla="*/ 2457450 w 3448050"/>
                <a:gd name="connsiteY62" fmla="*/ 295275 h 1304925"/>
                <a:gd name="connsiteX63" fmla="*/ 2524125 w 3448050"/>
                <a:gd name="connsiteY63" fmla="*/ 314325 h 1304925"/>
                <a:gd name="connsiteX64" fmla="*/ 2552700 w 3448050"/>
                <a:gd name="connsiteY64" fmla="*/ 333375 h 1304925"/>
                <a:gd name="connsiteX65" fmla="*/ 2581275 w 3448050"/>
                <a:gd name="connsiteY65" fmla="*/ 342900 h 1304925"/>
                <a:gd name="connsiteX66" fmla="*/ 2638425 w 3448050"/>
                <a:gd name="connsiteY66" fmla="*/ 381000 h 1304925"/>
                <a:gd name="connsiteX67" fmla="*/ 2752725 w 3448050"/>
                <a:gd name="connsiteY67" fmla="*/ 419100 h 1304925"/>
                <a:gd name="connsiteX68" fmla="*/ 2781300 w 3448050"/>
                <a:gd name="connsiteY68" fmla="*/ 428625 h 1304925"/>
                <a:gd name="connsiteX69" fmla="*/ 2809875 w 3448050"/>
                <a:gd name="connsiteY69" fmla="*/ 447675 h 1304925"/>
                <a:gd name="connsiteX70" fmla="*/ 2819400 w 3448050"/>
                <a:gd name="connsiteY70" fmla="*/ 476250 h 1304925"/>
                <a:gd name="connsiteX71" fmla="*/ 2857500 w 3448050"/>
                <a:gd name="connsiteY71" fmla="*/ 533400 h 1304925"/>
                <a:gd name="connsiteX72" fmla="*/ 2867025 w 3448050"/>
                <a:gd name="connsiteY72" fmla="*/ 590550 h 1304925"/>
                <a:gd name="connsiteX73" fmla="*/ 2886075 w 3448050"/>
                <a:gd name="connsiteY73" fmla="*/ 657225 h 1304925"/>
                <a:gd name="connsiteX74" fmla="*/ 2895600 w 3448050"/>
                <a:gd name="connsiteY74" fmla="*/ 695325 h 1304925"/>
                <a:gd name="connsiteX75" fmla="*/ 2914650 w 3448050"/>
                <a:gd name="connsiteY75" fmla="*/ 790575 h 1304925"/>
                <a:gd name="connsiteX76" fmla="*/ 2971800 w 3448050"/>
                <a:gd name="connsiteY76" fmla="*/ 819150 h 1304925"/>
                <a:gd name="connsiteX77" fmla="*/ 3048000 w 3448050"/>
                <a:gd name="connsiteY77" fmla="*/ 809625 h 1304925"/>
                <a:gd name="connsiteX78" fmla="*/ 3067050 w 3448050"/>
                <a:gd name="connsiteY78" fmla="*/ 781050 h 1304925"/>
                <a:gd name="connsiteX79" fmla="*/ 3124200 w 3448050"/>
                <a:gd name="connsiteY79" fmla="*/ 819150 h 1304925"/>
                <a:gd name="connsiteX80" fmla="*/ 3152775 w 3448050"/>
                <a:gd name="connsiteY80" fmla="*/ 876300 h 1304925"/>
                <a:gd name="connsiteX81" fmla="*/ 3181350 w 3448050"/>
                <a:gd name="connsiteY81" fmla="*/ 933450 h 1304925"/>
                <a:gd name="connsiteX82" fmla="*/ 3209925 w 3448050"/>
                <a:gd name="connsiteY82" fmla="*/ 952500 h 1304925"/>
                <a:gd name="connsiteX83" fmla="*/ 3267075 w 3448050"/>
                <a:gd name="connsiteY83" fmla="*/ 1000125 h 1304925"/>
                <a:gd name="connsiteX84" fmla="*/ 3286125 w 3448050"/>
                <a:gd name="connsiteY84" fmla="*/ 1028700 h 1304925"/>
                <a:gd name="connsiteX85" fmla="*/ 3295650 w 3448050"/>
                <a:gd name="connsiteY85" fmla="*/ 1057275 h 1304925"/>
                <a:gd name="connsiteX86" fmla="*/ 3324225 w 3448050"/>
                <a:gd name="connsiteY86" fmla="*/ 1076325 h 1304925"/>
                <a:gd name="connsiteX87" fmla="*/ 3381375 w 3448050"/>
                <a:gd name="connsiteY87" fmla="*/ 1133475 h 1304925"/>
                <a:gd name="connsiteX88" fmla="*/ 3429000 w 3448050"/>
                <a:gd name="connsiteY88" fmla="*/ 1219200 h 1304925"/>
                <a:gd name="connsiteX89" fmla="*/ 3448050 w 3448050"/>
                <a:gd name="connsiteY89" fmla="*/ 1247775 h 1304925"/>
                <a:gd name="connsiteX90" fmla="*/ 3400425 w 3448050"/>
                <a:gd name="connsiteY90" fmla="*/ 1285875 h 1304925"/>
                <a:gd name="connsiteX91" fmla="*/ 3048000 w 3448050"/>
                <a:gd name="connsiteY91" fmla="*/ 1295400 h 1304925"/>
                <a:gd name="connsiteX92" fmla="*/ 2819400 w 3448050"/>
                <a:gd name="connsiteY92" fmla="*/ 1304925 h 1304925"/>
                <a:gd name="connsiteX93" fmla="*/ 2667000 w 3448050"/>
                <a:gd name="connsiteY93" fmla="*/ 1295400 h 1304925"/>
                <a:gd name="connsiteX94" fmla="*/ 2505075 w 3448050"/>
                <a:gd name="connsiteY94" fmla="*/ 1276350 h 1304925"/>
                <a:gd name="connsiteX95" fmla="*/ 2295525 w 3448050"/>
                <a:gd name="connsiteY95" fmla="*/ 1266825 h 1304925"/>
                <a:gd name="connsiteX96" fmla="*/ 2200275 w 3448050"/>
                <a:gd name="connsiteY96" fmla="*/ 1257300 h 1304925"/>
                <a:gd name="connsiteX97" fmla="*/ 2171700 w 3448050"/>
                <a:gd name="connsiteY97" fmla="*/ 1247775 h 1304925"/>
                <a:gd name="connsiteX98" fmla="*/ 1781175 w 3448050"/>
                <a:gd name="connsiteY98" fmla="*/ 1266825 h 1304925"/>
                <a:gd name="connsiteX99" fmla="*/ 1495425 w 3448050"/>
                <a:gd name="connsiteY99" fmla="*/ 1266825 h 1304925"/>
                <a:gd name="connsiteX100" fmla="*/ 1466850 w 3448050"/>
                <a:gd name="connsiteY100" fmla="*/ 1257300 h 1304925"/>
                <a:gd name="connsiteX101" fmla="*/ 552450 w 3448050"/>
                <a:gd name="connsiteY101" fmla="*/ 1257300 h 1304925"/>
                <a:gd name="connsiteX102" fmla="*/ 514350 w 3448050"/>
                <a:gd name="connsiteY102" fmla="*/ 1247775 h 1304925"/>
                <a:gd name="connsiteX103" fmla="*/ 371475 w 3448050"/>
                <a:gd name="connsiteY103" fmla="*/ 1228725 h 1304925"/>
                <a:gd name="connsiteX104" fmla="*/ 57150 w 3448050"/>
                <a:gd name="connsiteY104" fmla="*/ 1209675 h 1304925"/>
                <a:gd name="connsiteX105" fmla="*/ 0 w 3448050"/>
                <a:gd name="connsiteY105" fmla="*/ 1238250 h 1304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3448050" h="1304925">
                  <a:moveTo>
                    <a:pt x="0" y="1238250"/>
                  </a:moveTo>
                  <a:cubicBezTo>
                    <a:pt x="25400" y="1235075"/>
                    <a:pt x="51015" y="1233304"/>
                    <a:pt x="76200" y="1228725"/>
                  </a:cubicBezTo>
                  <a:cubicBezTo>
                    <a:pt x="86078" y="1226929"/>
                    <a:pt x="96935" y="1225472"/>
                    <a:pt x="104775" y="1219200"/>
                  </a:cubicBezTo>
                  <a:cubicBezTo>
                    <a:pt x="125358" y="1202733"/>
                    <a:pt x="137054" y="1150938"/>
                    <a:pt x="142875" y="1133475"/>
                  </a:cubicBezTo>
                  <a:cubicBezTo>
                    <a:pt x="146050" y="1123950"/>
                    <a:pt x="146831" y="1113254"/>
                    <a:pt x="152400" y="1104900"/>
                  </a:cubicBezTo>
                  <a:lnTo>
                    <a:pt x="190500" y="1047750"/>
                  </a:lnTo>
                  <a:cubicBezTo>
                    <a:pt x="196850" y="1038225"/>
                    <a:pt x="205930" y="1030035"/>
                    <a:pt x="209550" y="1019175"/>
                  </a:cubicBezTo>
                  <a:lnTo>
                    <a:pt x="238125" y="933450"/>
                  </a:lnTo>
                  <a:cubicBezTo>
                    <a:pt x="241300" y="923925"/>
                    <a:pt x="242081" y="913229"/>
                    <a:pt x="247650" y="904875"/>
                  </a:cubicBezTo>
                  <a:cubicBezTo>
                    <a:pt x="274172" y="865092"/>
                    <a:pt x="258605" y="884395"/>
                    <a:pt x="295275" y="847725"/>
                  </a:cubicBezTo>
                  <a:cubicBezTo>
                    <a:pt x="327025" y="850900"/>
                    <a:pt x="366915" y="835786"/>
                    <a:pt x="390525" y="857250"/>
                  </a:cubicBezTo>
                  <a:cubicBezTo>
                    <a:pt x="411799" y="876590"/>
                    <a:pt x="390225" y="915955"/>
                    <a:pt x="400050" y="942975"/>
                  </a:cubicBezTo>
                  <a:cubicBezTo>
                    <a:pt x="403962" y="953733"/>
                    <a:pt x="419100" y="955675"/>
                    <a:pt x="428625" y="962025"/>
                  </a:cubicBezTo>
                  <a:cubicBezTo>
                    <a:pt x="454368" y="1000640"/>
                    <a:pt x="450164" y="1014970"/>
                    <a:pt x="504825" y="952500"/>
                  </a:cubicBezTo>
                  <a:cubicBezTo>
                    <a:pt x="513445" y="942648"/>
                    <a:pt x="510754" y="926987"/>
                    <a:pt x="514350" y="914400"/>
                  </a:cubicBezTo>
                  <a:cubicBezTo>
                    <a:pt x="519463" y="896506"/>
                    <a:pt x="527464" y="869619"/>
                    <a:pt x="542925" y="857250"/>
                  </a:cubicBezTo>
                  <a:cubicBezTo>
                    <a:pt x="550765" y="850978"/>
                    <a:pt x="561975" y="850900"/>
                    <a:pt x="571500" y="847725"/>
                  </a:cubicBezTo>
                  <a:cubicBezTo>
                    <a:pt x="587664" y="799234"/>
                    <a:pt x="568036" y="832716"/>
                    <a:pt x="609600" y="809625"/>
                  </a:cubicBezTo>
                  <a:cubicBezTo>
                    <a:pt x="629614" y="798506"/>
                    <a:pt x="666750" y="771525"/>
                    <a:pt x="666750" y="771525"/>
                  </a:cubicBezTo>
                  <a:cubicBezTo>
                    <a:pt x="714048" y="700579"/>
                    <a:pt x="653259" y="787714"/>
                    <a:pt x="714375" y="714375"/>
                  </a:cubicBezTo>
                  <a:cubicBezTo>
                    <a:pt x="743340" y="679617"/>
                    <a:pt x="722456" y="687982"/>
                    <a:pt x="762000" y="657225"/>
                  </a:cubicBezTo>
                  <a:lnTo>
                    <a:pt x="847725" y="600075"/>
                  </a:lnTo>
                  <a:lnTo>
                    <a:pt x="904875" y="561975"/>
                  </a:lnTo>
                  <a:lnTo>
                    <a:pt x="933450" y="542925"/>
                  </a:lnTo>
                  <a:cubicBezTo>
                    <a:pt x="951666" y="488276"/>
                    <a:pt x="929930" y="539287"/>
                    <a:pt x="971550" y="485775"/>
                  </a:cubicBezTo>
                  <a:cubicBezTo>
                    <a:pt x="985606" y="467703"/>
                    <a:pt x="990600" y="441325"/>
                    <a:pt x="1009650" y="428625"/>
                  </a:cubicBezTo>
                  <a:cubicBezTo>
                    <a:pt x="1028700" y="415925"/>
                    <a:pt x="1050611" y="406714"/>
                    <a:pt x="1066800" y="390525"/>
                  </a:cubicBezTo>
                  <a:cubicBezTo>
                    <a:pt x="1076325" y="381000"/>
                    <a:pt x="1084167" y="369422"/>
                    <a:pt x="1095375" y="361950"/>
                  </a:cubicBezTo>
                  <a:cubicBezTo>
                    <a:pt x="1107927" y="353582"/>
                    <a:pt x="1164705" y="344274"/>
                    <a:pt x="1171575" y="342900"/>
                  </a:cubicBezTo>
                  <a:cubicBezTo>
                    <a:pt x="1194480" y="308543"/>
                    <a:pt x="1208628" y="283273"/>
                    <a:pt x="1247775" y="257175"/>
                  </a:cubicBezTo>
                  <a:lnTo>
                    <a:pt x="1304925" y="219075"/>
                  </a:lnTo>
                  <a:cubicBezTo>
                    <a:pt x="1335114" y="173792"/>
                    <a:pt x="1320355" y="201360"/>
                    <a:pt x="1343025" y="133350"/>
                  </a:cubicBezTo>
                  <a:cubicBezTo>
                    <a:pt x="1346200" y="123825"/>
                    <a:pt x="1344196" y="110344"/>
                    <a:pt x="1352550" y="104775"/>
                  </a:cubicBezTo>
                  <a:lnTo>
                    <a:pt x="1381125" y="85725"/>
                  </a:lnTo>
                  <a:cubicBezTo>
                    <a:pt x="1387475" y="76200"/>
                    <a:pt x="1395055" y="67389"/>
                    <a:pt x="1400175" y="57150"/>
                  </a:cubicBezTo>
                  <a:cubicBezTo>
                    <a:pt x="1439610" y="-21720"/>
                    <a:pt x="1374155" y="81892"/>
                    <a:pt x="1428750" y="0"/>
                  </a:cubicBezTo>
                  <a:cubicBezTo>
                    <a:pt x="1435100" y="9525"/>
                    <a:pt x="1444180" y="17715"/>
                    <a:pt x="1447800" y="28575"/>
                  </a:cubicBezTo>
                  <a:cubicBezTo>
                    <a:pt x="1458786" y="61532"/>
                    <a:pt x="1446862" y="90690"/>
                    <a:pt x="1476375" y="114300"/>
                  </a:cubicBezTo>
                  <a:cubicBezTo>
                    <a:pt x="1484215" y="120572"/>
                    <a:pt x="1495425" y="120650"/>
                    <a:pt x="1504950" y="123825"/>
                  </a:cubicBezTo>
                  <a:cubicBezTo>
                    <a:pt x="1514475" y="120650"/>
                    <a:pt x="1525685" y="120572"/>
                    <a:pt x="1533525" y="114300"/>
                  </a:cubicBezTo>
                  <a:cubicBezTo>
                    <a:pt x="1542464" y="107149"/>
                    <a:pt x="1544480" y="93820"/>
                    <a:pt x="1552575" y="85725"/>
                  </a:cubicBezTo>
                  <a:cubicBezTo>
                    <a:pt x="1560670" y="77630"/>
                    <a:pt x="1571625" y="73025"/>
                    <a:pt x="1581150" y="66675"/>
                  </a:cubicBezTo>
                  <a:cubicBezTo>
                    <a:pt x="1633151" y="170677"/>
                    <a:pt x="1565947" y="52022"/>
                    <a:pt x="1628775" y="123825"/>
                  </a:cubicBezTo>
                  <a:cubicBezTo>
                    <a:pt x="1643852" y="141055"/>
                    <a:pt x="1650686" y="164786"/>
                    <a:pt x="1666875" y="180975"/>
                  </a:cubicBezTo>
                  <a:cubicBezTo>
                    <a:pt x="1676400" y="190500"/>
                    <a:pt x="1687180" y="198917"/>
                    <a:pt x="1695450" y="209550"/>
                  </a:cubicBezTo>
                  <a:cubicBezTo>
                    <a:pt x="1709506" y="227622"/>
                    <a:pt x="1714500" y="254000"/>
                    <a:pt x="1733550" y="266700"/>
                  </a:cubicBezTo>
                  <a:cubicBezTo>
                    <a:pt x="1743075" y="273050"/>
                    <a:pt x="1753331" y="278421"/>
                    <a:pt x="1762125" y="285750"/>
                  </a:cubicBezTo>
                  <a:cubicBezTo>
                    <a:pt x="1772473" y="294374"/>
                    <a:pt x="1779492" y="306853"/>
                    <a:pt x="1790700" y="314325"/>
                  </a:cubicBezTo>
                  <a:cubicBezTo>
                    <a:pt x="1811136" y="327949"/>
                    <a:pt x="1891975" y="332792"/>
                    <a:pt x="1895475" y="333375"/>
                  </a:cubicBezTo>
                  <a:cubicBezTo>
                    <a:pt x="1908388" y="335527"/>
                    <a:pt x="1920875" y="339725"/>
                    <a:pt x="1933575" y="342900"/>
                  </a:cubicBezTo>
                  <a:cubicBezTo>
                    <a:pt x="1943100" y="352425"/>
                    <a:pt x="1950942" y="364003"/>
                    <a:pt x="1962150" y="371475"/>
                  </a:cubicBezTo>
                  <a:cubicBezTo>
                    <a:pt x="1987420" y="388322"/>
                    <a:pt x="2001486" y="379286"/>
                    <a:pt x="2028825" y="371475"/>
                  </a:cubicBezTo>
                  <a:cubicBezTo>
                    <a:pt x="2038479" y="368717"/>
                    <a:pt x="2047875" y="365125"/>
                    <a:pt x="2057400" y="361950"/>
                  </a:cubicBezTo>
                  <a:cubicBezTo>
                    <a:pt x="2077783" y="368744"/>
                    <a:pt x="2099344" y="373147"/>
                    <a:pt x="2114550" y="390525"/>
                  </a:cubicBezTo>
                  <a:cubicBezTo>
                    <a:pt x="2192338" y="479425"/>
                    <a:pt x="2116931" y="423862"/>
                    <a:pt x="2181225" y="466725"/>
                  </a:cubicBezTo>
                  <a:cubicBezTo>
                    <a:pt x="2207776" y="506551"/>
                    <a:pt x="2214327" y="524472"/>
                    <a:pt x="2247900" y="552450"/>
                  </a:cubicBezTo>
                  <a:cubicBezTo>
                    <a:pt x="2256694" y="559779"/>
                    <a:pt x="2266950" y="565150"/>
                    <a:pt x="2276475" y="571500"/>
                  </a:cubicBezTo>
                  <a:cubicBezTo>
                    <a:pt x="2282825" y="552450"/>
                    <a:pt x="2284386" y="531058"/>
                    <a:pt x="2295525" y="514350"/>
                  </a:cubicBezTo>
                  <a:cubicBezTo>
                    <a:pt x="2301875" y="504825"/>
                    <a:pt x="2309926" y="496236"/>
                    <a:pt x="2314575" y="485775"/>
                  </a:cubicBezTo>
                  <a:cubicBezTo>
                    <a:pt x="2322730" y="467425"/>
                    <a:pt x="2333625" y="428625"/>
                    <a:pt x="2333625" y="428625"/>
                  </a:cubicBezTo>
                  <a:cubicBezTo>
                    <a:pt x="2340810" y="328030"/>
                    <a:pt x="2306882" y="308647"/>
                    <a:pt x="2371725" y="276225"/>
                  </a:cubicBezTo>
                  <a:cubicBezTo>
                    <a:pt x="2380705" y="271735"/>
                    <a:pt x="2390775" y="269875"/>
                    <a:pt x="2400300" y="266700"/>
                  </a:cubicBezTo>
                  <a:cubicBezTo>
                    <a:pt x="2472124" y="290641"/>
                    <a:pt x="2383592" y="258346"/>
                    <a:pt x="2457450" y="295275"/>
                  </a:cubicBezTo>
                  <a:cubicBezTo>
                    <a:pt x="2471115" y="302107"/>
                    <a:pt x="2511918" y="311273"/>
                    <a:pt x="2524125" y="314325"/>
                  </a:cubicBezTo>
                  <a:cubicBezTo>
                    <a:pt x="2533650" y="320675"/>
                    <a:pt x="2542461" y="328255"/>
                    <a:pt x="2552700" y="333375"/>
                  </a:cubicBezTo>
                  <a:cubicBezTo>
                    <a:pt x="2561680" y="337865"/>
                    <a:pt x="2572498" y="338024"/>
                    <a:pt x="2581275" y="342900"/>
                  </a:cubicBezTo>
                  <a:cubicBezTo>
                    <a:pt x="2601289" y="354019"/>
                    <a:pt x="2616705" y="373760"/>
                    <a:pt x="2638425" y="381000"/>
                  </a:cubicBezTo>
                  <a:lnTo>
                    <a:pt x="2752725" y="419100"/>
                  </a:lnTo>
                  <a:cubicBezTo>
                    <a:pt x="2762250" y="422275"/>
                    <a:pt x="2772946" y="423056"/>
                    <a:pt x="2781300" y="428625"/>
                  </a:cubicBezTo>
                  <a:lnTo>
                    <a:pt x="2809875" y="447675"/>
                  </a:lnTo>
                  <a:cubicBezTo>
                    <a:pt x="2813050" y="457200"/>
                    <a:pt x="2813831" y="467896"/>
                    <a:pt x="2819400" y="476250"/>
                  </a:cubicBezTo>
                  <a:cubicBezTo>
                    <a:pt x="2851773" y="524810"/>
                    <a:pt x="2846176" y="482442"/>
                    <a:pt x="2857500" y="533400"/>
                  </a:cubicBezTo>
                  <a:cubicBezTo>
                    <a:pt x="2861690" y="552253"/>
                    <a:pt x="2863237" y="571612"/>
                    <a:pt x="2867025" y="590550"/>
                  </a:cubicBezTo>
                  <a:cubicBezTo>
                    <a:pt x="2876951" y="640178"/>
                    <a:pt x="2873971" y="614860"/>
                    <a:pt x="2886075" y="657225"/>
                  </a:cubicBezTo>
                  <a:cubicBezTo>
                    <a:pt x="2889671" y="669812"/>
                    <a:pt x="2892857" y="682525"/>
                    <a:pt x="2895600" y="695325"/>
                  </a:cubicBezTo>
                  <a:cubicBezTo>
                    <a:pt x="2902384" y="726985"/>
                    <a:pt x="2883933" y="780336"/>
                    <a:pt x="2914650" y="790575"/>
                  </a:cubicBezTo>
                  <a:cubicBezTo>
                    <a:pt x="2954085" y="803720"/>
                    <a:pt x="2934871" y="794531"/>
                    <a:pt x="2971800" y="819150"/>
                  </a:cubicBezTo>
                  <a:cubicBezTo>
                    <a:pt x="2997200" y="815975"/>
                    <a:pt x="3024233" y="819132"/>
                    <a:pt x="3048000" y="809625"/>
                  </a:cubicBezTo>
                  <a:cubicBezTo>
                    <a:pt x="3058629" y="805373"/>
                    <a:pt x="3055691" y="779630"/>
                    <a:pt x="3067050" y="781050"/>
                  </a:cubicBezTo>
                  <a:cubicBezTo>
                    <a:pt x="3089768" y="783890"/>
                    <a:pt x="3124200" y="819150"/>
                    <a:pt x="3124200" y="819150"/>
                  </a:cubicBezTo>
                  <a:cubicBezTo>
                    <a:pt x="3148141" y="890974"/>
                    <a:pt x="3115846" y="802442"/>
                    <a:pt x="3152775" y="876300"/>
                  </a:cubicBezTo>
                  <a:cubicBezTo>
                    <a:pt x="3168269" y="907288"/>
                    <a:pt x="3154053" y="906153"/>
                    <a:pt x="3181350" y="933450"/>
                  </a:cubicBezTo>
                  <a:cubicBezTo>
                    <a:pt x="3189445" y="941545"/>
                    <a:pt x="3201131" y="945171"/>
                    <a:pt x="3209925" y="952500"/>
                  </a:cubicBezTo>
                  <a:cubicBezTo>
                    <a:pt x="3283264" y="1013616"/>
                    <a:pt x="3196129" y="952827"/>
                    <a:pt x="3267075" y="1000125"/>
                  </a:cubicBezTo>
                  <a:cubicBezTo>
                    <a:pt x="3273425" y="1009650"/>
                    <a:pt x="3281005" y="1018461"/>
                    <a:pt x="3286125" y="1028700"/>
                  </a:cubicBezTo>
                  <a:cubicBezTo>
                    <a:pt x="3290615" y="1037680"/>
                    <a:pt x="3289378" y="1049435"/>
                    <a:pt x="3295650" y="1057275"/>
                  </a:cubicBezTo>
                  <a:cubicBezTo>
                    <a:pt x="3302801" y="1066214"/>
                    <a:pt x="3315669" y="1068720"/>
                    <a:pt x="3324225" y="1076325"/>
                  </a:cubicBezTo>
                  <a:cubicBezTo>
                    <a:pt x="3344361" y="1094223"/>
                    <a:pt x="3381375" y="1133475"/>
                    <a:pt x="3381375" y="1133475"/>
                  </a:cubicBezTo>
                  <a:cubicBezTo>
                    <a:pt x="3398140" y="1183770"/>
                    <a:pt x="3385331" y="1153696"/>
                    <a:pt x="3429000" y="1219200"/>
                  </a:cubicBezTo>
                  <a:lnTo>
                    <a:pt x="3448050" y="1247775"/>
                  </a:lnTo>
                  <a:cubicBezTo>
                    <a:pt x="3436887" y="1281264"/>
                    <a:pt x="3445004" y="1283700"/>
                    <a:pt x="3400425" y="1285875"/>
                  </a:cubicBezTo>
                  <a:cubicBezTo>
                    <a:pt x="3283047" y="1291601"/>
                    <a:pt x="3165455" y="1291549"/>
                    <a:pt x="3048000" y="1295400"/>
                  </a:cubicBezTo>
                  <a:lnTo>
                    <a:pt x="2819400" y="1304925"/>
                  </a:lnTo>
                  <a:cubicBezTo>
                    <a:pt x="2768600" y="1301750"/>
                    <a:pt x="2717723" y="1299627"/>
                    <a:pt x="2667000" y="1295400"/>
                  </a:cubicBezTo>
                  <a:cubicBezTo>
                    <a:pt x="2575451" y="1287771"/>
                    <a:pt x="2601438" y="1282567"/>
                    <a:pt x="2505075" y="1276350"/>
                  </a:cubicBezTo>
                  <a:cubicBezTo>
                    <a:pt x="2435298" y="1271848"/>
                    <a:pt x="2365375" y="1270000"/>
                    <a:pt x="2295525" y="1266825"/>
                  </a:cubicBezTo>
                  <a:cubicBezTo>
                    <a:pt x="2263775" y="1263650"/>
                    <a:pt x="2231812" y="1262152"/>
                    <a:pt x="2200275" y="1257300"/>
                  </a:cubicBezTo>
                  <a:cubicBezTo>
                    <a:pt x="2190352" y="1255773"/>
                    <a:pt x="2181738" y="1247547"/>
                    <a:pt x="2171700" y="1247775"/>
                  </a:cubicBezTo>
                  <a:cubicBezTo>
                    <a:pt x="2041404" y="1250736"/>
                    <a:pt x="1781175" y="1266825"/>
                    <a:pt x="1781175" y="1266825"/>
                  </a:cubicBezTo>
                  <a:cubicBezTo>
                    <a:pt x="1653429" y="1285074"/>
                    <a:pt x="1700179" y="1282575"/>
                    <a:pt x="1495425" y="1266825"/>
                  </a:cubicBezTo>
                  <a:cubicBezTo>
                    <a:pt x="1485414" y="1266055"/>
                    <a:pt x="1476375" y="1260475"/>
                    <a:pt x="1466850" y="1257300"/>
                  </a:cubicBezTo>
                  <a:cubicBezTo>
                    <a:pt x="1044136" y="1265589"/>
                    <a:pt x="961266" y="1273986"/>
                    <a:pt x="552450" y="1257300"/>
                  </a:cubicBezTo>
                  <a:cubicBezTo>
                    <a:pt x="539370" y="1256766"/>
                    <a:pt x="527230" y="1250117"/>
                    <a:pt x="514350" y="1247775"/>
                  </a:cubicBezTo>
                  <a:cubicBezTo>
                    <a:pt x="490003" y="1243348"/>
                    <a:pt x="392799" y="1231094"/>
                    <a:pt x="371475" y="1228725"/>
                  </a:cubicBezTo>
                  <a:cubicBezTo>
                    <a:pt x="231091" y="1213127"/>
                    <a:pt x="244886" y="1217837"/>
                    <a:pt x="57150" y="1209675"/>
                  </a:cubicBezTo>
                  <a:lnTo>
                    <a:pt x="0" y="1238250"/>
                  </a:ln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  <a:effectLst>
              <a:reflection blurRad="6350" stA="50000" endA="300" endPos="5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591671" y="591671"/>
            <a:ext cx="507061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b="1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-</a:t>
            </a:r>
            <a:r>
              <a:rPr lang="ko-KR" altLang="en-US" sz="4400" b="1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평화선 설정 이후</a:t>
            </a:r>
            <a:r>
              <a:rPr lang="en-US" altLang="ko-KR" sz="4400" b="1" dirty="0" smtClean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...</a:t>
            </a:r>
            <a:endParaRPr lang="ko-KR" altLang="en-US" sz="4400" b="1" dirty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615" y="1703603"/>
            <a:ext cx="10109631" cy="4656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212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5"/>
          <p:cNvGrpSpPr/>
          <p:nvPr/>
        </p:nvGrpSpPr>
        <p:grpSpPr>
          <a:xfrm>
            <a:off x="5600865" y="3091642"/>
            <a:ext cx="1412166" cy="1889380"/>
            <a:chOff x="5525209" y="3015243"/>
            <a:chExt cx="1412166" cy="1889380"/>
          </a:xfrm>
        </p:grpSpPr>
        <p:sp>
          <p:nvSpPr>
            <p:cNvPr id="107" name="모서리가 둥근 직사각형 106"/>
            <p:cNvSpPr/>
            <p:nvPr/>
          </p:nvSpPr>
          <p:spPr>
            <a:xfrm rot="20563056">
              <a:off x="5814427" y="3119733"/>
              <a:ext cx="45719" cy="178489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4">
                    <a:lumMod val="75000"/>
                  </a:schemeClr>
                </a:gs>
                <a:gs pos="71000">
                  <a:schemeClr val="accent4">
                    <a:lumMod val="40000"/>
                    <a:lumOff val="60000"/>
                  </a:schemeClr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43" name="그룹 42"/>
            <p:cNvGrpSpPr/>
            <p:nvPr/>
          </p:nvGrpSpPr>
          <p:grpSpPr>
            <a:xfrm>
              <a:off x="5616962" y="3015243"/>
              <a:ext cx="1320413" cy="830002"/>
              <a:chOff x="5730108" y="1288487"/>
              <a:chExt cx="5703763" cy="3585344"/>
            </a:xfrm>
          </p:grpSpPr>
          <p:sp>
            <p:nvSpPr>
              <p:cNvPr id="44" name="순서도: 천공 테이프 4"/>
              <p:cNvSpPr/>
              <p:nvPr/>
            </p:nvSpPr>
            <p:spPr>
              <a:xfrm rot="21092062">
                <a:off x="5743132" y="1288487"/>
                <a:ext cx="5690739" cy="3585344"/>
              </a:xfrm>
              <a:custGeom>
                <a:avLst/>
                <a:gdLst>
                  <a:gd name="connsiteX0" fmla="*/ 0 w 10000"/>
                  <a:gd name="connsiteY0" fmla="*/ 1000 h 10000"/>
                  <a:gd name="connsiteX1" fmla="*/ 2500 w 10000"/>
                  <a:gd name="connsiteY1" fmla="*/ 2000 h 10000"/>
                  <a:gd name="connsiteX2" fmla="*/ 5000 w 10000"/>
                  <a:gd name="connsiteY2" fmla="*/ 1000 h 10000"/>
                  <a:gd name="connsiteX3" fmla="*/ 7500 w 10000"/>
                  <a:gd name="connsiteY3" fmla="*/ 0 h 10000"/>
                  <a:gd name="connsiteX4" fmla="*/ 10000 w 10000"/>
                  <a:gd name="connsiteY4" fmla="*/ 1000 h 10000"/>
                  <a:gd name="connsiteX5" fmla="*/ 10000 w 10000"/>
                  <a:gd name="connsiteY5" fmla="*/ 9000 h 10000"/>
                  <a:gd name="connsiteX6" fmla="*/ 7500 w 10000"/>
                  <a:gd name="connsiteY6" fmla="*/ 8000 h 10000"/>
                  <a:gd name="connsiteX7" fmla="*/ 5000 w 10000"/>
                  <a:gd name="connsiteY7" fmla="*/ 9000 h 10000"/>
                  <a:gd name="connsiteX8" fmla="*/ 2500 w 10000"/>
                  <a:gd name="connsiteY8" fmla="*/ 10000 h 10000"/>
                  <a:gd name="connsiteX9" fmla="*/ 0 w 10000"/>
                  <a:gd name="connsiteY9" fmla="*/ 9000 h 10000"/>
                  <a:gd name="connsiteX10" fmla="*/ 0 w 10000"/>
                  <a:gd name="connsiteY10" fmla="*/ 1000 h 10000"/>
                  <a:gd name="connsiteX0" fmla="*/ 0 w 10000"/>
                  <a:gd name="connsiteY0" fmla="*/ 1000 h 10000"/>
                  <a:gd name="connsiteX1" fmla="*/ 2500 w 10000"/>
                  <a:gd name="connsiteY1" fmla="*/ 2000 h 10000"/>
                  <a:gd name="connsiteX2" fmla="*/ 5000 w 10000"/>
                  <a:gd name="connsiteY2" fmla="*/ 1000 h 10000"/>
                  <a:gd name="connsiteX3" fmla="*/ 7500 w 10000"/>
                  <a:gd name="connsiteY3" fmla="*/ 0 h 10000"/>
                  <a:gd name="connsiteX4" fmla="*/ 10000 w 10000"/>
                  <a:gd name="connsiteY4" fmla="*/ 1000 h 10000"/>
                  <a:gd name="connsiteX5" fmla="*/ 10000 w 10000"/>
                  <a:gd name="connsiteY5" fmla="*/ 9000 h 10000"/>
                  <a:gd name="connsiteX6" fmla="*/ 7500 w 10000"/>
                  <a:gd name="connsiteY6" fmla="*/ 8000 h 10000"/>
                  <a:gd name="connsiteX7" fmla="*/ 5000 w 10000"/>
                  <a:gd name="connsiteY7" fmla="*/ 9000 h 10000"/>
                  <a:gd name="connsiteX8" fmla="*/ 2500 w 10000"/>
                  <a:gd name="connsiteY8" fmla="*/ 10000 h 10000"/>
                  <a:gd name="connsiteX9" fmla="*/ 0 w 10000"/>
                  <a:gd name="connsiteY9" fmla="*/ 9000 h 10000"/>
                  <a:gd name="connsiteX10" fmla="*/ 1332 w 10000"/>
                  <a:gd name="connsiteY10" fmla="*/ 6145 h 10000"/>
                  <a:gd name="connsiteX11" fmla="*/ 0 w 10000"/>
                  <a:gd name="connsiteY11" fmla="*/ 1000 h 10000"/>
                  <a:gd name="connsiteX0" fmla="*/ 0 w 10000"/>
                  <a:gd name="connsiteY0" fmla="*/ 1000 h 10292"/>
                  <a:gd name="connsiteX1" fmla="*/ 2500 w 10000"/>
                  <a:gd name="connsiteY1" fmla="*/ 2000 h 10292"/>
                  <a:gd name="connsiteX2" fmla="*/ 5000 w 10000"/>
                  <a:gd name="connsiteY2" fmla="*/ 1000 h 10292"/>
                  <a:gd name="connsiteX3" fmla="*/ 7500 w 10000"/>
                  <a:gd name="connsiteY3" fmla="*/ 0 h 10292"/>
                  <a:gd name="connsiteX4" fmla="*/ 10000 w 10000"/>
                  <a:gd name="connsiteY4" fmla="*/ 1000 h 10292"/>
                  <a:gd name="connsiteX5" fmla="*/ 10000 w 10000"/>
                  <a:gd name="connsiteY5" fmla="*/ 9000 h 10292"/>
                  <a:gd name="connsiteX6" fmla="*/ 7500 w 10000"/>
                  <a:gd name="connsiteY6" fmla="*/ 8000 h 10292"/>
                  <a:gd name="connsiteX7" fmla="*/ 5000 w 10000"/>
                  <a:gd name="connsiteY7" fmla="*/ 9000 h 10292"/>
                  <a:gd name="connsiteX8" fmla="*/ 2500 w 10000"/>
                  <a:gd name="connsiteY8" fmla="*/ 10000 h 10292"/>
                  <a:gd name="connsiteX9" fmla="*/ 884 w 10000"/>
                  <a:gd name="connsiteY9" fmla="*/ 9972 h 10292"/>
                  <a:gd name="connsiteX10" fmla="*/ 1332 w 10000"/>
                  <a:gd name="connsiteY10" fmla="*/ 6145 h 10292"/>
                  <a:gd name="connsiteX11" fmla="*/ 0 w 10000"/>
                  <a:gd name="connsiteY11" fmla="*/ 1000 h 10292"/>
                  <a:gd name="connsiteX0" fmla="*/ 0 w 10000"/>
                  <a:gd name="connsiteY0" fmla="*/ 1000 h 10292"/>
                  <a:gd name="connsiteX1" fmla="*/ 2500 w 10000"/>
                  <a:gd name="connsiteY1" fmla="*/ 2000 h 10292"/>
                  <a:gd name="connsiteX2" fmla="*/ 5000 w 10000"/>
                  <a:gd name="connsiteY2" fmla="*/ 1000 h 10292"/>
                  <a:gd name="connsiteX3" fmla="*/ 7500 w 10000"/>
                  <a:gd name="connsiteY3" fmla="*/ 0 h 10292"/>
                  <a:gd name="connsiteX4" fmla="*/ 10000 w 10000"/>
                  <a:gd name="connsiteY4" fmla="*/ 1000 h 10292"/>
                  <a:gd name="connsiteX5" fmla="*/ 10000 w 10000"/>
                  <a:gd name="connsiteY5" fmla="*/ 9000 h 10292"/>
                  <a:gd name="connsiteX6" fmla="*/ 7500 w 10000"/>
                  <a:gd name="connsiteY6" fmla="*/ 8000 h 10292"/>
                  <a:gd name="connsiteX7" fmla="*/ 5000 w 10000"/>
                  <a:gd name="connsiteY7" fmla="*/ 9000 h 10292"/>
                  <a:gd name="connsiteX8" fmla="*/ 2500 w 10000"/>
                  <a:gd name="connsiteY8" fmla="*/ 10000 h 10292"/>
                  <a:gd name="connsiteX9" fmla="*/ 884 w 10000"/>
                  <a:gd name="connsiteY9" fmla="*/ 9972 h 10292"/>
                  <a:gd name="connsiteX10" fmla="*/ 1332 w 10000"/>
                  <a:gd name="connsiteY10" fmla="*/ 6145 h 10292"/>
                  <a:gd name="connsiteX11" fmla="*/ 0 w 10000"/>
                  <a:gd name="connsiteY11" fmla="*/ 1000 h 10292"/>
                  <a:gd name="connsiteX0" fmla="*/ 0 w 10000"/>
                  <a:gd name="connsiteY0" fmla="*/ 1000 h 10292"/>
                  <a:gd name="connsiteX1" fmla="*/ 2500 w 10000"/>
                  <a:gd name="connsiteY1" fmla="*/ 2000 h 10292"/>
                  <a:gd name="connsiteX2" fmla="*/ 5000 w 10000"/>
                  <a:gd name="connsiteY2" fmla="*/ 1000 h 10292"/>
                  <a:gd name="connsiteX3" fmla="*/ 7500 w 10000"/>
                  <a:gd name="connsiteY3" fmla="*/ 0 h 10292"/>
                  <a:gd name="connsiteX4" fmla="*/ 10000 w 10000"/>
                  <a:gd name="connsiteY4" fmla="*/ 1000 h 10292"/>
                  <a:gd name="connsiteX5" fmla="*/ 10000 w 10000"/>
                  <a:gd name="connsiteY5" fmla="*/ 9000 h 10292"/>
                  <a:gd name="connsiteX6" fmla="*/ 7500 w 10000"/>
                  <a:gd name="connsiteY6" fmla="*/ 8000 h 10292"/>
                  <a:gd name="connsiteX7" fmla="*/ 5000 w 10000"/>
                  <a:gd name="connsiteY7" fmla="*/ 9000 h 10292"/>
                  <a:gd name="connsiteX8" fmla="*/ 2500 w 10000"/>
                  <a:gd name="connsiteY8" fmla="*/ 10000 h 10292"/>
                  <a:gd name="connsiteX9" fmla="*/ 884 w 10000"/>
                  <a:gd name="connsiteY9" fmla="*/ 9972 h 10292"/>
                  <a:gd name="connsiteX10" fmla="*/ 1332 w 10000"/>
                  <a:gd name="connsiteY10" fmla="*/ 6145 h 10292"/>
                  <a:gd name="connsiteX11" fmla="*/ 0 w 10000"/>
                  <a:gd name="connsiteY11" fmla="*/ 1000 h 10292"/>
                  <a:gd name="connsiteX0" fmla="*/ 0 w 10000"/>
                  <a:gd name="connsiteY0" fmla="*/ 1000 h 10000"/>
                  <a:gd name="connsiteX1" fmla="*/ 2500 w 10000"/>
                  <a:gd name="connsiteY1" fmla="*/ 2000 h 10000"/>
                  <a:gd name="connsiteX2" fmla="*/ 5000 w 10000"/>
                  <a:gd name="connsiteY2" fmla="*/ 1000 h 10000"/>
                  <a:gd name="connsiteX3" fmla="*/ 7500 w 10000"/>
                  <a:gd name="connsiteY3" fmla="*/ 0 h 10000"/>
                  <a:gd name="connsiteX4" fmla="*/ 10000 w 10000"/>
                  <a:gd name="connsiteY4" fmla="*/ 1000 h 10000"/>
                  <a:gd name="connsiteX5" fmla="*/ 10000 w 10000"/>
                  <a:gd name="connsiteY5" fmla="*/ 9000 h 10000"/>
                  <a:gd name="connsiteX6" fmla="*/ 7500 w 10000"/>
                  <a:gd name="connsiteY6" fmla="*/ 8000 h 10000"/>
                  <a:gd name="connsiteX7" fmla="*/ 5000 w 10000"/>
                  <a:gd name="connsiteY7" fmla="*/ 9000 h 10000"/>
                  <a:gd name="connsiteX8" fmla="*/ 2500 w 10000"/>
                  <a:gd name="connsiteY8" fmla="*/ 10000 h 10000"/>
                  <a:gd name="connsiteX9" fmla="*/ 884 w 10000"/>
                  <a:gd name="connsiteY9" fmla="*/ 9972 h 10000"/>
                  <a:gd name="connsiteX10" fmla="*/ 1332 w 10000"/>
                  <a:gd name="connsiteY10" fmla="*/ 6145 h 10000"/>
                  <a:gd name="connsiteX11" fmla="*/ 0 w 10000"/>
                  <a:gd name="connsiteY11" fmla="*/ 1000 h 10000"/>
                  <a:gd name="connsiteX0" fmla="*/ 0 w 10000"/>
                  <a:gd name="connsiteY0" fmla="*/ 1000 h 10000"/>
                  <a:gd name="connsiteX1" fmla="*/ 2500 w 10000"/>
                  <a:gd name="connsiteY1" fmla="*/ 2000 h 10000"/>
                  <a:gd name="connsiteX2" fmla="*/ 5000 w 10000"/>
                  <a:gd name="connsiteY2" fmla="*/ 1000 h 10000"/>
                  <a:gd name="connsiteX3" fmla="*/ 7500 w 10000"/>
                  <a:gd name="connsiteY3" fmla="*/ 0 h 10000"/>
                  <a:gd name="connsiteX4" fmla="*/ 10000 w 10000"/>
                  <a:gd name="connsiteY4" fmla="*/ 1000 h 10000"/>
                  <a:gd name="connsiteX5" fmla="*/ 10000 w 10000"/>
                  <a:gd name="connsiteY5" fmla="*/ 9000 h 10000"/>
                  <a:gd name="connsiteX6" fmla="*/ 7500 w 10000"/>
                  <a:gd name="connsiteY6" fmla="*/ 8000 h 10000"/>
                  <a:gd name="connsiteX7" fmla="*/ 4933 w 10000"/>
                  <a:gd name="connsiteY7" fmla="*/ 9221 h 10000"/>
                  <a:gd name="connsiteX8" fmla="*/ 2500 w 10000"/>
                  <a:gd name="connsiteY8" fmla="*/ 10000 h 10000"/>
                  <a:gd name="connsiteX9" fmla="*/ 884 w 10000"/>
                  <a:gd name="connsiteY9" fmla="*/ 9972 h 10000"/>
                  <a:gd name="connsiteX10" fmla="*/ 1332 w 10000"/>
                  <a:gd name="connsiteY10" fmla="*/ 6145 h 10000"/>
                  <a:gd name="connsiteX11" fmla="*/ 0 w 10000"/>
                  <a:gd name="connsiteY11" fmla="*/ 1000 h 10000"/>
                  <a:gd name="connsiteX0" fmla="*/ 0 w 10000"/>
                  <a:gd name="connsiteY0" fmla="*/ 89 h 9089"/>
                  <a:gd name="connsiteX1" fmla="*/ 2500 w 10000"/>
                  <a:gd name="connsiteY1" fmla="*/ 1089 h 9089"/>
                  <a:gd name="connsiteX2" fmla="*/ 5000 w 10000"/>
                  <a:gd name="connsiteY2" fmla="*/ 89 h 9089"/>
                  <a:gd name="connsiteX3" fmla="*/ 6795 w 10000"/>
                  <a:gd name="connsiteY3" fmla="*/ 3822 h 9089"/>
                  <a:gd name="connsiteX4" fmla="*/ 10000 w 10000"/>
                  <a:gd name="connsiteY4" fmla="*/ 89 h 9089"/>
                  <a:gd name="connsiteX5" fmla="*/ 10000 w 10000"/>
                  <a:gd name="connsiteY5" fmla="*/ 8089 h 9089"/>
                  <a:gd name="connsiteX6" fmla="*/ 7500 w 10000"/>
                  <a:gd name="connsiteY6" fmla="*/ 7089 h 9089"/>
                  <a:gd name="connsiteX7" fmla="*/ 4933 w 10000"/>
                  <a:gd name="connsiteY7" fmla="*/ 8310 h 9089"/>
                  <a:gd name="connsiteX8" fmla="*/ 2500 w 10000"/>
                  <a:gd name="connsiteY8" fmla="*/ 9089 h 9089"/>
                  <a:gd name="connsiteX9" fmla="*/ 884 w 10000"/>
                  <a:gd name="connsiteY9" fmla="*/ 9061 h 9089"/>
                  <a:gd name="connsiteX10" fmla="*/ 1332 w 10000"/>
                  <a:gd name="connsiteY10" fmla="*/ 5234 h 9089"/>
                  <a:gd name="connsiteX11" fmla="*/ 0 w 10000"/>
                  <a:gd name="connsiteY11" fmla="*/ 89 h 9089"/>
                  <a:gd name="connsiteX0" fmla="*/ 0 w 10000"/>
                  <a:gd name="connsiteY0" fmla="*/ 57 h 9959"/>
                  <a:gd name="connsiteX1" fmla="*/ 2500 w 10000"/>
                  <a:gd name="connsiteY1" fmla="*/ 1157 h 9959"/>
                  <a:gd name="connsiteX2" fmla="*/ 4692 w 10000"/>
                  <a:gd name="connsiteY2" fmla="*/ 1236 h 9959"/>
                  <a:gd name="connsiteX3" fmla="*/ 6795 w 10000"/>
                  <a:gd name="connsiteY3" fmla="*/ 4164 h 9959"/>
                  <a:gd name="connsiteX4" fmla="*/ 10000 w 10000"/>
                  <a:gd name="connsiteY4" fmla="*/ 57 h 9959"/>
                  <a:gd name="connsiteX5" fmla="*/ 10000 w 10000"/>
                  <a:gd name="connsiteY5" fmla="*/ 8859 h 9959"/>
                  <a:gd name="connsiteX6" fmla="*/ 7500 w 10000"/>
                  <a:gd name="connsiteY6" fmla="*/ 7759 h 9959"/>
                  <a:gd name="connsiteX7" fmla="*/ 4933 w 10000"/>
                  <a:gd name="connsiteY7" fmla="*/ 9102 h 9959"/>
                  <a:gd name="connsiteX8" fmla="*/ 2500 w 10000"/>
                  <a:gd name="connsiteY8" fmla="*/ 9959 h 9959"/>
                  <a:gd name="connsiteX9" fmla="*/ 884 w 10000"/>
                  <a:gd name="connsiteY9" fmla="*/ 9928 h 9959"/>
                  <a:gd name="connsiteX10" fmla="*/ 1332 w 10000"/>
                  <a:gd name="connsiteY10" fmla="*/ 5718 h 9959"/>
                  <a:gd name="connsiteX11" fmla="*/ 0 w 10000"/>
                  <a:gd name="connsiteY11" fmla="*/ 57 h 9959"/>
                  <a:gd name="connsiteX0" fmla="*/ 0 w 10000"/>
                  <a:gd name="connsiteY0" fmla="*/ 57 h 10000"/>
                  <a:gd name="connsiteX1" fmla="*/ 2214 w 10000"/>
                  <a:gd name="connsiteY1" fmla="*/ 1477 h 10000"/>
                  <a:gd name="connsiteX2" fmla="*/ 4692 w 10000"/>
                  <a:gd name="connsiteY2" fmla="*/ 1241 h 10000"/>
                  <a:gd name="connsiteX3" fmla="*/ 6795 w 10000"/>
                  <a:gd name="connsiteY3" fmla="*/ 4181 h 10000"/>
                  <a:gd name="connsiteX4" fmla="*/ 10000 w 10000"/>
                  <a:gd name="connsiteY4" fmla="*/ 57 h 10000"/>
                  <a:gd name="connsiteX5" fmla="*/ 10000 w 10000"/>
                  <a:gd name="connsiteY5" fmla="*/ 8895 h 10000"/>
                  <a:gd name="connsiteX6" fmla="*/ 7500 w 10000"/>
                  <a:gd name="connsiteY6" fmla="*/ 7791 h 10000"/>
                  <a:gd name="connsiteX7" fmla="*/ 4933 w 10000"/>
                  <a:gd name="connsiteY7" fmla="*/ 9139 h 10000"/>
                  <a:gd name="connsiteX8" fmla="*/ 2500 w 10000"/>
                  <a:gd name="connsiteY8" fmla="*/ 10000 h 10000"/>
                  <a:gd name="connsiteX9" fmla="*/ 884 w 10000"/>
                  <a:gd name="connsiteY9" fmla="*/ 9969 h 10000"/>
                  <a:gd name="connsiteX10" fmla="*/ 1332 w 10000"/>
                  <a:gd name="connsiteY10" fmla="*/ 5742 h 10000"/>
                  <a:gd name="connsiteX11" fmla="*/ 0 w 10000"/>
                  <a:gd name="connsiteY11" fmla="*/ 57 h 10000"/>
                  <a:gd name="connsiteX0" fmla="*/ 0 w 10000"/>
                  <a:gd name="connsiteY0" fmla="*/ 57 h 10000"/>
                  <a:gd name="connsiteX1" fmla="*/ 2214 w 10000"/>
                  <a:gd name="connsiteY1" fmla="*/ 1477 h 10000"/>
                  <a:gd name="connsiteX2" fmla="*/ 4692 w 10000"/>
                  <a:gd name="connsiteY2" fmla="*/ 1241 h 10000"/>
                  <a:gd name="connsiteX3" fmla="*/ 6795 w 10000"/>
                  <a:gd name="connsiteY3" fmla="*/ 4181 h 10000"/>
                  <a:gd name="connsiteX4" fmla="*/ 10000 w 10000"/>
                  <a:gd name="connsiteY4" fmla="*/ 57 h 10000"/>
                  <a:gd name="connsiteX5" fmla="*/ 10000 w 10000"/>
                  <a:gd name="connsiteY5" fmla="*/ 8895 h 10000"/>
                  <a:gd name="connsiteX6" fmla="*/ 7500 w 10000"/>
                  <a:gd name="connsiteY6" fmla="*/ 7791 h 10000"/>
                  <a:gd name="connsiteX7" fmla="*/ 4933 w 10000"/>
                  <a:gd name="connsiteY7" fmla="*/ 9139 h 10000"/>
                  <a:gd name="connsiteX8" fmla="*/ 2500 w 10000"/>
                  <a:gd name="connsiteY8" fmla="*/ 10000 h 10000"/>
                  <a:gd name="connsiteX9" fmla="*/ 884 w 10000"/>
                  <a:gd name="connsiteY9" fmla="*/ 9969 h 10000"/>
                  <a:gd name="connsiteX10" fmla="*/ 1332 w 10000"/>
                  <a:gd name="connsiteY10" fmla="*/ 5742 h 10000"/>
                  <a:gd name="connsiteX11" fmla="*/ 0 w 10000"/>
                  <a:gd name="connsiteY11" fmla="*/ 57 h 10000"/>
                  <a:gd name="connsiteX0" fmla="*/ 0 w 10000"/>
                  <a:gd name="connsiteY0" fmla="*/ 57 h 10580"/>
                  <a:gd name="connsiteX1" fmla="*/ 2214 w 10000"/>
                  <a:gd name="connsiteY1" fmla="*/ 1477 h 10580"/>
                  <a:gd name="connsiteX2" fmla="*/ 4692 w 10000"/>
                  <a:gd name="connsiteY2" fmla="*/ 1241 h 10580"/>
                  <a:gd name="connsiteX3" fmla="*/ 6795 w 10000"/>
                  <a:gd name="connsiteY3" fmla="*/ 4181 h 10580"/>
                  <a:gd name="connsiteX4" fmla="*/ 10000 w 10000"/>
                  <a:gd name="connsiteY4" fmla="*/ 57 h 10580"/>
                  <a:gd name="connsiteX5" fmla="*/ 10000 w 10000"/>
                  <a:gd name="connsiteY5" fmla="*/ 8895 h 10580"/>
                  <a:gd name="connsiteX6" fmla="*/ 6353 w 10000"/>
                  <a:gd name="connsiteY6" fmla="*/ 10580 h 10580"/>
                  <a:gd name="connsiteX7" fmla="*/ 4933 w 10000"/>
                  <a:gd name="connsiteY7" fmla="*/ 9139 h 10580"/>
                  <a:gd name="connsiteX8" fmla="*/ 2500 w 10000"/>
                  <a:gd name="connsiteY8" fmla="*/ 10000 h 10580"/>
                  <a:gd name="connsiteX9" fmla="*/ 884 w 10000"/>
                  <a:gd name="connsiteY9" fmla="*/ 9969 h 10580"/>
                  <a:gd name="connsiteX10" fmla="*/ 1332 w 10000"/>
                  <a:gd name="connsiteY10" fmla="*/ 5742 h 10580"/>
                  <a:gd name="connsiteX11" fmla="*/ 0 w 10000"/>
                  <a:gd name="connsiteY11" fmla="*/ 57 h 10580"/>
                  <a:gd name="connsiteX0" fmla="*/ 0 w 10000"/>
                  <a:gd name="connsiteY0" fmla="*/ 57 h 10832"/>
                  <a:gd name="connsiteX1" fmla="*/ 2214 w 10000"/>
                  <a:gd name="connsiteY1" fmla="*/ 1477 h 10832"/>
                  <a:gd name="connsiteX2" fmla="*/ 4692 w 10000"/>
                  <a:gd name="connsiteY2" fmla="*/ 1241 h 10832"/>
                  <a:gd name="connsiteX3" fmla="*/ 6795 w 10000"/>
                  <a:gd name="connsiteY3" fmla="*/ 4181 h 10832"/>
                  <a:gd name="connsiteX4" fmla="*/ 10000 w 10000"/>
                  <a:gd name="connsiteY4" fmla="*/ 57 h 10832"/>
                  <a:gd name="connsiteX5" fmla="*/ 9253 w 10000"/>
                  <a:gd name="connsiteY5" fmla="*/ 10832 h 10832"/>
                  <a:gd name="connsiteX6" fmla="*/ 6353 w 10000"/>
                  <a:gd name="connsiteY6" fmla="*/ 10580 h 10832"/>
                  <a:gd name="connsiteX7" fmla="*/ 4933 w 10000"/>
                  <a:gd name="connsiteY7" fmla="*/ 9139 h 10832"/>
                  <a:gd name="connsiteX8" fmla="*/ 2500 w 10000"/>
                  <a:gd name="connsiteY8" fmla="*/ 10000 h 10832"/>
                  <a:gd name="connsiteX9" fmla="*/ 884 w 10000"/>
                  <a:gd name="connsiteY9" fmla="*/ 9969 h 10832"/>
                  <a:gd name="connsiteX10" fmla="*/ 1332 w 10000"/>
                  <a:gd name="connsiteY10" fmla="*/ 5742 h 10832"/>
                  <a:gd name="connsiteX11" fmla="*/ 0 w 10000"/>
                  <a:gd name="connsiteY11" fmla="*/ 57 h 10832"/>
                  <a:gd name="connsiteX0" fmla="*/ 0 w 10000"/>
                  <a:gd name="connsiteY0" fmla="*/ 57 h 10832"/>
                  <a:gd name="connsiteX1" fmla="*/ 2214 w 10000"/>
                  <a:gd name="connsiteY1" fmla="*/ 1477 h 10832"/>
                  <a:gd name="connsiteX2" fmla="*/ 4692 w 10000"/>
                  <a:gd name="connsiteY2" fmla="*/ 1241 h 10832"/>
                  <a:gd name="connsiteX3" fmla="*/ 6795 w 10000"/>
                  <a:gd name="connsiteY3" fmla="*/ 4181 h 10832"/>
                  <a:gd name="connsiteX4" fmla="*/ 10000 w 10000"/>
                  <a:gd name="connsiteY4" fmla="*/ 57 h 10832"/>
                  <a:gd name="connsiteX5" fmla="*/ 9253 w 10000"/>
                  <a:gd name="connsiteY5" fmla="*/ 10832 h 10832"/>
                  <a:gd name="connsiteX6" fmla="*/ 6353 w 10000"/>
                  <a:gd name="connsiteY6" fmla="*/ 10580 h 10832"/>
                  <a:gd name="connsiteX7" fmla="*/ 4933 w 10000"/>
                  <a:gd name="connsiteY7" fmla="*/ 9139 h 10832"/>
                  <a:gd name="connsiteX8" fmla="*/ 2500 w 10000"/>
                  <a:gd name="connsiteY8" fmla="*/ 10000 h 10832"/>
                  <a:gd name="connsiteX9" fmla="*/ 884 w 10000"/>
                  <a:gd name="connsiteY9" fmla="*/ 9969 h 10832"/>
                  <a:gd name="connsiteX10" fmla="*/ 1332 w 10000"/>
                  <a:gd name="connsiteY10" fmla="*/ 5742 h 10832"/>
                  <a:gd name="connsiteX11" fmla="*/ 0 w 10000"/>
                  <a:gd name="connsiteY11" fmla="*/ 57 h 10832"/>
                  <a:gd name="connsiteX0" fmla="*/ 0 w 9253"/>
                  <a:gd name="connsiteY0" fmla="*/ 0 h 10775"/>
                  <a:gd name="connsiteX1" fmla="*/ 2214 w 9253"/>
                  <a:gd name="connsiteY1" fmla="*/ 1420 h 10775"/>
                  <a:gd name="connsiteX2" fmla="*/ 4692 w 9253"/>
                  <a:gd name="connsiteY2" fmla="*/ 1184 h 10775"/>
                  <a:gd name="connsiteX3" fmla="*/ 6795 w 9253"/>
                  <a:gd name="connsiteY3" fmla="*/ 4124 h 10775"/>
                  <a:gd name="connsiteX4" fmla="*/ 8122 w 9253"/>
                  <a:gd name="connsiteY4" fmla="*/ 6873 h 10775"/>
                  <a:gd name="connsiteX5" fmla="*/ 9253 w 9253"/>
                  <a:gd name="connsiteY5" fmla="*/ 10775 h 10775"/>
                  <a:gd name="connsiteX6" fmla="*/ 6353 w 9253"/>
                  <a:gd name="connsiteY6" fmla="*/ 10523 h 10775"/>
                  <a:gd name="connsiteX7" fmla="*/ 4933 w 9253"/>
                  <a:gd name="connsiteY7" fmla="*/ 9082 h 10775"/>
                  <a:gd name="connsiteX8" fmla="*/ 2500 w 9253"/>
                  <a:gd name="connsiteY8" fmla="*/ 9943 h 10775"/>
                  <a:gd name="connsiteX9" fmla="*/ 884 w 9253"/>
                  <a:gd name="connsiteY9" fmla="*/ 9912 h 10775"/>
                  <a:gd name="connsiteX10" fmla="*/ 1332 w 9253"/>
                  <a:gd name="connsiteY10" fmla="*/ 5685 h 10775"/>
                  <a:gd name="connsiteX11" fmla="*/ 0 w 9253"/>
                  <a:gd name="connsiteY11" fmla="*/ 0 h 10775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44 w 10000"/>
                  <a:gd name="connsiteY3" fmla="*/ 3827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44 w 10000"/>
                  <a:gd name="connsiteY3" fmla="*/ 3827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205 w 10000"/>
                  <a:gd name="connsiteY3" fmla="*/ 2992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205 w 10000"/>
                  <a:gd name="connsiteY3" fmla="*/ 2992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205 w 10000"/>
                  <a:gd name="connsiteY3" fmla="*/ 2992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205 w 10000"/>
                  <a:gd name="connsiteY3" fmla="*/ 2992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205 w 10000"/>
                  <a:gd name="connsiteY3" fmla="*/ 2992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205 w 10000"/>
                  <a:gd name="connsiteY3" fmla="*/ 2992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076 w 10000"/>
                  <a:gd name="connsiteY3" fmla="*/ 3002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056 w 10000"/>
                  <a:gd name="connsiteY3" fmla="*/ 2673 h 10000"/>
                  <a:gd name="connsiteX4" fmla="*/ 7344 w 10000"/>
                  <a:gd name="connsiteY4" fmla="*/ 3827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056 w 10000"/>
                  <a:gd name="connsiteY3" fmla="*/ 2673 h 10000"/>
                  <a:gd name="connsiteX4" fmla="*/ 7322 w 10000"/>
                  <a:gd name="connsiteY4" fmla="*/ 4065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6056 w 10000"/>
                  <a:gd name="connsiteY3" fmla="*/ 2673 h 10000"/>
                  <a:gd name="connsiteX4" fmla="*/ 7322 w 10000"/>
                  <a:gd name="connsiteY4" fmla="*/ 4065 h 10000"/>
                  <a:gd name="connsiteX5" fmla="*/ 8778 w 10000"/>
                  <a:gd name="connsiteY5" fmla="*/ 6379 h 10000"/>
                  <a:gd name="connsiteX6" fmla="*/ 10000 w 10000"/>
                  <a:gd name="connsiteY6" fmla="*/ 10000 h 10000"/>
                  <a:gd name="connsiteX7" fmla="*/ 6866 w 10000"/>
                  <a:gd name="connsiteY7" fmla="*/ 9766 h 10000"/>
                  <a:gd name="connsiteX8" fmla="*/ 5331 w 10000"/>
                  <a:gd name="connsiteY8" fmla="*/ 8429 h 10000"/>
                  <a:gd name="connsiteX9" fmla="*/ 2702 w 10000"/>
                  <a:gd name="connsiteY9" fmla="*/ 9228 h 10000"/>
                  <a:gd name="connsiteX10" fmla="*/ 955 w 10000"/>
                  <a:gd name="connsiteY10" fmla="*/ 9199 h 10000"/>
                  <a:gd name="connsiteX11" fmla="*/ 1440 w 10000"/>
                  <a:gd name="connsiteY11" fmla="*/ 5276 h 10000"/>
                  <a:gd name="connsiteX12" fmla="*/ 0 w 10000"/>
                  <a:gd name="connsiteY12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  <a:gd name="connsiteX0" fmla="*/ 0 w 10000"/>
                  <a:gd name="connsiteY0" fmla="*/ 0 h 10000"/>
                  <a:gd name="connsiteX1" fmla="*/ 2393 w 10000"/>
                  <a:gd name="connsiteY1" fmla="*/ 1318 h 10000"/>
                  <a:gd name="connsiteX2" fmla="*/ 5071 w 10000"/>
                  <a:gd name="connsiteY2" fmla="*/ 1099 h 10000"/>
                  <a:gd name="connsiteX3" fmla="*/ 7322 w 10000"/>
                  <a:gd name="connsiteY3" fmla="*/ 4065 h 10000"/>
                  <a:gd name="connsiteX4" fmla="*/ 8778 w 10000"/>
                  <a:gd name="connsiteY4" fmla="*/ 6379 h 10000"/>
                  <a:gd name="connsiteX5" fmla="*/ 10000 w 10000"/>
                  <a:gd name="connsiteY5" fmla="*/ 10000 h 10000"/>
                  <a:gd name="connsiteX6" fmla="*/ 6866 w 10000"/>
                  <a:gd name="connsiteY6" fmla="*/ 9766 h 10000"/>
                  <a:gd name="connsiteX7" fmla="*/ 5331 w 10000"/>
                  <a:gd name="connsiteY7" fmla="*/ 8429 h 10000"/>
                  <a:gd name="connsiteX8" fmla="*/ 2702 w 10000"/>
                  <a:gd name="connsiteY8" fmla="*/ 9228 h 10000"/>
                  <a:gd name="connsiteX9" fmla="*/ 955 w 10000"/>
                  <a:gd name="connsiteY9" fmla="*/ 9199 h 10000"/>
                  <a:gd name="connsiteX10" fmla="*/ 1440 w 10000"/>
                  <a:gd name="connsiteY10" fmla="*/ 5276 h 10000"/>
                  <a:gd name="connsiteX11" fmla="*/ 0 w 10000"/>
                  <a:gd name="connsiteY11" fmla="*/ 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000" h="10000">
                    <a:moveTo>
                      <a:pt x="0" y="0"/>
                    </a:moveTo>
                    <a:cubicBezTo>
                      <a:pt x="458" y="309"/>
                      <a:pt x="1548" y="1135"/>
                      <a:pt x="2393" y="1318"/>
                    </a:cubicBezTo>
                    <a:cubicBezTo>
                      <a:pt x="3238" y="1501"/>
                      <a:pt x="4284" y="284"/>
                      <a:pt x="5071" y="1099"/>
                    </a:cubicBezTo>
                    <a:cubicBezTo>
                      <a:pt x="5858" y="1914"/>
                      <a:pt x="5586" y="2840"/>
                      <a:pt x="7322" y="4065"/>
                    </a:cubicBezTo>
                    <a:cubicBezTo>
                      <a:pt x="7346" y="5007"/>
                      <a:pt x="7456" y="5460"/>
                      <a:pt x="8778" y="6379"/>
                    </a:cubicBezTo>
                    <a:cubicBezTo>
                      <a:pt x="9500" y="7498"/>
                      <a:pt x="9593" y="8793"/>
                      <a:pt x="10000" y="10000"/>
                    </a:cubicBezTo>
                    <a:cubicBezTo>
                      <a:pt x="9669" y="8057"/>
                      <a:pt x="7644" y="10028"/>
                      <a:pt x="6866" y="9766"/>
                    </a:cubicBezTo>
                    <a:cubicBezTo>
                      <a:pt x="6088" y="9504"/>
                      <a:pt x="6025" y="8519"/>
                      <a:pt x="5331" y="8429"/>
                    </a:cubicBezTo>
                    <a:cubicBezTo>
                      <a:pt x="4637" y="8339"/>
                      <a:pt x="4194" y="9228"/>
                      <a:pt x="2702" y="9228"/>
                    </a:cubicBezTo>
                    <a:cubicBezTo>
                      <a:pt x="1209" y="9228"/>
                      <a:pt x="1790" y="9119"/>
                      <a:pt x="955" y="9199"/>
                    </a:cubicBezTo>
                    <a:cubicBezTo>
                      <a:pt x="1563" y="7591"/>
                      <a:pt x="1442" y="6378"/>
                      <a:pt x="1440" y="5276"/>
                    </a:cubicBezTo>
                    <a:cubicBezTo>
                      <a:pt x="1442" y="3644"/>
                      <a:pt x="404" y="1931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45" name="그룹 44"/>
              <p:cNvGrpSpPr/>
              <p:nvPr/>
            </p:nvGrpSpPr>
            <p:grpSpPr>
              <a:xfrm>
                <a:off x="5730108" y="1451480"/>
                <a:ext cx="5281636" cy="3348379"/>
                <a:chOff x="5730108" y="1451480"/>
                <a:chExt cx="5281636" cy="3348379"/>
              </a:xfrm>
            </p:grpSpPr>
            <p:grpSp>
              <p:nvGrpSpPr>
                <p:cNvPr id="46" name="그룹 45"/>
                <p:cNvGrpSpPr/>
                <p:nvPr/>
              </p:nvGrpSpPr>
              <p:grpSpPr>
                <a:xfrm>
                  <a:off x="7703631" y="2507645"/>
                  <a:ext cx="1912406" cy="1344279"/>
                  <a:chOff x="2344896" y="2752097"/>
                  <a:chExt cx="1557737" cy="1094973"/>
                </a:xfrm>
              </p:grpSpPr>
              <p:sp>
                <p:nvSpPr>
                  <p:cNvPr id="105" name="자유형 104"/>
                  <p:cNvSpPr/>
                  <p:nvPr/>
                </p:nvSpPr>
                <p:spPr>
                  <a:xfrm rot="21332589" flipH="1" flipV="1">
                    <a:off x="2363862" y="3060386"/>
                    <a:ext cx="1535234" cy="786684"/>
                  </a:xfrm>
                  <a:custGeom>
                    <a:avLst/>
                    <a:gdLst>
                      <a:gd name="connsiteX0" fmla="*/ 13945 w 1557277"/>
                      <a:gd name="connsiteY0" fmla="*/ 435357 h 788122"/>
                      <a:gd name="connsiteX1" fmla="*/ 480670 w 1557277"/>
                      <a:gd name="connsiteY1" fmla="*/ 702057 h 788122"/>
                      <a:gd name="connsiteX2" fmla="*/ 1090270 w 1557277"/>
                      <a:gd name="connsiteY2" fmla="*/ 340107 h 788122"/>
                      <a:gd name="connsiteX3" fmla="*/ 1509370 w 1557277"/>
                      <a:gd name="connsiteY3" fmla="*/ 787782 h 788122"/>
                      <a:gd name="connsiteX4" fmla="*/ 1480795 w 1557277"/>
                      <a:gd name="connsiteY4" fmla="*/ 406782 h 788122"/>
                      <a:gd name="connsiteX5" fmla="*/ 909295 w 1557277"/>
                      <a:gd name="connsiteY5" fmla="*/ 16257 h 788122"/>
                      <a:gd name="connsiteX6" fmla="*/ 194920 w 1557277"/>
                      <a:gd name="connsiteY6" fmla="*/ 111507 h 788122"/>
                      <a:gd name="connsiteX7" fmla="*/ 13945 w 1557277"/>
                      <a:gd name="connsiteY7" fmla="*/ 435357 h 788122"/>
                      <a:gd name="connsiteX0" fmla="*/ 13945 w 1557040"/>
                      <a:gd name="connsiteY0" fmla="*/ 435357 h 787787"/>
                      <a:gd name="connsiteX1" fmla="*/ 480670 w 1557040"/>
                      <a:gd name="connsiteY1" fmla="*/ 702057 h 787787"/>
                      <a:gd name="connsiteX2" fmla="*/ 1093845 w 1557040"/>
                      <a:gd name="connsiteY2" fmla="*/ 416817 h 787787"/>
                      <a:gd name="connsiteX3" fmla="*/ 1509370 w 1557040"/>
                      <a:gd name="connsiteY3" fmla="*/ 787782 h 787787"/>
                      <a:gd name="connsiteX4" fmla="*/ 1480795 w 1557040"/>
                      <a:gd name="connsiteY4" fmla="*/ 406782 h 787787"/>
                      <a:gd name="connsiteX5" fmla="*/ 909295 w 1557040"/>
                      <a:gd name="connsiteY5" fmla="*/ 16257 h 787787"/>
                      <a:gd name="connsiteX6" fmla="*/ 194920 w 1557040"/>
                      <a:gd name="connsiteY6" fmla="*/ 111507 h 787787"/>
                      <a:gd name="connsiteX7" fmla="*/ 13945 w 1557040"/>
                      <a:gd name="connsiteY7" fmla="*/ 435357 h 787787"/>
                      <a:gd name="connsiteX0" fmla="*/ 13945 w 1557040"/>
                      <a:gd name="connsiteY0" fmla="*/ 435357 h 787788"/>
                      <a:gd name="connsiteX1" fmla="*/ 480670 w 1557040"/>
                      <a:gd name="connsiteY1" fmla="*/ 702057 h 787788"/>
                      <a:gd name="connsiteX2" fmla="*/ 1093845 w 1557040"/>
                      <a:gd name="connsiteY2" fmla="*/ 416817 h 787788"/>
                      <a:gd name="connsiteX3" fmla="*/ 1509370 w 1557040"/>
                      <a:gd name="connsiteY3" fmla="*/ 787782 h 787788"/>
                      <a:gd name="connsiteX4" fmla="*/ 1480795 w 1557040"/>
                      <a:gd name="connsiteY4" fmla="*/ 406782 h 787788"/>
                      <a:gd name="connsiteX5" fmla="*/ 909295 w 1557040"/>
                      <a:gd name="connsiteY5" fmla="*/ 16257 h 787788"/>
                      <a:gd name="connsiteX6" fmla="*/ 194920 w 1557040"/>
                      <a:gd name="connsiteY6" fmla="*/ 111507 h 787788"/>
                      <a:gd name="connsiteX7" fmla="*/ 13945 w 1557040"/>
                      <a:gd name="connsiteY7" fmla="*/ 435357 h 787788"/>
                      <a:gd name="connsiteX0" fmla="*/ 13945 w 1557040"/>
                      <a:gd name="connsiteY0" fmla="*/ 435357 h 787787"/>
                      <a:gd name="connsiteX1" fmla="*/ 480667 w 1557040"/>
                      <a:gd name="connsiteY1" fmla="*/ 702057 h 787787"/>
                      <a:gd name="connsiteX2" fmla="*/ 1093845 w 1557040"/>
                      <a:gd name="connsiteY2" fmla="*/ 416817 h 787787"/>
                      <a:gd name="connsiteX3" fmla="*/ 1509370 w 1557040"/>
                      <a:gd name="connsiteY3" fmla="*/ 787782 h 787787"/>
                      <a:gd name="connsiteX4" fmla="*/ 1480795 w 1557040"/>
                      <a:gd name="connsiteY4" fmla="*/ 406782 h 787787"/>
                      <a:gd name="connsiteX5" fmla="*/ 909295 w 1557040"/>
                      <a:gd name="connsiteY5" fmla="*/ 16257 h 787787"/>
                      <a:gd name="connsiteX6" fmla="*/ 194920 w 1557040"/>
                      <a:gd name="connsiteY6" fmla="*/ 111507 h 787787"/>
                      <a:gd name="connsiteX7" fmla="*/ 13945 w 1557040"/>
                      <a:gd name="connsiteY7" fmla="*/ 435357 h 787787"/>
                      <a:gd name="connsiteX0" fmla="*/ 13798 w 1556893"/>
                      <a:gd name="connsiteY0" fmla="*/ 434978 h 787408"/>
                      <a:gd name="connsiteX1" fmla="*/ 480520 w 1556893"/>
                      <a:gd name="connsiteY1" fmla="*/ 701678 h 787408"/>
                      <a:gd name="connsiteX2" fmla="*/ 1093698 w 1556893"/>
                      <a:gd name="connsiteY2" fmla="*/ 416438 h 787408"/>
                      <a:gd name="connsiteX3" fmla="*/ 1509223 w 1556893"/>
                      <a:gd name="connsiteY3" fmla="*/ 787403 h 787408"/>
                      <a:gd name="connsiteX4" fmla="*/ 1480648 w 1556893"/>
                      <a:gd name="connsiteY4" fmla="*/ 406403 h 787408"/>
                      <a:gd name="connsiteX5" fmla="*/ 909148 w 1556893"/>
                      <a:gd name="connsiteY5" fmla="*/ 15878 h 787408"/>
                      <a:gd name="connsiteX6" fmla="*/ 194773 w 1556893"/>
                      <a:gd name="connsiteY6" fmla="*/ 111128 h 787408"/>
                      <a:gd name="connsiteX7" fmla="*/ 13798 w 1556893"/>
                      <a:gd name="connsiteY7" fmla="*/ 434978 h 787408"/>
                      <a:gd name="connsiteX0" fmla="*/ 13320 w 1562210"/>
                      <a:gd name="connsiteY0" fmla="*/ 385854 h 786505"/>
                      <a:gd name="connsiteX1" fmla="*/ 485837 w 1562210"/>
                      <a:gd name="connsiteY1" fmla="*/ 700775 h 786505"/>
                      <a:gd name="connsiteX2" fmla="*/ 1099015 w 1562210"/>
                      <a:gd name="connsiteY2" fmla="*/ 415535 h 786505"/>
                      <a:gd name="connsiteX3" fmla="*/ 1514540 w 1562210"/>
                      <a:gd name="connsiteY3" fmla="*/ 786500 h 786505"/>
                      <a:gd name="connsiteX4" fmla="*/ 1485965 w 1562210"/>
                      <a:gd name="connsiteY4" fmla="*/ 405500 h 786505"/>
                      <a:gd name="connsiteX5" fmla="*/ 914465 w 1562210"/>
                      <a:gd name="connsiteY5" fmla="*/ 14975 h 786505"/>
                      <a:gd name="connsiteX6" fmla="*/ 200090 w 1562210"/>
                      <a:gd name="connsiteY6" fmla="*/ 110225 h 786505"/>
                      <a:gd name="connsiteX7" fmla="*/ 13320 w 1562210"/>
                      <a:gd name="connsiteY7" fmla="*/ 385854 h 786505"/>
                      <a:gd name="connsiteX0" fmla="*/ 16140 w 1535234"/>
                      <a:gd name="connsiteY0" fmla="*/ 395999 h 786684"/>
                      <a:gd name="connsiteX1" fmla="*/ 458861 w 1535234"/>
                      <a:gd name="connsiteY1" fmla="*/ 700954 h 786684"/>
                      <a:gd name="connsiteX2" fmla="*/ 1072039 w 1535234"/>
                      <a:gd name="connsiteY2" fmla="*/ 415714 h 786684"/>
                      <a:gd name="connsiteX3" fmla="*/ 1487564 w 1535234"/>
                      <a:gd name="connsiteY3" fmla="*/ 786679 h 786684"/>
                      <a:gd name="connsiteX4" fmla="*/ 1458989 w 1535234"/>
                      <a:gd name="connsiteY4" fmla="*/ 405679 h 786684"/>
                      <a:gd name="connsiteX5" fmla="*/ 887489 w 1535234"/>
                      <a:gd name="connsiteY5" fmla="*/ 15154 h 786684"/>
                      <a:gd name="connsiteX6" fmla="*/ 173114 w 1535234"/>
                      <a:gd name="connsiteY6" fmla="*/ 110404 h 786684"/>
                      <a:gd name="connsiteX7" fmla="*/ 16140 w 1535234"/>
                      <a:gd name="connsiteY7" fmla="*/ 395999 h 7866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535234" h="786684">
                        <a:moveTo>
                          <a:pt x="16140" y="395999"/>
                        </a:moveTo>
                        <a:cubicBezTo>
                          <a:pt x="63765" y="494424"/>
                          <a:pt x="282878" y="697668"/>
                          <a:pt x="458861" y="700954"/>
                        </a:cubicBezTo>
                        <a:cubicBezTo>
                          <a:pt x="634844" y="704240"/>
                          <a:pt x="900589" y="401427"/>
                          <a:pt x="1072039" y="415714"/>
                        </a:cubicBezTo>
                        <a:cubicBezTo>
                          <a:pt x="1243489" y="430001"/>
                          <a:pt x="1423072" y="788352"/>
                          <a:pt x="1487564" y="786679"/>
                        </a:cubicBezTo>
                        <a:cubicBezTo>
                          <a:pt x="1552056" y="785007"/>
                          <a:pt x="1559002" y="534267"/>
                          <a:pt x="1458989" y="405679"/>
                        </a:cubicBezTo>
                        <a:cubicBezTo>
                          <a:pt x="1358977" y="277091"/>
                          <a:pt x="1101801" y="64366"/>
                          <a:pt x="887489" y="15154"/>
                        </a:cubicBezTo>
                        <a:cubicBezTo>
                          <a:pt x="673177" y="-34058"/>
                          <a:pt x="318339" y="46930"/>
                          <a:pt x="173114" y="110404"/>
                        </a:cubicBezTo>
                        <a:cubicBezTo>
                          <a:pt x="27889" y="173878"/>
                          <a:pt x="-31485" y="297574"/>
                          <a:pt x="16140" y="395999"/>
                        </a:cubicBezTo>
                        <a:close/>
                      </a:path>
                    </a:pathLst>
                  </a:custGeom>
                  <a:solidFill>
                    <a:srgbClr val="10218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dirty="0"/>
                  </a:p>
                </p:txBody>
              </p:sp>
              <p:sp>
                <p:nvSpPr>
                  <p:cNvPr id="106" name="자유형 105"/>
                  <p:cNvSpPr/>
                  <p:nvPr/>
                </p:nvSpPr>
                <p:spPr>
                  <a:xfrm>
                    <a:off x="2344896" y="2752097"/>
                    <a:ext cx="1557737" cy="757186"/>
                  </a:xfrm>
                  <a:custGeom>
                    <a:avLst/>
                    <a:gdLst>
                      <a:gd name="connsiteX0" fmla="*/ 13945 w 1557277"/>
                      <a:gd name="connsiteY0" fmla="*/ 435357 h 788122"/>
                      <a:gd name="connsiteX1" fmla="*/ 480670 w 1557277"/>
                      <a:gd name="connsiteY1" fmla="*/ 702057 h 788122"/>
                      <a:gd name="connsiteX2" fmla="*/ 1090270 w 1557277"/>
                      <a:gd name="connsiteY2" fmla="*/ 340107 h 788122"/>
                      <a:gd name="connsiteX3" fmla="*/ 1509370 w 1557277"/>
                      <a:gd name="connsiteY3" fmla="*/ 787782 h 788122"/>
                      <a:gd name="connsiteX4" fmla="*/ 1480795 w 1557277"/>
                      <a:gd name="connsiteY4" fmla="*/ 406782 h 788122"/>
                      <a:gd name="connsiteX5" fmla="*/ 909295 w 1557277"/>
                      <a:gd name="connsiteY5" fmla="*/ 16257 h 788122"/>
                      <a:gd name="connsiteX6" fmla="*/ 194920 w 1557277"/>
                      <a:gd name="connsiteY6" fmla="*/ 111507 h 788122"/>
                      <a:gd name="connsiteX7" fmla="*/ 13945 w 1557277"/>
                      <a:gd name="connsiteY7" fmla="*/ 435357 h 788122"/>
                      <a:gd name="connsiteX0" fmla="*/ 13945 w 1556645"/>
                      <a:gd name="connsiteY0" fmla="*/ 435357 h 787811"/>
                      <a:gd name="connsiteX1" fmla="*/ 480670 w 1556645"/>
                      <a:gd name="connsiteY1" fmla="*/ 702057 h 787811"/>
                      <a:gd name="connsiteX2" fmla="*/ 1099795 w 1556645"/>
                      <a:gd name="connsiteY2" fmla="*/ 387732 h 787811"/>
                      <a:gd name="connsiteX3" fmla="*/ 1509370 w 1556645"/>
                      <a:gd name="connsiteY3" fmla="*/ 787782 h 787811"/>
                      <a:gd name="connsiteX4" fmla="*/ 1480795 w 1556645"/>
                      <a:gd name="connsiteY4" fmla="*/ 406782 h 787811"/>
                      <a:gd name="connsiteX5" fmla="*/ 909295 w 1556645"/>
                      <a:gd name="connsiteY5" fmla="*/ 16257 h 787811"/>
                      <a:gd name="connsiteX6" fmla="*/ 194920 w 1556645"/>
                      <a:gd name="connsiteY6" fmla="*/ 111507 h 787811"/>
                      <a:gd name="connsiteX7" fmla="*/ 13945 w 1556645"/>
                      <a:gd name="connsiteY7" fmla="*/ 435357 h 787811"/>
                      <a:gd name="connsiteX0" fmla="*/ 13945 w 1568865"/>
                      <a:gd name="connsiteY0" fmla="*/ 435357 h 702316"/>
                      <a:gd name="connsiteX1" fmla="*/ 480670 w 1568865"/>
                      <a:gd name="connsiteY1" fmla="*/ 702057 h 702316"/>
                      <a:gd name="connsiteX2" fmla="*/ 1099795 w 1568865"/>
                      <a:gd name="connsiteY2" fmla="*/ 387732 h 702316"/>
                      <a:gd name="connsiteX3" fmla="*/ 1528420 w 1568865"/>
                      <a:gd name="connsiteY3" fmla="*/ 663957 h 702316"/>
                      <a:gd name="connsiteX4" fmla="*/ 1480795 w 1568865"/>
                      <a:gd name="connsiteY4" fmla="*/ 406782 h 702316"/>
                      <a:gd name="connsiteX5" fmla="*/ 909295 w 1568865"/>
                      <a:gd name="connsiteY5" fmla="*/ 16257 h 702316"/>
                      <a:gd name="connsiteX6" fmla="*/ 194920 w 1568865"/>
                      <a:gd name="connsiteY6" fmla="*/ 111507 h 702316"/>
                      <a:gd name="connsiteX7" fmla="*/ 13945 w 1568865"/>
                      <a:gd name="connsiteY7" fmla="*/ 435357 h 702316"/>
                      <a:gd name="connsiteX0" fmla="*/ 13945 w 1568865"/>
                      <a:gd name="connsiteY0" fmla="*/ 435357 h 702316"/>
                      <a:gd name="connsiteX1" fmla="*/ 480670 w 1568865"/>
                      <a:gd name="connsiteY1" fmla="*/ 702057 h 702316"/>
                      <a:gd name="connsiteX2" fmla="*/ 1099795 w 1568865"/>
                      <a:gd name="connsiteY2" fmla="*/ 387732 h 702316"/>
                      <a:gd name="connsiteX3" fmla="*/ 1528420 w 1568865"/>
                      <a:gd name="connsiteY3" fmla="*/ 663957 h 702316"/>
                      <a:gd name="connsiteX4" fmla="*/ 1480795 w 1568865"/>
                      <a:gd name="connsiteY4" fmla="*/ 406782 h 702316"/>
                      <a:gd name="connsiteX5" fmla="*/ 909295 w 1568865"/>
                      <a:gd name="connsiteY5" fmla="*/ 16257 h 702316"/>
                      <a:gd name="connsiteX6" fmla="*/ 194920 w 1568865"/>
                      <a:gd name="connsiteY6" fmla="*/ 111507 h 702316"/>
                      <a:gd name="connsiteX7" fmla="*/ 13945 w 1568865"/>
                      <a:gd name="connsiteY7" fmla="*/ 435357 h 702316"/>
                      <a:gd name="connsiteX0" fmla="*/ 13945 w 1568865"/>
                      <a:gd name="connsiteY0" fmla="*/ 435357 h 702316"/>
                      <a:gd name="connsiteX1" fmla="*/ 480670 w 1568865"/>
                      <a:gd name="connsiteY1" fmla="*/ 702057 h 702316"/>
                      <a:gd name="connsiteX2" fmla="*/ 1099795 w 1568865"/>
                      <a:gd name="connsiteY2" fmla="*/ 387732 h 702316"/>
                      <a:gd name="connsiteX3" fmla="*/ 1528420 w 1568865"/>
                      <a:gd name="connsiteY3" fmla="*/ 702057 h 702316"/>
                      <a:gd name="connsiteX4" fmla="*/ 1480795 w 1568865"/>
                      <a:gd name="connsiteY4" fmla="*/ 406782 h 702316"/>
                      <a:gd name="connsiteX5" fmla="*/ 909295 w 1568865"/>
                      <a:gd name="connsiteY5" fmla="*/ 16257 h 702316"/>
                      <a:gd name="connsiteX6" fmla="*/ 194920 w 1568865"/>
                      <a:gd name="connsiteY6" fmla="*/ 111507 h 702316"/>
                      <a:gd name="connsiteX7" fmla="*/ 13945 w 1568865"/>
                      <a:gd name="connsiteY7" fmla="*/ 435357 h 702316"/>
                      <a:gd name="connsiteX0" fmla="*/ 13945 w 1554645"/>
                      <a:gd name="connsiteY0" fmla="*/ 435357 h 702316"/>
                      <a:gd name="connsiteX1" fmla="*/ 480670 w 1554645"/>
                      <a:gd name="connsiteY1" fmla="*/ 702057 h 702316"/>
                      <a:gd name="connsiteX2" fmla="*/ 1099795 w 1554645"/>
                      <a:gd name="connsiteY2" fmla="*/ 387732 h 702316"/>
                      <a:gd name="connsiteX3" fmla="*/ 1528420 w 1554645"/>
                      <a:gd name="connsiteY3" fmla="*/ 702057 h 702316"/>
                      <a:gd name="connsiteX4" fmla="*/ 1442695 w 1554645"/>
                      <a:gd name="connsiteY4" fmla="*/ 387732 h 702316"/>
                      <a:gd name="connsiteX5" fmla="*/ 909295 w 1554645"/>
                      <a:gd name="connsiteY5" fmla="*/ 16257 h 702316"/>
                      <a:gd name="connsiteX6" fmla="*/ 194920 w 1554645"/>
                      <a:gd name="connsiteY6" fmla="*/ 111507 h 702316"/>
                      <a:gd name="connsiteX7" fmla="*/ 13945 w 1554645"/>
                      <a:gd name="connsiteY7" fmla="*/ 435357 h 702316"/>
                      <a:gd name="connsiteX0" fmla="*/ 13945 w 1554645"/>
                      <a:gd name="connsiteY0" fmla="*/ 435357 h 757186"/>
                      <a:gd name="connsiteX1" fmla="*/ 480670 w 1554645"/>
                      <a:gd name="connsiteY1" fmla="*/ 702057 h 757186"/>
                      <a:gd name="connsiteX2" fmla="*/ 1099795 w 1554645"/>
                      <a:gd name="connsiteY2" fmla="*/ 387732 h 757186"/>
                      <a:gd name="connsiteX3" fmla="*/ 1528420 w 1554645"/>
                      <a:gd name="connsiteY3" fmla="*/ 702057 h 757186"/>
                      <a:gd name="connsiteX4" fmla="*/ 1442695 w 1554645"/>
                      <a:gd name="connsiteY4" fmla="*/ 387732 h 757186"/>
                      <a:gd name="connsiteX5" fmla="*/ 909295 w 1554645"/>
                      <a:gd name="connsiteY5" fmla="*/ 16257 h 757186"/>
                      <a:gd name="connsiteX6" fmla="*/ 194920 w 1554645"/>
                      <a:gd name="connsiteY6" fmla="*/ 111507 h 757186"/>
                      <a:gd name="connsiteX7" fmla="*/ 13945 w 1554645"/>
                      <a:gd name="connsiteY7" fmla="*/ 435357 h 757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554645" h="757186">
                        <a:moveTo>
                          <a:pt x="13945" y="435357"/>
                        </a:moveTo>
                        <a:cubicBezTo>
                          <a:pt x="61570" y="533782"/>
                          <a:pt x="299695" y="709994"/>
                          <a:pt x="480670" y="702057"/>
                        </a:cubicBezTo>
                        <a:cubicBezTo>
                          <a:pt x="661645" y="694120"/>
                          <a:pt x="925170" y="387732"/>
                          <a:pt x="1099795" y="387732"/>
                        </a:cubicBezTo>
                        <a:cubicBezTo>
                          <a:pt x="1274420" y="387732"/>
                          <a:pt x="1512720" y="647106"/>
                          <a:pt x="1528420" y="702057"/>
                        </a:cubicBezTo>
                        <a:cubicBezTo>
                          <a:pt x="1585570" y="902082"/>
                          <a:pt x="1545883" y="502032"/>
                          <a:pt x="1442695" y="387732"/>
                        </a:cubicBezTo>
                        <a:cubicBezTo>
                          <a:pt x="1339508" y="273432"/>
                          <a:pt x="1123607" y="65469"/>
                          <a:pt x="909295" y="16257"/>
                        </a:cubicBezTo>
                        <a:cubicBezTo>
                          <a:pt x="694983" y="-32955"/>
                          <a:pt x="345733" y="38482"/>
                          <a:pt x="194920" y="111507"/>
                        </a:cubicBezTo>
                        <a:cubicBezTo>
                          <a:pt x="44107" y="184532"/>
                          <a:pt x="-33680" y="336932"/>
                          <a:pt x="13945" y="435357"/>
                        </a:cubicBezTo>
                        <a:close/>
                      </a:path>
                    </a:pathLst>
                  </a:custGeom>
                  <a:solidFill>
                    <a:srgbClr val="E3001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48" name="그룹 47"/>
                <p:cNvGrpSpPr/>
                <p:nvPr/>
              </p:nvGrpSpPr>
              <p:grpSpPr>
                <a:xfrm>
                  <a:off x="9006175" y="2485435"/>
                  <a:ext cx="852188" cy="424191"/>
                  <a:chOff x="3332402" y="2638054"/>
                  <a:chExt cx="694144" cy="345522"/>
                </a:xfrm>
              </p:grpSpPr>
              <p:sp>
                <p:nvSpPr>
                  <p:cNvPr id="100" name="직사각형 99"/>
                  <p:cNvSpPr/>
                  <p:nvPr/>
                </p:nvSpPr>
                <p:spPr>
                  <a:xfrm rot="7177615">
                    <a:off x="3728929" y="2589358"/>
                    <a:ext cx="48994" cy="146386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01" name="직사각형 100"/>
                  <p:cNvSpPr/>
                  <p:nvPr/>
                </p:nvSpPr>
                <p:spPr>
                  <a:xfrm rot="7177615">
                    <a:off x="3886521" y="2699914"/>
                    <a:ext cx="81996" cy="125292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02" name="직사각형 38"/>
                  <p:cNvSpPr/>
                  <p:nvPr/>
                </p:nvSpPr>
                <p:spPr>
                  <a:xfrm rot="7617803">
                    <a:off x="3663134" y="2430292"/>
                    <a:ext cx="94073" cy="632750"/>
                  </a:xfrm>
                  <a:custGeom>
                    <a:avLst/>
                    <a:gdLst>
                      <a:gd name="connsiteX0" fmla="*/ 0 w 78410"/>
                      <a:gd name="connsiteY0" fmla="*/ 0 h 632750"/>
                      <a:gd name="connsiteX1" fmla="*/ 78410 w 78410"/>
                      <a:gd name="connsiteY1" fmla="*/ 0 h 632750"/>
                      <a:gd name="connsiteX2" fmla="*/ 78410 w 78410"/>
                      <a:gd name="connsiteY2" fmla="*/ 632750 h 632750"/>
                      <a:gd name="connsiteX3" fmla="*/ 0 w 78410"/>
                      <a:gd name="connsiteY3" fmla="*/ 632750 h 632750"/>
                      <a:gd name="connsiteX4" fmla="*/ 0 w 78410"/>
                      <a:gd name="connsiteY4" fmla="*/ 0 h 632750"/>
                      <a:gd name="connsiteX0" fmla="*/ 0 w 94073"/>
                      <a:gd name="connsiteY0" fmla="*/ 0 h 632750"/>
                      <a:gd name="connsiteX1" fmla="*/ 78410 w 94073"/>
                      <a:gd name="connsiteY1" fmla="*/ 0 h 632750"/>
                      <a:gd name="connsiteX2" fmla="*/ 93558 w 94073"/>
                      <a:gd name="connsiteY2" fmla="*/ 299476 h 632750"/>
                      <a:gd name="connsiteX3" fmla="*/ 78410 w 94073"/>
                      <a:gd name="connsiteY3" fmla="*/ 632750 h 632750"/>
                      <a:gd name="connsiteX4" fmla="*/ 0 w 94073"/>
                      <a:gd name="connsiteY4" fmla="*/ 632750 h 632750"/>
                      <a:gd name="connsiteX5" fmla="*/ 0 w 94073"/>
                      <a:gd name="connsiteY5" fmla="*/ 0 h 632750"/>
                      <a:gd name="connsiteX0" fmla="*/ 0 w 94073"/>
                      <a:gd name="connsiteY0" fmla="*/ 0 h 632750"/>
                      <a:gd name="connsiteX1" fmla="*/ 78410 w 94073"/>
                      <a:gd name="connsiteY1" fmla="*/ 0 h 632750"/>
                      <a:gd name="connsiteX2" fmla="*/ 93558 w 94073"/>
                      <a:gd name="connsiteY2" fmla="*/ 299476 h 632750"/>
                      <a:gd name="connsiteX3" fmla="*/ 78410 w 94073"/>
                      <a:gd name="connsiteY3" fmla="*/ 632750 h 632750"/>
                      <a:gd name="connsiteX4" fmla="*/ 0 w 94073"/>
                      <a:gd name="connsiteY4" fmla="*/ 632750 h 632750"/>
                      <a:gd name="connsiteX5" fmla="*/ 11018 w 94073"/>
                      <a:gd name="connsiteY5" fmla="*/ 305960 h 632750"/>
                      <a:gd name="connsiteX6" fmla="*/ 0 w 94073"/>
                      <a:gd name="connsiteY6" fmla="*/ 0 h 632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4073" h="632750">
                        <a:moveTo>
                          <a:pt x="0" y="0"/>
                        </a:moveTo>
                        <a:lnTo>
                          <a:pt x="78410" y="0"/>
                        </a:lnTo>
                        <a:cubicBezTo>
                          <a:pt x="74149" y="101534"/>
                          <a:pt x="97819" y="197942"/>
                          <a:pt x="93558" y="299476"/>
                        </a:cubicBezTo>
                        <a:lnTo>
                          <a:pt x="78410" y="632750"/>
                        </a:lnTo>
                        <a:lnTo>
                          <a:pt x="0" y="632750"/>
                        </a:lnTo>
                        <a:cubicBezTo>
                          <a:pt x="290" y="526366"/>
                          <a:pt x="10728" y="412344"/>
                          <a:pt x="11018" y="30596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03" name="직사각형 102"/>
                  <p:cNvSpPr/>
                  <p:nvPr/>
                </p:nvSpPr>
                <p:spPr>
                  <a:xfrm rot="7694986">
                    <a:off x="3468939" y="2552439"/>
                    <a:ext cx="68234" cy="341308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04" name="직사각형 103"/>
                  <p:cNvSpPr/>
                  <p:nvPr/>
                </p:nvSpPr>
                <p:spPr>
                  <a:xfrm rot="7477516">
                    <a:off x="3762446" y="2801329"/>
                    <a:ext cx="70814" cy="29367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82" name="그룹 81"/>
                <p:cNvGrpSpPr/>
                <p:nvPr/>
              </p:nvGrpSpPr>
              <p:grpSpPr>
                <a:xfrm>
                  <a:off x="10009471" y="3414085"/>
                  <a:ext cx="989994" cy="788395"/>
                  <a:chOff x="4149630" y="3394479"/>
                  <a:chExt cx="806393" cy="642182"/>
                </a:xfrm>
              </p:grpSpPr>
              <p:sp>
                <p:nvSpPr>
                  <p:cNvPr id="94" name="직사각형 93"/>
                  <p:cNvSpPr/>
                  <p:nvPr/>
                </p:nvSpPr>
                <p:spPr>
                  <a:xfrm rot="2019684">
                    <a:off x="4330838" y="3394479"/>
                    <a:ext cx="179088" cy="185726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5" name="직사각형 94"/>
                  <p:cNvSpPr/>
                  <p:nvPr/>
                </p:nvSpPr>
                <p:spPr>
                  <a:xfrm rot="2019684">
                    <a:off x="4573394" y="3444213"/>
                    <a:ext cx="168851" cy="217975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6" name="직사각형 95"/>
                  <p:cNvSpPr/>
                  <p:nvPr/>
                </p:nvSpPr>
                <p:spPr>
                  <a:xfrm rot="2019684">
                    <a:off x="4783185" y="3549604"/>
                    <a:ext cx="172838" cy="199961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7" name="직사각형 96"/>
                  <p:cNvSpPr/>
                  <p:nvPr/>
                </p:nvSpPr>
                <p:spPr>
                  <a:xfrm rot="2019684">
                    <a:off x="4380697" y="3682190"/>
                    <a:ext cx="182101" cy="24676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8" name="직사각형 97"/>
                  <p:cNvSpPr/>
                  <p:nvPr/>
                </p:nvSpPr>
                <p:spPr>
                  <a:xfrm rot="2019684">
                    <a:off x="4149630" y="3585826"/>
                    <a:ext cx="182101" cy="24676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9" name="직사각형 98"/>
                  <p:cNvSpPr/>
                  <p:nvPr/>
                </p:nvSpPr>
                <p:spPr>
                  <a:xfrm rot="2019684">
                    <a:off x="4599852" y="3789892"/>
                    <a:ext cx="182101" cy="24676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83" name="순서도: 천공 테이프 4"/>
                <p:cNvSpPr/>
                <p:nvPr/>
              </p:nvSpPr>
              <p:spPr>
                <a:xfrm rot="21242496">
                  <a:off x="5730108" y="1549175"/>
                  <a:ext cx="3302763" cy="3250684"/>
                </a:xfrm>
                <a:custGeom>
                  <a:avLst/>
                  <a:gdLst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5000 w 10000"/>
                    <a:gd name="connsiteY7" fmla="*/ 9000 h 10000"/>
                    <a:gd name="connsiteX8" fmla="*/ 2500 w 10000"/>
                    <a:gd name="connsiteY8" fmla="*/ 10000 h 10000"/>
                    <a:gd name="connsiteX9" fmla="*/ 0 w 10000"/>
                    <a:gd name="connsiteY9" fmla="*/ 9000 h 10000"/>
                    <a:gd name="connsiteX10" fmla="*/ 0 w 10000"/>
                    <a:gd name="connsiteY10" fmla="*/ 1000 h 10000"/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5000 w 10000"/>
                    <a:gd name="connsiteY7" fmla="*/ 9000 h 10000"/>
                    <a:gd name="connsiteX8" fmla="*/ 2500 w 10000"/>
                    <a:gd name="connsiteY8" fmla="*/ 10000 h 10000"/>
                    <a:gd name="connsiteX9" fmla="*/ 0 w 10000"/>
                    <a:gd name="connsiteY9" fmla="*/ 9000 h 10000"/>
                    <a:gd name="connsiteX10" fmla="*/ 1332 w 10000"/>
                    <a:gd name="connsiteY10" fmla="*/ 6145 h 10000"/>
                    <a:gd name="connsiteX11" fmla="*/ 0 w 10000"/>
                    <a:gd name="connsiteY11" fmla="*/ 1000 h 10000"/>
                    <a:gd name="connsiteX0" fmla="*/ 0 w 10000"/>
                    <a:gd name="connsiteY0" fmla="*/ 1000 h 10292"/>
                    <a:gd name="connsiteX1" fmla="*/ 2500 w 10000"/>
                    <a:gd name="connsiteY1" fmla="*/ 2000 h 10292"/>
                    <a:gd name="connsiteX2" fmla="*/ 5000 w 10000"/>
                    <a:gd name="connsiteY2" fmla="*/ 1000 h 10292"/>
                    <a:gd name="connsiteX3" fmla="*/ 7500 w 10000"/>
                    <a:gd name="connsiteY3" fmla="*/ 0 h 10292"/>
                    <a:gd name="connsiteX4" fmla="*/ 10000 w 10000"/>
                    <a:gd name="connsiteY4" fmla="*/ 1000 h 10292"/>
                    <a:gd name="connsiteX5" fmla="*/ 10000 w 10000"/>
                    <a:gd name="connsiteY5" fmla="*/ 9000 h 10292"/>
                    <a:gd name="connsiteX6" fmla="*/ 7500 w 10000"/>
                    <a:gd name="connsiteY6" fmla="*/ 8000 h 10292"/>
                    <a:gd name="connsiteX7" fmla="*/ 5000 w 10000"/>
                    <a:gd name="connsiteY7" fmla="*/ 9000 h 10292"/>
                    <a:gd name="connsiteX8" fmla="*/ 2500 w 10000"/>
                    <a:gd name="connsiteY8" fmla="*/ 10000 h 10292"/>
                    <a:gd name="connsiteX9" fmla="*/ 884 w 10000"/>
                    <a:gd name="connsiteY9" fmla="*/ 9972 h 10292"/>
                    <a:gd name="connsiteX10" fmla="*/ 1332 w 10000"/>
                    <a:gd name="connsiteY10" fmla="*/ 6145 h 10292"/>
                    <a:gd name="connsiteX11" fmla="*/ 0 w 10000"/>
                    <a:gd name="connsiteY11" fmla="*/ 1000 h 10292"/>
                    <a:gd name="connsiteX0" fmla="*/ 0 w 10000"/>
                    <a:gd name="connsiteY0" fmla="*/ 1000 h 10292"/>
                    <a:gd name="connsiteX1" fmla="*/ 2500 w 10000"/>
                    <a:gd name="connsiteY1" fmla="*/ 2000 h 10292"/>
                    <a:gd name="connsiteX2" fmla="*/ 5000 w 10000"/>
                    <a:gd name="connsiteY2" fmla="*/ 1000 h 10292"/>
                    <a:gd name="connsiteX3" fmla="*/ 7500 w 10000"/>
                    <a:gd name="connsiteY3" fmla="*/ 0 h 10292"/>
                    <a:gd name="connsiteX4" fmla="*/ 10000 w 10000"/>
                    <a:gd name="connsiteY4" fmla="*/ 1000 h 10292"/>
                    <a:gd name="connsiteX5" fmla="*/ 10000 w 10000"/>
                    <a:gd name="connsiteY5" fmla="*/ 9000 h 10292"/>
                    <a:gd name="connsiteX6" fmla="*/ 7500 w 10000"/>
                    <a:gd name="connsiteY6" fmla="*/ 8000 h 10292"/>
                    <a:gd name="connsiteX7" fmla="*/ 5000 w 10000"/>
                    <a:gd name="connsiteY7" fmla="*/ 9000 h 10292"/>
                    <a:gd name="connsiteX8" fmla="*/ 2500 w 10000"/>
                    <a:gd name="connsiteY8" fmla="*/ 10000 h 10292"/>
                    <a:gd name="connsiteX9" fmla="*/ 884 w 10000"/>
                    <a:gd name="connsiteY9" fmla="*/ 9972 h 10292"/>
                    <a:gd name="connsiteX10" fmla="*/ 1332 w 10000"/>
                    <a:gd name="connsiteY10" fmla="*/ 6145 h 10292"/>
                    <a:gd name="connsiteX11" fmla="*/ 0 w 10000"/>
                    <a:gd name="connsiteY11" fmla="*/ 1000 h 10292"/>
                    <a:gd name="connsiteX0" fmla="*/ 0 w 10000"/>
                    <a:gd name="connsiteY0" fmla="*/ 1000 h 10292"/>
                    <a:gd name="connsiteX1" fmla="*/ 2500 w 10000"/>
                    <a:gd name="connsiteY1" fmla="*/ 2000 h 10292"/>
                    <a:gd name="connsiteX2" fmla="*/ 5000 w 10000"/>
                    <a:gd name="connsiteY2" fmla="*/ 1000 h 10292"/>
                    <a:gd name="connsiteX3" fmla="*/ 7500 w 10000"/>
                    <a:gd name="connsiteY3" fmla="*/ 0 h 10292"/>
                    <a:gd name="connsiteX4" fmla="*/ 10000 w 10000"/>
                    <a:gd name="connsiteY4" fmla="*/ 1000 h 10292"/>
                    <a:gd name="connsiteX5" fmla="*/ 10000 w 10000"/>
                    <a:gd name="connsiteY5" fmla="*/ 9000 h 10292"/>
                    <a:gd name="connsiteX6" fmla="*/ 7500 w 10000"/>
                    <a:gd name="connsiteY6" fmla="*/ 8000 h 10292"/>
                    <a:gd name="connsiteX7" fmla="*/ 5000 w 10000"/>
                    <a:gd name="connsiteY7" fmla="*/ 9000 h 10292"/>
                    <a:gd name="connsiteX8" fmla="*/ 2500 w 10000"/>
                    <a:gd name="connsiteY8" fmla="*/ 10000 h 10292"/>
                    <a:gd name="connsiteX9" fmla="*/ 884 w 10000"/>
                    <a:gd name="connsiteY9" fmla="*/ 9972 h 10292"/>
                    <a:gd name="connsiteX10" fmla="*/ 1332 w 10000"/>
                    <a:gd name="connsiteY10" fmla="*/ 6145 h 10292"/>
                    <a:gd name="connsiteX11" fmla="*/ 0 w 10000"/>
                    <a:gd name="connsiteY11" fmla="*/ 1000 h 10292"/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5000 w 10000"/>
                    <a:gd name="connsiteY7" fmla="*/ 9000 h 10000"/>
                    <a:gd name="connsiteX8" fmla="*/ 2500 w 10000"/>
                    <a:gd name="connsiteY8" fmla="*/ 10000 h 10000"/>
                    <a:gd name="connsiteX9" fmla="*/ 884 w 10000"/>
                    <a:gd name="connsiteY9" fmla="*/ 9972 h 10000"/>
                    <a:gd name="connsiteX10" fmla="*/ 1332 w 10000"/>
                    <a:gd name="connsiteY10" fmla="*/ 6145 h 10000"/>
                    <a:gd name="connsiteX11" fmla="*/ 0 w 10000"/>
                    <a:gd name="connsiteY11" fmla="*/ 1000 h 10000"/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4933 w 10000"/>
                    <a:gd name="connsiteY7" fmla="*/ 9221 h 10000"/>
                    <a:gd name="connsiteX8" fmla="*/ 2500 w 10000"/>
                    <a:gd name="connsiteY8" fmla="*/ 10000 h 10000"/>
                    <a:gd name="connsiteX9" fmla="*/ 884 w 10000"/>
                    <a:gd name="connsiteY9" fmla="*/ 9972 h 10000"/>
                    <a:gd name="connsiteX10" fmla="*/ 1332 w 10000"/>
                    <a:gd name="connsiteY10" fmla="*/ 6145 h 10000"/>
                    <a:gd name="connsiteX11" fmla="*/ 0 w 10000"/>
                    <a:gd name="connsiteY11" fmla="*/ 1000 h 10000"/>
                    <a:gd name="connsiteX0" fmla="*/ 0 w 10000"/>
                    <a:gd name="connsiteY0" fmla="*/ 89 h 9089"/>
                    <a:gd name="connsiteX1" fmla="*/ 2500 w 10000"/>
                    <a:gd name="connsiteY1" fmla="*/ 1089 h 9089"/>
                    <a:gd name="connsiteX2" fmla="*/ 5000 w 10000"/>
                    <a:gd name="connsiteY2" fmla="*/ 89 h 9089"/>
                    <a:gd name="connsiteX3" fmla="*/ 6795 w 10000"/>
                    <a:gd name="connsiteY3" fmla="*/ 3822 h 9089"/>
                    <a:gd name="connsiteX4" fmla="*/ 10000 w 10000"/>
                    <a:gd name="connsiteY4" fmla="*/ 89 h 9089"/>
                    <a:gd name="connsiteX5" fmla="*/ 10000 w 10000"/>
                    <a:gd name="connsiteY5" fmla="*/ 8089 h 9089"/>
                    <a:gd name="connsiteX6" fmla="*/ 7500 w 10000"/>
                    <a:gd name="connsiteY6" fmla="*/ 7089 h 9089"/>
                    <a:gd name="connsiteX7" fmla="*/ 4933 w 10000"/>
                    <a:gd name="connsiteY7" fmla="*/ 8310 h 9089"/>
                    <a:gd name="connsiteX8" fmla="*/ 2500 w 10000"/>
                    <a:gd name="connsiteY8" fmla="*/ 9089 h 9089"/>
                    <a:gd name="connsiteX9" fmla="*/ 884 w 10000"/>
                    <a:gd name="connsiteY9" fmla="*/ 9061 h 9089"/>
                    <a:gd name="connsiteX10" fmla="*/ 1332 w 10000"/>
                    <a:gd name="connsiteY10" fmla="*/ 5234 h 9089"/>
                    <a:gd name="connsiteX11" fmla="*/ 0 w 10000"/>
                    <a:gd name="connsiteY11" fmla="*/ 89 h 9089"/>
                    <a:gd name="connsiteX0" fmla="*/ 0 w 10000"/>
                    <a:gd name="connsiteY0" fmla="*/ 57 h 9959"/>
                    <a:gd name="connsiteX1" fmla="*/ 2500 w 10000"/>
                    <a:gd name="connsiteY1" fmla="*/ 1157 h 9959"/>
                    <a:gd name="connsiteX2" fmla="*/ 4692 w 10000"/>
                    <a:gd name="connsiteY2" fmla="*/ 1236 h 9959"/>
                    <a:gd name="connsiteX3" fmla="*/ 6795 w 10000"/>
                    <a:gd name="connsiteY3" fmla="*/ 4164 h 9959"/>
                    <a:gd name="connsiteX4" fmla="*/ 10000 w 10000"/>
                    <a:gd name="connsiteY4" fmla="*/ 57 h 9959"/>
                    <a:gd name="connsiteX5" fmla="*/ 10000 w 10000"/>
                    <a:gd name="connsiteY5" fmla="*/ 8859 h 9959"/>
                    <a:gd name="connsiteX6" fmla="*/ 7500 w 10000"/>
                    <a:gd name="connsiteY6" fmla="*/ 7759 h 9959"/>
                    <a:gd name="connsiteX7" fmla="*/ 4933 w 10000"/>
                    <a:gd name="connsiteY7" fmla="*/ 9102 h 9959"/>
                    <a:gd name="connsiteX8" fmla="*/ 2500 w 10000"/>
                    <a:gd name="connsiteY8" fmla="*/ 9959 h 9959"/>
                    <a:gd name="connsiteX9" fmla="*/ 884 w 10000"/>
                    <a:gd name="connsiteY9" fmla="*/ 9928 h 9959"/>
                    <a:gd name="connsiteX10" fmla="*/ 1332 w 10000"/>
                    <a:gd name="connsiteY10" fmla="*/ 5718 h 9959"/>
                    <a:gd name="connsiteX11" fmla="*/ 0 w 10000"/>
                    <a:gd name="connsiteY11" fmla="*/ 57 h 9959"/>
                    <a:gd name="connsiteX0" fmla="*/ 0 w 10000"/>
                    <a:gd name="connsiteY0" fmla="*/ 57 h 10000"/>
                    <a:gd name="connsiteX1" fmla="*/ 2214 w 10000"/>
                    <a:gd name="connsiteY1" fmla="*/ 1477 h 10000"/>
                    <a:gd name="connsiteX2" fmla="*/ 4692 w 10000"/>
                    <a:gd name="connsiteY2" fmla="*/ 1241 h 10000"/>
                    <a:gd name="connsiteX3" fmla="*/ 6795 w 10000"/>
                    <a:gd name="connsiteY3" fmla="*/ 4181 h 10000"/>
                    <a:gd name="connsiteX4" fmla="*/ 10000 w 10000"/>
                    <a:gd name="connsiteY4" fmla="*/ 57 h 10000"/>
                    <a:gd name="connsiteX5" fmla="*/ 10000 w 10000"/>
                    <a:gd name="connsiteY5" fmla="*/ 8895 h 10000"/>
                    <a:gd name="connsiteX6" fmla="*/ 7500 w 10000"/>
                    <a:gd name="connsiteY6" fmla="*/ 7791 h 10000"/>
                    <a:gd name="connsiteX7" fmla="*/ 4933 w 10000"/>
                    <a:gd name="connsiteY7" fmla="*/ 9139 h 10000"/>
                    <a:gd name="connsiteX8" fmla="*/ 2500 w 10000"/>
                    <a:gd name="connsiteY8" fmla="*/ 10000 h 10000"/>
                    <a:gd name="connsiteX9" fmla="*/ 884 w 10000"/>
                    <a:gd name="connsiteY9" fmla="*/ 9969 h 10000"/>
                    <a:gd name="connsiteX10" fmla="*/ 1332 w 10000"/>
                    <a:gd name="connsiteY10" fmla="*/ 5742 h 10000"/>
                    <a:gd name="connsiteX11" fmla="*/ 0 w 10000"/>
                    <a:gd name="connsiteY11" fmla="*/ 57 h 10000"/>
                    <a:gd name="connsiteX0" fmla="*/ 0 w 10000"/>
                    <a:gd name="connsiteY0" fmla="*/ 57 h 10000"/>
                    <a:gd name="connsiteX1" fmla="*/ 2214 w 10000"/>
                    <a:gd name="connsiteY1" fmla="*/ 1477 h 10000"/>
                    <a:gd name="connsiteX2" fmla="*/ 4692 w 10000"/>
                    <a:gd name="connsiteY2" fmla="*/ 1241 h 10000"/>
                    <a:gd name="connsiteX3" fmla="*/ 6795 w 10000"/>
                    <a:gd name="connsiteY3" fmla="*/ 4181 h 10000"/>
                    <a:gd name="connsiteX4" fmla="*/ 10000 w 10000"/>
                    <a:gd name="connsiteY4" fmla="*/ 57 h 10000"/>
                    <a:gd name="connsiteX5" fmla="*/ 10000 w 10000"/>
                    <a:gd name="connsiteY5" fmla="*/ 8895 h 10000"/>
                    <a:gd name="connsiteX6" fmla="*/ 7500 w 10000"/>
                    <a:gd name="connsiteY6" fmla="*/ 7791 h 10000"/>
                    <a:gd name="connsiteX7" fmla="*/ 4933 w 10000"/>
                    <a:gd name="connsiteY7" fmla="*/ 9139 h 10000"/>
                    <a:gd name="connsiteX8" fmla="*/ 2500 w 10000"/>
                    <a:gd name="connsiteY8" fmla="*/ 10000 h 10000"/>
                    <a:gd name="connsiteX9" fmla="*/ 884 w 10000"/>
                    <a:gd name="connsiteY9" fmla="*/ 9969 h 10000"/>
                    <a:gd name="connsiteX10" fmla="*/ 1332 w 10000"/>
                    <a:gd name="connsiteY10" fmla="*/ 5742 h 10000"/>
                    <a:gd name="connsiteX11" fmla="*/ 0 w 10000"/>
                    <a:gd name="connsiteY11" fmla="*/ 57 h 10000"/>
                    <a:gd name="connsiteX0" fmla="*/ 0 w 10000"/>
                    <a:gd name="connsiteY0" fmla="*/ 57 h 10580"/>
                    <a:gd name="connsiteX1" fmla="*/ 2214 w 10000"/>
                    <a:gd name="connsiteY1" fmla="*/ 1477 h 10580"/>
                    <a:gd name="connsiteX2" fmla="*/ 4692 w 10000"/>
                    <a:gd name="connsiteY2" fmla="*/ 1241 h 10580"/>
                    <a:gd name="connsiteX3" fmla="*/ 6795 w 10000"/>
                    <a:gd name="connsiteY3" fmla="*/ 4181 h 10580"/>
                    <a:gd name="connsiteX4" fmla="*/ 10000 w 10000"/>
                    <a:gd name="connsiteY4" fmla="*/ 57 h 10580"/>
                    <a:gd name="connsiteX5" fmla="*/ 10000 w 10000"/>
                    <a:gd name="connsiteY5" fmla="*/ 8895 h 10580"/>
                    <a:gd name="connsiteX6" fmla="*/ 6353 w 10000"/>
                    <a:gd name="connsiteY6" fmla="*/ 10580 h 10580"/>
                    <a:gd name="connsiteX7" fmla="*/ 4933 w 10000"/>
                    <a:gd name="connsiteY7" fmla="*/ 9139 h 10580"/>
                    <a:gd name="connsiteX8" fmla="*/ 2500 w 10000"/>
                    <a:gd name="connsiteY8" fmla="*/ 10000 h 10580"/>
                    <a:gd name="connsiteX9" fmla="*/ 884 w 10000"/>
                    <a:gd name="connsiteY9" fmla="*/ 9969 h 10580"/>
                    <a:gd name="connsiteX10" fmla="*/ 1332 w 10000"/>
                    <a:gd name="connsiteY10" fmla="*/ 5742 h 10580"/>
                    <a:gd name="connsiteX11" fmla="*/ 0 w 10000"/>
                    <a:gd name="connsiteY11" fmla="*/ 57 h 10580"/>
                    <a:gd name="connsiteX0" fmla="*/ 0 w 10000"/>
                    <a:gd name="connsiteY0" fmla="*/ 57 h 10832"/>
                    <a:gd name="connsiteX1" fmla="*/ 2214 w 10000"/>
                    <a:gd name="connsiteY1" fmla="*/ 1477 h 10832"/>
                    <a:gd name="connsiteX2" fmla="*/ 4692 w 10000"/>
                    <a:gd name="connsiteY2" fmla="*/ 1241 h 10832"/>
                    <a:gd name="connsiteX3" fmla="*/ 6795 w 10000"/>
                    <a:gd name="connsiteY3" fmla="*/ 4181 h 10832"/>
                    <a:gd name="connsiteX4" fmla="*/ 10000 w 10000"/>
                    <a:gd name="connsiteY4" fmla="*/ 57 h 10832"/>
                    <a:gd name="connsiteX5" fmla="*/ 9253 w 10000"/>
                    <a:gd name="connsiteY5" fmla="*/ 10832 h 10832"/>
                    <a:gd name="connsiteX6" fmla="*/ 6353 w 10000"/>
                    <a:gd name="connsiteY6" fmla="*/ 10580 h 10832"/>
                    <a:gd name="connsiteX7" fmla="*/ 4933 w 10000"/>
                    <a:gd name="connsiteY7" fmla="*/ 9139 h 10832"/>
                    <a:gd name="connsiteX8" fmla="*/ 2500 w 10000"/>
                    <a:gd name="connsiteY8" fmla="*/ 10000 h 10832"/>
                    <a:gd name="connsiteX9" fmla="*/ 884 w 10000"/>
                    <a:gd name="connsiteY9" fmla="*/ 9969 h 10832"/>
                    <a:gd name="connsiteX10" fmla="*/ 1332 w 10000"/>
                    <a:gd name="connsiteY10" fmla="*/ 5742 h 10832"/>
                    <a:gd name="connsiteX11" fmla="*/ 0 w 10000"/>
                    <a:gd name="connsiteY11" fmla="*/ 57 h 10832"/>
                    <a:gd name="connsiteX0" fmla="*/ 0 w 10000"/>
                    <a:gd name="connsiteY0" fmla="*/ 57 h 10832"/>
                    <a:gd name="connsiteX1" fmla="*/ 2214 w 10000"/>
                    <a:gd name="connsiteY1" fmla="*/ 1477 h 10832"/>
                    <a:gd name="connsiteX2" fmla="*/ 4692 w 10000"/>
                    <a:gd name="connsiteY2" fmla="*/ 1241 h 10832"/>
                    <a:gd name="connsiteX3" fmla="*/ 6795 w 10000"/>
                    <a:gd name="connsiteY3" fmla="*/ 4181 h 10832"/>
                    <a:gd name="connsiteX4" fmla="*/ 10000 w 10000"/>
                    <a:gd name="connsiteY4" fmla="*/ 57 h 10832"/>
                    <a:gd name="connsiteX5" fmla="*/ 9253 w 10000"/>
                    <a:gd name="connsiteY5" fmla="*/ 10832 h 10832"/>
                    <a:gd name="connsiteX6" fmla="*/ 6353 w 10000"/>
                    <a:gd name="connsiteY6" fmla="*/ 10580 h 10832"/>
                    <a:gd name="connsiteX7" fmla="*/ 4933 w 10000"/>
                    <a:gd name="connsiteY7" fmla="*/ 9139 h 10832"/>
                    <a:gd name="connsiteX8" fmla="*/ 2500 w 10000"/>
                    <a:gd name="connsiteY8" fmla="*/ 10000 h 10832"/>
                    <a:gd name="connsiteX9" fmla="*/ 884 w 10000"/>
                    <a:gd name="connsiteY9" fmla="*/ 9969 h 10832"/>
                    <a:gd name="connsiteX10" fmla="*/ 1332 w 10000"/>
                    <a:gd name="connsiteY10" fmla="*/ 5742 h 10832"/>
                    <a:gd name="connsiteX11" fmla="*/ 0 w 10000"/>
                    <a:gd name="connsiteY11" fmla="*/ 57 h 10832"/>
                    <a:gd name="connsiteX0" fmla="*/ 0 w 9253"/>
                    <a:gd name="connsiteY0" fmla="*/ 0 h 10775"/>
                    <a:gd name="connsiteX1" fmla="*/ 2214 w 9253"/>
                    <a:gd name="connsiteY1" fmla="*/ 1420 h 10775"/>
                    <a:gd name="connsiteX2" fmla="*/ 4692 w 9253"/>
                    <a:gd name="connsiteY2" fmla="*/ 1184 h 10775"/>
                    <a:gd name="connsiteX3" fmla="*/ 6795 w 9253"/>
                    <a:gd name="connsiteY3" fmla="*/ 4124 h 10775"/>
                    <a:gd name="connsiteX4" fmla="*/ 8122 w 9253"/>
                    <a:gd name="connsiteY4" fmla="*/ 6873 h 10775"/>
                    <a:gd name="connsiteX5" fmla="*/ 9253 w 9253"/>
                    <a:gd name="connsiteY5" fmla="*/ 10775 h 10775"/>
                    <a:gd name="connsiteX6" fmla="*/ 6353 w 9253"/>
                    <a:gd name="connsiteY6" fmla="*/ 10523 h 10775"/>
                    <a:gd name="connsiteX7" fmla="*/ 4933 w 9253"/>
                    <a:gd name="connsiteY7" fmla="*/ 9082 h 10775"/>
                    <a:gd name="connsiteX8" fmla="*/ 2500 w 9253"/>
                    <a:gd name="connsiteY8" fmla="*/ 9943 h 10775"/>
                    <a:gd name="connsiteX9" fmla="*/ 884 w 9253"/>
                    <a:gd name="connsiteY9" fmla="*/ 9912 h 10775"/>
                    <a:gd name="connsiteX10" fmla="*/ 1332 w 9253"/>
                    <a:gd name="connsiteY10" fmla="*/ 5685 h 10775"/>
                    <a:gd name="connsiteX11" fmla="*/ 0 w 9253"/>
                    <a:gd name="connsiteY11" fmla="*/ 0 h 10775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44 w 10000"/>
                    <a:gd name="connsiteY3" fmla="*/ 3827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44 w 10000"/>
                    <a:gd name="connsiteY3" fmla="*/ 3827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76 w 10000"/>
                    <a:gd name="connsiteY3" fmla="*/ 300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56 w 10000"/>
                    <a:gd name="connsiteY3" fmla="*/ 2673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56 w 10000"/>
                    <a:gd name="connsiteY3" fmla="*/ 2673 h 10000"/>
                    <a:gd name="connsiteX4" fmla="*/ 7322 w 10000"/>
                    <a:gd name="connsiteY4" fmla="*/ 4065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56 w 10000"/>
                    <a:gd name="connsiteY3" fmla="*/ 2673 h 10000"/>
                    <a:gd name="connsiteX4" fmla="*/ 7322 w 10000"/>
                    <a:gd name="connsiteY4" fmla="*/ 4065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8778"/>
                    <a:gd name="connsiteY0" fmla="*/ 0 h 9814"/>
                    <a:gd name="connsiteX1" fmla="*/ 2393 w 8778"/>
                    <a:gd name="connsiteY1" fmla="*/ 1318 h 9814"/>
                    <a:gd name="connsiteX2" fmla="*/ 5071 w 8778"/>
                    <a:gd name="connsiteY2" fmla="*/ 1099 h 9814"/>
                    <a:gd name="connsiteX3" fmla="*/ 7322 w 8778"/>
                    <a:gd name="connsiteY3" fmla="*/ 4065 h 9814"/>
                    <a:gd name="connsiteX4" fmla="*/ 8778 w 8778"/>
                    <a:gd name="connsiteY4" fmla="*/ 6379 h 9814"/>
                    <a:gd name="connsiteX5" fmla="*/ 6866 w 8778"/>
                    <a:gd name="connsiteY5" fmla="*/ 9766 h 9814"/>
                    <a:gd name="connsiteX6" fmla="*/ 5331 w 8778"/>
                    <a:gd name="connsiteY6" fmla="*/ 8429 h 9814"/>
                    <a:gd name="connsiteX7" fmla="*/ 2702 w 8778"/>
                    <a:gd name="connsiteY7" fmla="*/ 9228 h 9814"/>
                    <a:gd name="connsiteX8" fmla="*/ 955 w 8778"/>
                    <a:gd name="connsiteY8" fmla="*/ 9199 h 9814"/>
                    <a:gd name="connsiteX9" fmla="*/ 1440 w 8778"/>
                    <a:gd name="connsiteY9" fmla="*/ 5276 h 9814"/>
                    <a:gd name="connsiteX10" fmla="*/ 0 w 8778"/>
                    <a:gd name="connsiteY10" fmla="*/ 0 h 9814"/>
                    <a:gd name="connsiteX0" fmla="*/ 0 w 8457"/>
                    <a:gd name="connsiteY0" fmla="*/ 0 h 10114"/>
                    <a:gd name="connsiteX1" fmla="*/ 2726 w 8457"/>
                    <a:gd name="connsiteY1" fmla="*/ 1343 h 10114"/>
                    <a:gd name="connsiteX2" fmla="*/ 5777 w 8457"/>
                    <a:gd name="connsiteY2" fmla="*/ 1120 h 10114"/>
                    <a:gd name="connsiteX3" fmla="*/ 8341 w 8457"/>
                    <a:gd name="connsiteY3" fmla="*/ 4142 h 10114"/>
                    <a:gd name="connsiteX4" fmla="*/ 7822 w 8457"/>
                    <a:gd name="connsiteY4" fmla="*/ 9951 h 10114"/>
                    <a:gd name="connsiteX5" fmla="*/ 6073 w 8457"/>
                    <a:gd name="connsiteY5" fmla="*/ 8589 h 10114"/>
                    <a:gd name="connsiteX6" fmla="*/ 3078 w 8457"/>
                    <a:gd name="connsiteY6" fmla="*/ 9403 h 10114"/>
                    <a:gd name="connsiteX7" fmla="*/ 1088 w 8457"/>
                    <a:gd name="connsiteY7" fmla="*/ 9373 h 10114"/>
                    <a:gd name="connsiteX8" fmla="*/ 1640 w 8457"/>
                    <a:gd name="connsiteY8" fmla="*/ 5376 h 10114"/>
                    <a:gd name="connsiteX9" fmla="*/ 0 w 8457"/>
                    <a:gd name="connsiteY9" fmla="*/ 0 h 10114"/>
                    <a:gd name="connsiteX0" fmla="*/ 0 w 9251"/>
                    <a:gd name="connsiteY0" fmla="*/ 0 h 10180"/>
                    <a:gd name="connsiteX1" fmla="*/ 3223 w 9251"/>
                    <a:gd name="connsiteY1" fmla="*/ 1328 h 10180"/>
                    <a:gd name="connsiteX2" fmla="*/ 6831 w 9251"/>
                    <a:gd name="connsiteY2" fmla="*/ 1107 h 10180"/>
                    <a:gd name="connsiteX3" fmla="*/ 9249 w 9251"/>
                    <a:gd name="connsiteY3" fmla="*/ 9839 h 10180"/>
                    <a:gd name="connsiteX4" fmla="*/ 7181 w 9251"/>
                    <a:gd name="connsiteY4" fmla="*/ 8492 h 10180"/>
                    <a:gd name="connsiteX5" fmla="*/ 3640 w 9251"/>
                    <a:gd name="connsiteY5" fmla="*/ 9297 h 10180"/>
                    <a:gd name="connsiteX6" fmla="*/ 1287 w 9251"/>
                    <a:gd name="connsiteY6" fmla="*/ 9267 h 10180"/>
                    <a:gd name="connsiteX7" fmla="*/ 1939 w 9251"/>
                    <a:gd name="connsiteY7" fmla="*/ 5315 h 10180"/>
                    <a:gd name="connsiteX8" fmla="*/ 0 w 9251"/>
                    <a:gd name="connsiteY8" fmla="*/ 0 h 10180"/>
                    <a:gd name="connsiteX0" fmla="*/ 0 w 8297"/>
                    <a:gd name="connsiteY0" fmla="*/ 0 h 9133"/>
                    <a:gd name="connsiteX1" fmla="*/ 3484 w 8297"/>
                    <a:gd name="connsiteY1" fmla="*/ 1305 h 9133"/>
                    <a:gd name="connsiteX2" fmla="*/ 7384 w 8297"/>
                    <a:gd name="connsiteY2" fmla="*/ 1087 h 9133"/>
                    <a:gd name="connsiteX3" fmla="*/ 8228 w 8297"/>
                    <a:gd name="connsiteY3" fmla="*/ 8239 h 9133"/>
                    <a:gd name="connsiteX4" fmla="*/ 7762 w 8297"/>
                    <a:gd name="connsiteY4" fmla="*/ 8342 h 9133"/>
                    <a:gd name="connsiteX5" fmla="*/ 3935 w 8297"/>
                    <a:gd name="connsiteY5" fmla="*/ 9133 h 9133"/>
                    <a:gd name="connsiteX6" fmla="*/ 1391 w 8297"/>
                    <a:gd name="connsiteY6" fmla="*/ 9103 h 9133"/>
                    <a:gd name="connsiteX7" fmla="*/ 2096 w 8297"/>
                    <a:gd name="connsiteY7" fmla="*/ 5221 h 9133"/>
                    <a:gd name="connsiteX8" fmla="*/ 0 w 8297"/>
                    <a:gd name="connsiteY8" fmla="*/ 0 h 9133"/>
                    <a:gd name="connsiteX0" fmla="*/ 0 w 10054"/>
                    <a:gd name="connsiteY0" fmla="*/ 0 h 10000"/>
                    <a:gd name="connsiteX1" fmla="*/ 4199 w 10054"/>
                    <a:gd name="connsiteY1" fmla="*/ 1429 h 10000"/>
                    <a:gd name="connsiteX2" fmla="*/ 8155 w 10054"/>
                    <a:gd name="connsiteY2" fmla="*/ 1296 h 10000"/>
                    <a:gd name="connsiteX3" fmla="*/ 9917 w 10054"/>
                    <a:gd name="connsiteY3" fmla="*/ 9021 h 10000"/>
                    <a:gd name="connsiteX4" fmla="*/ 9355 w 10054"/>
                    <a:gd name="connsiteY4" fmla="*/ 9134 h 10000"/>
                    <a:gd name="connsiteX5" fmla="*/ 4743 w 10054"/>
                    <a:gd name="connsiteY5" fmla="*/ 10000 h 10000"/>
                    <a:gd name="connsiteX6" fmla="*/ 1677 w 10054"/>
                    <a:gd name="connsiteY6" fmla="*/ 9967 h 10000"/>
                    <a:gd name="connsiteX7" fmla="*/ 2526 w 10054"/>
                    <a:gd name="connsiteY7" fmla="*/ 5717 h 10000"/>
                    <a:gd name="connsiteX8" fmla="*/ 0 w 10054"/>
                    <a:gd name="connsiteY8" fmla="*/ 0 h 10000"/>
                    <a:gd name="connsiteX0" fmla="*/ 0 w 10054"/>
                    <a:gd name="connsiteY0" fmla="*/ 0 h 10000"/>
                    <a:gd name="connsiteX1" fmla="*/ 4199 w 10054"/>
                    <a:gd name="connsiteY1" fmla="*/ 1429 h 10000"/>
                    <a:gd name="connsiteX2" fmla="*/ 8155 w 10054"/>
                    <a:gd name="connsiteY2" fmla="*/ 1296 h 10000"/>
                    <a:gd name="connsiteX3" fmla="*/ 9917 w 10054"/>
                    <a:gd name="connsiteY3" fmla="*/ 9021 h 10000"/>
                    <a:gd name="connsiteX4" fmla="*/ 9355 w 10054"/>
                    <a:gd name="connsiteY4" fmla="*/ 9134 h 10000"/>
                    <a:gd name="connsiteX5" fmla="*/ 4743 w 10054"/>
                    <a:gd name="connsiteY5" fmla="*/ 10000 h 10000"/>
                    <a:gd name="connsiteX6" fmla="*/ 1677 w 10054"/>
                    <a:gd name="connsiteY6" fmla="*/ 9967 h 10000"/>
                    <a:gd name="connsiteX7" fmla="*/ 2526 w 10054"/>
                    <a:gd name="connsiteY7" fmla="*/ 5717 h 10000"/>
                    <a:gd name="connsiteX8" fmla="*/ 0 w 10054"/>
                    <a:gd name="connsiteY8" fmla="*/ 0 h 10000"/>
                    <a:gd name="connsiteX0" fmla="*/ 0 w 10076"/>
                    <a:gd name="connsiteY0" fmla="*/ 0 h 10000"/>
                    <a:gd name="connsiteX1" fmla="*/ 4199 w 10076"/>
                    <a:gd name="connsiteY1" fmla="*/ 1429 h 10000"/>
                    <a:gd name="connsiteX2" fmla="*/ 8155 w 10076"/>
                    <a:gd name="connsiteY2" fmla="*/ 1296 h 10000"/>
                    <a:gd name="connsiteX3" fmla="*/ 7854 w 10076"/>
                    <a:gd name="connsiteY3" fmla="*/ 4963 h 10000"/>
                    <a:gd name="connsiteX4" fmla="*/ 9917 w 10076"/>
                    <a:gd name="connsiteY4" fmla="*/ 9021 h 10000"/>
                    <a:gd name="connsiteX5" fmla="*/ 9355 w 10076"/>
                    <a:gd name="connsiteY5" fmla="*/ 9134 h 10000"/>
                    <a:gd name="connsiteX6" fmla="*/ 4743 w 10076"/>
                    <a:gd name="connsiteY6" fmla="*/ 10000 h 10000"/>
                    <a:gd name="connsiteX7" fmla="*/ 1677 w 10076"/>
                    <a:gd name="connsiteY7" fmla="*/ 9967 h 10000"/>
                    <a:gd name="connsiteX8" fmla="*/ 2526 w 10076"/>
                    <a:gd name="connsiteY8" fmla="*/ 5717 h 10000"/>
                    <a:gd name="connsiteX9" fmla="*/ 0 w 10076"/>
                    <a:gd name="connsiteY9" fmla="*/ 0 h 10000"/>
                    <a:gd name="connsiteX0" fmla="*/ 0 w 10076"/>
                    <a:gd name="connsiteY0" fmla="*/ 0 h 10000"/>
                    <a:gd name="connsiteX1" fmla="*/ 4199 w 10076"/>
                    <a:gd name="connsiteY1" fmla="*/ 1429 h 10000"/>
                    <a:gd name="connsiteX2" fmla="*/ 8155 w 10076"/>
                    <a:gd name="connsiteY2" fmla="*/ 1296 h 10000"/>
                    <a:gd name="connsiteX3" fmla="*/ 7854 w 10076"/>
                    <a:gd name="connsiteY3" fmla="*/ 4963 h 10000"/>
                    <a:gd name="connsiteX4" fmla="*/ 9917 w 10076"/>
                    <a:gd name="connsiteY4" fmla="*/ 9021 h 10000"/>
                    <a:gd name="connsiteX5" fmla="*/ 9355 w 10076"/>
                    <a:gd name="connsiteY5" fmla="*/ 9134 h 10000"/>
                    <a:gd name="connsiteX6" fmla="*/ 4743 w 10076"/>
                    <a:gd name="connsiteY6" fmla="*/ 10000 h 10000"/>
                    <a:gd name="connsiteX7" fmla="*/ 1677 w 10076"/>
                    <a:gd name="connsiteY7" fmla="*/ 9967 h 10000"/>
                    <a:gd name="connsiteX8" fmla="*/ 2526 w 10076"/>
                    <a:gd name="connsiteY8" fmla="*/ 5717 h 10000"/>
                    <a:gd name="connsiteX9" fmla="*/ 0 w 10076"/>
                    <a:gd name="connsiteY9" fmla="*/ 0 h 10000"/>
                    <a:gd name="connsiteX0" fmla="*/ 0 w 10076"/>
                    <a:gd name="connsiteY0" fmla="*/ 0 h 10000"/>
                    <a:gd name="connsiteX1" fmla="*/ 4199 w 10076"/>
                    <a:gd name="connsiteY1" fmla="*/ 1429 h 10000"/>
                    <a:gd name="connsiteX2" fmla="*/ 7942 w 10076"/>
                    <a:gd name="connsiteY2" fmla="*/ 1015 h 10000"/>
                    <a:gd name="connsiteX3" fmla="*/ 7854 w 10076"/>
                    <a:gd name="connsiteY3" fmla="*/ 4963 h 10000"/>
                    <a:gd name="connsiteX4" fmla="*/ 9917 w 10076"/>
                    <a:gd name="connsiteY4" fmla="*/ 9021 h 10000"/>
                    <a:gd name="connsiteX5" fmla="*/ 9355 w 10076"/>
                    <a:gd name="connsiteY5" fmla="*/ 9134 h 10000"/>
                    <a:gd name="connsiteX6" fmla="*/ 4743 w 10076"/>
                    <a:gd name="connsiteY6" fmla="*/ 10000 h 10000"/>
                    <a:gd name="connsiteX7" fmla="*/ 1677 w 10076"/>
                    <a:gd name="connsiteY7" fmla="*/ 9967 h 10000"/>
                    <a:gd name="connsiteX8" fmla="*/ 2526 w 10076"/>
                    <a:gd name="connsiteY8" fmla="*/ 5717 h 10000"/>
                    <a:gd name="connsiteX9" fmla="*/ 0 w 10076"/>
                    <a:gd name="connsiteY9" fmla="*/ 0 h 10000"/>
                    <a:gd name="connsiteX0" fmla="*/ 0 w 10060"/>
                    <a:gd name="connsiteY0" fmla="*/ 0 h 9967"/>
                    <a:gd name="connsiteX1" fmla="*/ 4199 w 10060"/>
                    <a:gd name="connsiteY1" fmla="*/ 1429 h 9967"/>
                    <a:gd name="connsiteX2" fmla="*/ 7942 w 10060"/>
                    <a:gd name="connsiteY2" fmla="*/ 1015 h 9967"/>
                    <a:gd name="connsiteX3" fmla="*/ 7854 w 10060"/>
                    <a:gd name="connsiteY3" fmla="*/ 4963 h 9967"/>
                    <a:gd name="connsiteX4" fmla="*/ 9917 w 10060"/>
                    <a:gd name="connsiteY4" fmla="*/ 9021 h 9967"/>
                    <a:gd name="connsiteX5" fmla="*/ 9355 w 10060"/>
                    <a:gd name="connsiteY5" fmla="*/ 9134 h 9967"/>
                    <a:gd name="connsiteX6" fmla="*/ 5119 w 10060"/>
                    <a:gd name="connsiteY6" fmla="*/ 9447 h 9967"/>
                    <a:gd name="connsiteX7" fmla="*/ 1677 w 10060"/>
                    <a:gd name="connsiteY7" fmla="*/ 9967 h 9967"/>
                    <a:gd name="connsiteX8" fmla="*/ 2526 w 10060"/>
                    <a:gd name="connsiteY8" fmla="*/ 5717 h 9967"/>
                    <a:gd name="connsiteX9" fmla="*/ 0 w 10060"/>
                    <a:gd name="connsiteY9" fmla="*/ 0 h 9967"/>
                    <a:gd name="connsiteX0" fmla="*/ 0 w 9883"/>
                    <a:gd name="connsiteY0" fmla="*/ 0 h 10000"/>
                    <a:gd name="connsiteX1" fmla="*/ 4174 w 9883"/>
                    <a:gd name="connsiteY1" fmla="*/ 1434 h 10000"/>
                    <a:gd name="connsiteX2" fmla="*/ 7895 w 9883"/>
                    <a:gd name="connsiteY2" fmla="*/ 1018 h 10000"/>
                    <a:gd name="connsiteX3" fmla="*/ 7807 w 9883"/>
                    <a:gd name="connsiteY3" fmla="*/ 4979 h 10000"/>
                    <a:gd name="connsiteX4" fmla="*/ 9858 w 9883"/>
                    <a:gd name="connsiteY4" fmla="*/ 9051 h 10000"/>
                    <a:gd name="connsiteX5" fmla="*/ 8692 w 9883"/>
                    <a:gd name="connsiteY5" fmla="*/ 8860 h 10000"/>
                    <a:gd name="connsiteX6" fmla="*/ 5088 w 9883"/>
                    <a:gd name="connsiteY6" fmla="*/ 9478 h 10000"/>
                    <a:gd name="connsiteX7" fmla="*/ 1667 w 9883"/>
                    <a:gd name="connsiteY7" fmla="*/ 10000 h 10000"/>
                    <a:gd name="connsiteX8" fmla="*/ 2511 w 9883"/>
                    <a:gd name="connsiteY8" fmla="*/ 5736 h 10000"/>
                    <a:gd name="connsiteX9" fmla="*/ 0 w 9883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7988 w 10000"/>
                    <a:gd name="connsiteY2" fmla="*/ 1018 h 10000"/>
                    <a:gd name="connsiteX3" fmla="*/ 7899 w 10000"/>
                    <a:gd name="connsiteY3" fmla="*/ 4979 h 10000"/>
                    <a:gd name="connsiteX4" fmla="*/ 9975 w 10000"/>
                    <a:gd name="connsiteY4" fmla="*/ 9051 h 10000"/>
                    <a:gd name="connsiteX5" fmla="*/ 8795 w 10000"/>
                    <a:gd name="connsiteY5" fmla="*/ 8860 h 10000"/>
                    <a:gd name="connsiteX6" fmla="*/ 5148 w 10000"/>
                    <a:gd name="connsiteY6" fmla="*/ 9478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9999"/>
                    <a:gd name="connsiteY0" fmla="*/ 0 h 10000"/>
                    <a:gd name="connsiteX1" fmla="*/ 4223 w 9999"/>
                    <a:gd name="connsiteY1" fmla="*/ 1434 h 10000"/>
                    <a:gd name="connsiteX2" fmla="*/ 7988 w 9999"/>
                    <a:gd name="connsiteY2" fmla="*/ 1018 h 10000"/>
                    <a:gd name="connsiteX3" fmla="*/ 7899 w 9999"/>
                    <a:gd name="connsiteY3" fmla="*/ 4979 h 10000"/>
                    <a:gd name="connsiteX4" fmla="*/ 9975 w 9999"/>
                    <a:gd name="connsiteY4" fmla="*/ 9051 h 10000"/>
                    <a:gd name="connsiteX5" fmla="*/ 8795 w 9999"/>
                    <a:gd name="connsiteY5" fmla="*/ 8860 h 10000"/>
                    <a:gd name="connsiteX6" fmla="*/ 5213 w 9999"/>
                    <a:gd name="connsiteY6" fmla="*/ 9774 h 10000"/>
                    <a:gd name="connsiteX7" fmla="*/ 1687 w 9999"/>
                    <a:gd name="connsiteY7" fmla="*/ 10000 h 10000"/>
                    <a:gd name="connsiteX8" fmla="*/ 2541 w 9999"/>
                    <a:gd name="connsiteY8" fmla="*/ 5736 h 10000"/>
                    <a:gd name="connsiteX9" fmla="*/ 0 w 9999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7989 w 10000"/>
                    <a:gd name="connsiteY2" fmla="*/ 1018 h 10000"/>
                    <a:gd name="connsiteX3" fmla="*/ 7900 w 10000"/>
                    <a:gd name="connsiteY3" fmla="*/ 4979 h 10000"/>
                    <a:gd name="connsiteX4" fmla="*/ 9976 w 10000"/>
                    <a:gd name="connsiteY4" fmla="*/ 9051 h 10000"/>
                    <a:gd name="connsiteX5" fmla="*/ 8796 w 10000"/>
                    <a:gd name="connsiteY5" fmla="*/ 8860 h 10000"/>
                    <a:gd name="connsiteX6" fmla="*/ 5214 w 10000"/>
                    <a:gd name="connsiteY6" fmla="*/ 9774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6253 w 10000"/>
                    <a:gd name="connsiteY2" fmla="*/ 1339 h 10000"/>
                    <a:gd name="connsiteX3" fmla="*/ 7900 w 10000"/>
                    <a:gd name="connsiteY3" fmla="*/ 4979 h 10000"/>
                    <a:gd name="connsiteX4" fmla="*/ 9976 w 10000"/>
                    <a:gd name="connsiteY4" fmla="*/ 9051 h 10000"/>
                    <a:gd name="connsiteX5" fmla="*/ 8796 w 10000"/>
                    <a:gd name="connsiteY5" fmla="*/ 8860 h 10000"/>
                    <a:gd name="connsiteX6" fmla="*/ 5214 w 10000"/>
                    <a:gd name="connsiteY6" fmla="*/ 9774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6341 w 10000"/>
                    <a:gd name="connsiteY2" fmla="*/ 1244 h 10000"/>
                    <a:gd name="connsiteX3" fmla="*/ 7900 w 10000"/>
                    <a:gd name="connsiteY3" fmla="*/ 4979 h 10000"/>
                    <a:gd name="connsiteX4" fmla="*/ 9976 w 10000"/>
                    <a:gd name="connsiteY4" fmla="*/ 9051 h 10000"/>
                    <a:gd name="connsiteX5" fmla="*/ 8796 w 10000"/>
                    <a:gd name="connsiteY5" fmla="*/ 8860 h 10000"/>
                    <a:gd name="connsiteX6" fmla="*/ 5214 w 10000"/>
                    <a:gd name="connsiteY6" fmla="*/ 9774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10054"/>
                    <a:gd name="connsiteY0" fmla="*/ 0 h 10000"/>
                    <a:gd name="connsiteX1" fmla="*/ 4223 w 10054"/>
                    <a:gd name="connsiteY1" fmla="*/ 1434 h 10000"/>
                    <a:gd name="connsiteX2" fmla="*/ 6341 w 10054"/>
                    <a:gd name="connsiteY2" fmla="*/ 1244 h 10000"/>
                    <a:gd name="connsiteX3" fmla="*/ 6889 w 10054"/>
                    <a:gd name="connsiteY3" fmla="*/ 5119 h 10000"/>
                    <a:gd name="connsiteX4" fmla="*/ 9976 w 10054"/>
                    <a:gd name="connsiteY4" fmla="*/ 9051 h 10000"/>
                    <a:gd name="connsiteX5" fmla="*/ 8796 w 10054"/>
                    <a:gd name="connsiteY5" fmla="*/ 8860 h 10000"/>
                    <a:gd name="connsiteX6" fmla="*/ 5214 w 10054"/>
                    <a:gd name="connsiteY6" fmla="*/ 9774 h 10000"/>
                    <a:gd name="connsiteX7" fmla="*/ 1687 w 10054"/>
                    <a:gd name="connsiteY7" fmla="*/ 10000 h 10000"/>
                    <a:gd name="connsiteX8" fmla="*/ 2541 w 10054"/>
                    <a:gd name="connsiteY8" fmla="*/ 5736 h 10000"/>
                    <a:gd name="connsiteX9" fmla="*/ 0 w 10054"/>
                    <a:gd name="connsiteY9" fmla="*/ 0 h 10000"/>
                    <a:gd name="connsiteX0" fmla="*/ 0 w 10054"/>
                    <a:gd name="connsiteY0" fmla="*/ 0 h 9774"/>
                    <a:gd name="connsiteX1" fmla="*/ 4223 w 10054"/>
                    <a:gd name="connsiteY1" fmla="*/ 1434 h 9774"/>
                    <a:gd name="connsiteX2" fmla="*/ 6341 w 10054"/>
                    <a:gd name="connsiteY2" fmla="*/ 1244 h 9774"/>
                    <a:gd name="connsiteX3" fmla="*/ 6889 w 10054"/>
                    <a:gd name="connsiteY3" fmla="*/ 5119 h 9774"/>
                    <a:gd name="connsiteX4" fmla="*/ 9976 w 10054"/>
                    <a:gd name="connsiteY4" fmla="*/ 9051 h 9774"/>
                    <a:gd name="connsiteX5" fmla="*/ 8796 w 10054"/>
                    <a:gd name="connsiteY5" fmla="*/ 8860 h 9774"/>
                    <a:gd name="connsiteX6" fmla="*/ 5214 w 10054"/>
                    <a:gd name="connsiteY6" fmla="*/ 9774 h 9774"/>
                    <a:gd name="connsiteX7" fmla="*/ 1952 w 10054"/>
                    <a:gd name="connsiteY7" fmla="*/ 9334 h 9774"/>
                    <a:gd name="connsiteX8" fmla="*/ 2541 w 10054"/>
                    <a:gd name="connsiteY8" fmla="*/ 5736 h 9774"/>
                    <a:gd name="connsiteX9" fmla="*/ 0 w 10054"/>
                    <a:gd name="connsiteY9" fmla="*/ 0 h 9774"/>
                    <a:gd name="connsiteX0" fmla="*/ 0 w 9999"/>
                    <a:gd name="connsiteY0" fmla="*/ 0 h 10000"/>
                    <a:gd name="connsiteX1" fmla="*/ 4200 w 9999"/>
                    <a:gd name="connsiteY1" fmla="*/ 1467 h 10000"/>
                    <a:gd name="connsiteX2" fmla="*/ 6300 w 9999"/>
                    <a:gd name="connsiteY2" fmla="*/ 1763 h 10000"/>
                    <a:gd name="connsiteX3" fmla="*/ 6852 w 9999"/>
                    <a:gd name="connsiteY3" fmla="*/ 5237 h 10000"/>
                    <a:gd name="connsiteX4" fmla="*/ 9922 w 9999"/>
                    <a:gd name="connsiteY4" fmla="*/ 9260 h 10000"/>
                    <a:gd name="connsiteX5" fmla="*/ 8749 w 9999"/>
                    <a:gd name="connsiteY5" fmla="*/ 9065 h 10000"/>
                    <a:gd name="connsiteX6" fmla="*/ 5186 w 9999"/>
                    <a:gd name="connsiteY6" fmla="*/ 10000 h 10000"/>
                    <a:gd name="connsiteX7" fmla="*/ 1942 w 9999"/>
                    <a:gd name="connsiteY7" fmla="*/ 9550 h 10000"/>
                    <a:gd name="connsiteX8" fmla="*/ 2527 w 9999"/>
                    <a:gd name="connsiteY8" fmla="*/ 5869 h 10000"/>
                    <a:gd name="connsiteX9" fmla="*/ 0 w 9999"/>
                    <a:gd name="connsiteY9" fmla="*/ 0 h 10000"/>
                    <a:gd name="connsiteX0" fmla="*/ 0 w 9998"/>
                    <a:gd name="connsiteY0" fmla="*/ 0 h 10000"/>
                    <a:gd name="connsiteX1" fmla="*/ 4200 w 9998"/>
                    <a:gd name="connsiteY1" fmla="*/ 1467 h 10000"/>
                    <a:gd name="connsiteX2" fmla="*/ 6301 w 9998"/>
                    <a:gd name="connsiteY2" fmla="*/ 1763 h 10000"/>
                    <a:gd name="connsiteX3" fmla="*/ 6885 w 9998"/>
                    <a:gd name="connsiteY3" fmla="*/ 5242 h 10000"/>
                    <a:gd name="connsiteX4" fmla="*/ 9923 w 9998"/>
                    <a:gd name="connsiteY4" fmla="*/ 9260 h 10000"/>
                    <a:gd name="connsiteX5" fmla="*/ 8750 w 9998"/>
                    <a:gd name="connsiteY5" fmla="*/ 9065 h 10000"/>
                    <a:gd name="connsiteX6" fmla="*/ 5187 w 9998"/>
                    <a:gd name="connsiteY6" fmla="*/ 10000 h 10000"/>
                    <a:gd name="connsiteX7" fmla="*/ 1942 w 9998"/>
                    <a:gd name="connsiteY7" fmla="*/ 9550 h 10000"/>
                    <a:gd name="connsiteX8" fmla="*/ 2527 w 9998"/>
                    <a:gd name="connsiteY8" fmla="*/ 5869 h 10000"/>
                    <a:gd name="connsiteX9" fmla="*/ 0 w 9998"/>
                    <a:gd name="connsiteY9" fmla="*/ 0 h 10000"/>
                    <a:gd name="connsiteX0" fmla="*/ 0 w 10000"/>
                    <a:gd name="connsiteY0" fmla="*/ 0 h 10512"/>
                    <a:gd name="connsiteX1" fmla="*/ 4201 w 10000"/>
                    <a:gd name="connsiteY1" fmla="*/ 1467 h 10512"/>
                    <a:gd name="connsiteX2" fmla="*/ 6302 w 10000"/>
                    <a:gd name="connsiteY2" fmla="*/ 1763 h 10512"/>
                    <a:gd name="connsiteX3" fmla="*/ 6886 w 10000"/>
                    <a:gd name="connsiteY3" fmla="*/ 5242 h 10512"/>
                    <a:gd name="connsiteX4" fmla="*/ 9925 w 10000"/>
                    <a:gd name="connsiteY4" fmla="*/ 9260 h 10512"/>
                    <a:gd name="connsiteX5" fmla="*/ 8752 w 10000"/>
                    <a:gd name="connsiteY5" fmla="*/ 9065 h 10512"/>
                    <a:gd name="connsiteX6" fmla="*/ 5188 w 10000"/>
                    <a:gd name="connsiteY6" fmla="*/ 10000 h 10512"/>
                    <a:gd name="connsiteX7" fmla="*/ 1997 w 10000"/>
                    <a:gd name="connsiteY7" fmla="*/ 10512 h 10512"/>
                    <a:gd name="connsiteX8" fmla="*/ 2528 w 10000"/>
                    <a:gd name="connsiteY8" fmla="*/ 5869 h 10512"/>
                    <a:gd name="connsiteX9" fmla="*/ 0 w 10000"/>
                    <a:gd name="connsiteY9" fmla="*/ 0 h 10512"/>
                    <a:gd name="connsiteX0" fmla="*/ 0 w 10000"/>
                    <a:gd name="connsiteY0" fmla="*/ 0 h 10512"/>
                    <a:gd name="connsiteX1" fmla="*/ 4201 w 10000"/>
                    <a:gd name="connsiteY1" fmla="*/ 1467 h 10512"/>
                    <a:gd name="connsiteX2" fmla="*/ 6302 w 10000"/>
                    <a:gd name="connsiteY2" fmla="*/ 1763 h 10512"/>
                    <a:gd name="connsiteX3" fmla="*/ 6886 w 10000"/>
                    <a:gd name="connsiteY3" fmla="*/ 5242 h 10512"/>
                    <a:gd name="connsiteX4" fmla="*/ 9925 w 10000"/>
                    <a:gd name="connsiteY4" fmla="*/ 9260 h 10512"/>
                    <a:gd name="connsiteX5" fmla="*/ 8752 w 10000"/>
                    <a:gd name="connsiteY5" fmla="*/ 9065 h 10512"/>
                    <a:gd name="connsiteX6" fmla="*/ 5246 w 10000"/>
                    <a:gd name="connsiteY6" fmla="*/ 10431 h 10512"/>
                    <a:gd name="connsiteX7" fmla="*/ 1997 w 10000"/>
                    <a:gd name="connsiteY7" fmla="*/ 10512 h 10512"/>
                    <a:gd name="connsiteX8" fmla="*/ 2528 w 10000"/>
                    <a:gd name="connsiteY8" fmla="*/ 5869 h 10512"/>
                    <a:gd name="connsiteX9" fmla="*/ 0 w 10000"/>
                    <a:gd name="connsiteY9" fmla="*/ 0 h 10512"/>
                    <a:gd name="connsiteX0" fmla="*/ 0 w 10000"/>
                    <a:gd name="connsiteY0" fmla="*/ 0 h 10512"/>
                    <a:gd name="connsiteX1" fmla="*/ 4201 w 10000"/>
                    <a:gd name="connsiteY1" fmla="*/ 1467 h 10512"/>
                    <a:gd name="connsiteX2" fmla="*/ 6302 w 10000"/>
                    <a:gd name="connsiteY2" fmla="*/ 1763 h 10512"/>
                    <a:gd name="connsiteX3" fmla="*/ 6886 w 10000"/>
                    <a:gd name="connsiteY3" fmla="*/ 5242 h 10512"/>
                    <a:gd name="connsiteX4" fmla="*/ 9925 w 10000"/>
                    <a:gd name="connsiteY4" fmla="*/ 9260 h 10512"/>
                    <a:gd name="connsiteX5" fmla="*/ 8752 w 10000"/>
                    <a:gd name="connsiteY5" fmla="*/ 9065 h 10512"/>
                    <a:gd name="connsiteX6" fmla="*/ 5246 w 10000"/>
                    <a:gd name="connsiteY6" fmla="*/ 10431 h 10512"/>
                    <a:gd name="connsiteX7" fmla="*/ 1997 w 10000"/>
                    <a:gd name="connsiteY7" fmla="*/ 10512 h 10512"/>
                    <a:gd name="connsiteX8" fmla="*/ 2528 w 10000"/>
                    <a:gd name="connsiteY8" fmla="*/ 5869 h 10512"/>
                    <a:gd name="connsiteX9" fmla="*/ 0 w 10000"/>
                    <a:gd name="connsiteY9" fmla="*/ 0 h 10512"/>
                    <a:gd name="connsiteX0" fmla="*/ 0 w 10061"/>
                    <a:gd name="connsiteY0" fmla="*/ 0 h 10512"/>
                    <a:gd name="connsiteX1" fmla="*/ 4201 w 10061"/>
                    <a:gd name="connsiteY1" fmla="*/ 1467 h 10512"/>
                    <a:gd name="connsiteX2" fmla="*/ 6302 w 10061"/>
                    <a:gd name="connsiteY2" fmla="*/ 1763 h 10512"/>
                    <a:gd name="connsiteX3" fmla="*/ 6886 w 10061"/>
                    <a:gd name="connsiteY3" fmla="*/ 5242 h 10512"/>
                    <a:gd name="connsiteX4" fmla="*/ 9925 w 10061"/>
                    <a:gd name="connsiteY4" fmla="*/ 9260 h 10512"/>
                    <a:gd name="connsiteX5" fmla="*/ 8752 w 10061"/>
                    <a:gd name="connsiteY5" fmla="*/ 9065 h 10512"/>
                    <a:gd name="connsiteX6" fmla="*/ 5246 w 10061"/>
                    <a:gd name="connsiteY6" fmla="*/ 10431 h 10512"/>
                    <a:gd name="connsiteX7" fmla="*/ 1997 w 10061"/>
                    <a:gd name="connsiteY7" fmla="*/ 10512 h 10512"/>
                    <a:gd name="connsiteX8" fmla="*/ 2528 w 10061"/>
                    <a:gd name="connsiteY8" fmla="*/ 5869 h 10512"/>
                    <a:gd name="connsiteX9" fmla="*/ 0 w 10061"/>
                    <a:gd name="connsiteY9" fmla="*/ 0 h 10512"/>
                    <a:gd name="connsiteX0" fmla="*/ 0 w 10056"/>
                    <a:gd name="connsiteY0" fmla="*/ 0 h 10512"/>
                    <a:gd name="connsiteX1" fmla="*/ 4201 w 10056"/>
                    <a:gd name="connsiteY1" fmla="*/ 1467 h 10512"/>
                    <a:gd name="connsiteX2" fmla="*/ 6302 w 10056"/>
                    <a:gd name="connsiteY2" fmla="*/ 1763 h 10512"/>
                    <a:gd name="connsiteX3" fmla="*/ 6886 w 10056"/>
                    <a:gd name="connsiteY3" fmla="*/ 5242 h 10512"/>
                    <a:gd name="connsiteX4" fmla="*/ 9925 w 10056"/>
                    <a:gd name="connsiteY4" fmla="*/ 9260 h 10512"/>
                    <a:gd name="connsiteX5" fmla="*/ 8731 w 10056"/>
                    <a:gd name="connsiteY5" fmla="*/ 9275 h 10512"/>
                    <a:gd name="connsiteX6" fmla="*/ 5246 w 10056"/>
                    <a:gd name="connsiteY6" fmla="*/ 10431 h 10512"/>
                    <a:gd name="connsiteX7" fmla="*/ 1997 w 10056"/>
                    <a:gd name="connsiteY7" fmla="*/ 10512 h 10512"/>
                    <a:gd name="connsiteX8" fmla="*/ 2528 w 10056"/>
                    <a:gd name="connsiteY8" fmla="*/ 5869 h 10512"/>
                    <a:gd name="connsiteX9" fmla="*/ 0 w 10056"/>
                    <a:gd name="connsiteY9" fmla="*/ 0 h 10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056" h="10512">
                      <a:moveTo>
                        <a:pt x="0" y="0"/>
                      </a:moveTo>
                      <a:cubicBezTo>
                        <a:pt x="804" y="344"/>
                        <a:pt x="3151" y="1173"/>
                        <a:pt x="4201" y="1467"/>
                      </a:cubicBezTo>
                      <a:cubicBezTo>
                        <a:pt x="5252" y="1761"/>
                        <a:pt x="5855" y="1134"/>
                        <a:pt x="6302" y="1763"/>
                      </a:cubicBezTo>
                      <a:cubicBezTo>
                        <a:pt x="6749" y="2392"/>
                        <a:pt x="6218" y="3499"/>
                        <a:pt x="6886" y="5242"/>
                      </a:cubicBezTo>
                      <a:cubicBezTo>
                        <a:pt x="7180" y="6565"/>
                        <a:pt x="9618" y="8588"/>
                        <a:pt x="9925" y="9260"/>
                      </a:cubicBezTo>
                      <a:cubicBezTo>
                        <a:pt x="10233" y="9932"/>
                        <a:pt x="10065" y="9035"/>
                        <a:pt x="8731" y="9275"/>
                      </a:cubicBezTo>
                      <a:cubicBezTo>
                        <a:pt x="7397" y="9515"/>
                        <a:pt x="7925" y="10036"/>
                        <a:pt x="5246" y="10431"/>
                      </a:cubicBezTo>
                      <a:cubicBezTo>
                        <a:pt x="2078" y="10347"/>
                        <a:pt x="3462" y="10425"/>
                        <a:pt x="1997" y="10512"/>
                      </a:cubicBezTo>
                      <a:cubicBezTo>
                        <a:pt x="3065" y="8724"/>
                        <a:pt x="2533" y="7094"/>
                        <a:pt x="2528" y="5869"/>
                      </a:cubicBezTo>
                      <a:cubicBezTo>
                        <a:pt x="2533" y="4053"/>
                        <a:pt x="709" y="2150"/>
                        <a:pt x="0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  <a:alpha val="54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84" name="그룹 83"/>
                <p:cNvGrpSpPr/>
                <p:nvPr/>
              </p:nvGrpSpPr>
              <p:grpSpPr>
                <a:xfrm>
                  <a:off x="6801671" y="3758888"/>
                  <a:ext cx="1230969" cy="734504"/>
                  <a:chOff x="1536739" y="3675336"/>
                  <a:chExt cx="1031930" cy="615740"/>
                </a:xfrm>
              </p:grpSpPr>
              <p:sp>
                <p:nvSpPr>
                  <p:cNvPr id="90" name="직사각형 89"/>
                  <p:cNvSpPr/>
                  <p:nvPr/>
                </p:nvSpPr>
                <p:spPr>
                  <a:xfrm rot="7177615">
                    <a:off x="2106482" y="3392875"/>
                    <a:ext cx="179726" cy="744648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1" name="직사각형 90"/>
                  <p:cNvSpPr/>
                  <p:nvPr/>
                </p:nvSpPr>
                <p:spPr>
                  <a:xfrm rot="7177615">
                    <a:off x="1802756" y="3815634"/>
                    <a:ext cx="209425" cy="74146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2" name="직사각형 91"/>
                  <p:cNvSpPr/>
                  <p:nvPr/>
                </p:nvSpPr>
                <p:spPr>
                  <a:xfrm rot="7177615">
                    <a:off x="1784880" y="3704814"/>
                    <a:ext cx="209425" cy="320006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3" name="직사각형 92"/>
                  <p:cNvSpPr/>
                  <p:nvPr/>
                </p:nvSpPr>
                <p:spPr>
                  <a:xfrm rot="7177615">
                    <a:off x="2121643" y="3907927"/>
                    <a:ext cx="201423" cy="320006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85" name="그룹 84"/>
                <p:cNvGrpSpPr/>
                <p:nvPr/>
              </p:nvGrpSpPr>
              <p:grpSpPr>
                <a:xfrm>
                  <a:off x="6293765" y="2012148"/>
                  <a:ext cx="705256" cy="869696"/>
                  <a:chOff x="1123027" y="2252541"/>
                  <a:chExt cx="574461" cy="708405"/>
                </a:xfrm>
              </p:grpSpPr>
              <p:sp>
                <p:nvSpPr>
                  <p:cNvPr id="87" name="직사각형 86"/>
                  <p:cNvSpPr/>
                  <p:nvPr/>
                </p:nvSpPr>
                <p:spPr>
                  <a:xfrm rot="2397051">
                    <a:off x="1123027" y="2252541"/>
                    <a:ext cx="165000" cy="502545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8" name="직사각형 87"/>
                  <p:cNvSpPr/>
                  <p:nvPr/>
                </p:nvSpPr>
                <p:spPr>
                  <a:xfrm rot="2397051">
                    <a:off x="1343571" y="2342892"/>
                    <a:ext cx="165000" cy="502545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9" name="직사각형 88"/>
                  <p:cNvSpPr/>
                  <p:nvPr/>
                </p:nvSpPr>
                <p:spPr>
                  <a:xfrm rot="2397051">
                    <a:off x="1532488" y="2458401"/>
                    <a:ext cx="165000" cy="502545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86" name="순서도: 천공 테이프 4"/>
                <p:cNvSpPr/>
                <p:nvPr/>
              </p:nvSpPr>
              <p:spPr>
                <a:xfrm rot="20836251">
                  <a:off x="8032213" y="1451480"/>
                  <a:ext cx="2979531" cy="3102757"/>
                </a:xfrm>
                <a:custGeom>
                  <a:avLst/>
                  <a:gdLst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5000 w 10000"/>
                    <a:gd name="connsiteY7" fmla="*/ 9000 h 10000"/>
                    <a:gd name="connsiteX8" fmla="*/ 2500 w 10000"/>
                    <a:gd name="connsiteY8" fmla="*/ 10000 h 10000"/>
                    <a:gd name="connsiteX9" fmla="*/ 0 w 10000"/>
                    <a:gd name="connsiteY9" fmla="*/ 9000 h 10000"/>
                    <a:gd name="connsiteX10" fmla="*/ 0 w 10000"/>
                    <a:gd name="connsiteY10" fmla="*/ 1000 h 10000"/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5000 w 10000"/>
                    <a:gd name="connsiteY7" fmla="*/ 9000 h 10000"/>
                    <a:gd name="connsiteX8" fmla="*/ 2500 w 10000"/>
                    <a:gd name="connsiteY8" fmla="*/ 10000 h 10000"/>
                    <a:gd name="connsiteX9" fmla="*/ 0 w 10000"/>
                    <a:gd name="connsiteY9" fmla="*/ 9000 h 10000"/>
                    <a:gd name="connsiteX10" fmla="*/ 1332 w 10000"/>
                    <a:gd name="connsiteY10" fmla="*/ 6145 h 10000"/>
                    <a:gd name="connsiteX11" fmla="*/ 0 w 10000"/>
                    <a:gd name="connsiteY11" fmla="*/ 1000 h 10000"/>
                    <a:gd name="connsiteX0" fmla="*/ 0 w 10000"/>
                    <a:gd name="connsiteY0" fmla="*/ 1000 h 10292"/>
                    <a:gd name="connsiteX1" fmla="*/ 2500 w 10000"/>
                    <a:gd name="connsiteY1" fmla="*/ 2000 h 10292"/>
                    <a:gd name="connsiteX2" fmla="*/ 5000 w 10000"/>
                    <a:gd name="connsiteY2" fmla="*/ 1000 h 10292"/>
                    <a:gd name="connsiteX3" fmla="*/ 7500 w 10000"/>
                    <a:gd name="connsiteY3" fmla="*/ 0 h 10292"/>
                    <a:gd name="connsiteX4" fmla="*/ 10000 w 10000"/>
                    <a:gd name="connsiteY4" fmla="*/ 1000 h 10292"/>
                    <a:gd name="connsiteX5" fmla="*/ 10000 w 10000"/>
                    <a:gd name="connsiteY5" fmla="*/ 9000 h 10292"/>
                    <a:gd name="connsiteX6" fmla="*/ 7500 w 10000"/>
                    <a:gd name="connsiteY6" fmla="*/ 8000 h 10292"/>
                    <a:gd name="connsiteX7" fmla="*/ 5000 w 10000"/>
                    <a:gd name="connsiteY7" fmla="*/ 9000 h 10292"/>
                    <a:gd name="connsiteX8" fmla="*/ 2500 w 10000"/>
                    <a:gd name="connsiteY8" fmla="*/ 10000 h 10292"/>
                    <a:gd name="connsiteX9" fmla="*/ 884 w 10000"/>
                    <a:gd name="connsiteY9" fmla="*/ 9972 h 10292"/>
                    <a:gd name="connsiteX10" fmla="*/ 1332 w 10000"/>
                    <a:gd name="connsiteY10" fmla="*/ 6145 h 10292"/>
                    <a:gd name="connsiteX11" fmla="*/ 0 w 10000"/>
                    <a:gd name="connsiteY11" fmla="*/ 1000 h 10292"/>
                    <a:gd name="connsiteX0" fmla="*/ 0 w 10000"/>
                    <a:gd name="connsiteY0" fmla="*/ 1000 h 10292"/>
                    <a:gd name="connsiteX1" fmla="*/ 2500 w 10000"/>
                    <a:gd name="connsiteY1" fmla="*/ 2000 h 10292"/>
                    <a:gd name="connsiteX2" fmla="*/ 5000 w 10000"/>
                    <a:gd name="connsiteY2" fmla="*/ 1000 h 10292"/>
                    <a:gd name="connsiteX3" fmla="*/ 7500 w 10000"/>
                    <a:gd name="connsiteY3" fmla="*/ 0 h 10292"/>
                    <a:gd name="connsiteX4" fmla="*/ 10000 w 10000"/>
                    <a:gd name="connsiteY4" fmla="*/ 1000 h 10292"/>
                    <a:gd name="connsiteX5" fmla="*/ 10000 w 10000"/>
                    <a:gd name="connsiteY5" fmla="*/ 9000 h 10292"/>
                    <a:gd name="connsiteX6" fmla="*/ 7500 w 10000"/>
                    <a:gd name="connsiteY6" fmla="*/ 8000 h 10292"/>
                    <a:gd name="connsiteX7" fmla="*/ 5000 w 10000"/>
                    <a:gd name="connsiteY7" fmla="*/ 9000 h 10292"/>
                    <a:gd name="connsiteX8" fmla="*/ 2500 w 10000"/>
                    <a:gd name="connsiteY8" fmla="*/ 10000 h 10292"/>
                    <a:gd name="connsiteX9" fmla="*/ 884 w 10000"/>
                    <a:gd name="connsiteY9" fmla="*/ 9972 h 10292"/>
                    <a:gd name="connsiteX10" fmla="*/ 1332 w 10000"/>
                    <a:gd name="connsiteY10" fmla="*/ 6145 h 10292"/>
                    <a:gd name="connsiteX11" fmla="*/ 0 w 10000"/>
                    <a:gd name="connsiteY11" fmla="*/ 1000 h 10292"/>
                    <a:gd name="connsiteX0" fmla="*/ 0 w 10000"/>
                    <a:gd name="connsiteY0" fmla="*/ 1000 h 10292"/>
                    <a:gd name="connsiteX1" fmla="*/ 2500 w 10000"/>
                    <a:gd name="connsiteY1" fmla="*/ 2000 h 10292"/>
                    <a:gd name="connsiteX2" fmla="*/ 5000 w 10000"/>
                    <a:gd name="connsiteY2" fmla="*/ 1000 h 10292"/>
                    <a:gd name="connsiteX3" fmla="*/ 7500 w 10000"/>
                    <a:gd name="connsiteY3" fmla="*/ 0 h 10292"/>
                    <a:gd name="connsiteX4" fmla="*/ 10000 w 10000"/>
                    <a:gd name="connsiteY4" fmla="*/ 1000 h 10292"/>
                    <a:gd name="connsiteX5" fmla="*/ 10000 w 10000"/>
                    <a:gd name="connsiteY5" fmla="*/ 9000 h 10292"/>
                    <a:gd name="connsiteX6" fmla="*/ 7500 w 10000"/>
                    <a:gd name="connsiteY6" fmla="*/ 8000 h 10292"/>
                    <a:gd name="connsiteX7" fmla="*/ 5000 w 10000"/>
                    <a:gd name="connsiteY7" fmla="*/ 9000 h 10292"/>
                    <a:gd name="connsiteX8" fmla="*/ 2500 w 10000"/>
                    <a:gd name="connsiteY8" fmla="*/ 10000 h 10292"/>
                    <a:gd name="connsiteX9" fmla="*/ 884 w 10000"/>
                    <a:gd name="connsiteY9" fmla="*/ 9972 h 10292"/>
                    <a:gd name="connsiteX10" fmla="*/ 1332 w 10000"/>
                    <a:gd name="connsiteY10" fmla="*/ 6145 h 10292"/>
                    <a:gd name="connsiteX11" fmla="*/ 0 w 10000"/>
                    <a:gd name="connsiteY11" fmla="*/ 1000 h 10292"/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5000 w 10000"/>
                    <a:gd name="connsiteY7" fmla="*/ 9000 h 10000"/>
                    <a:gd name="connsiteX8" fmla="*/ 2500 w 10000"/>
                    <a:gd name="connsiteY8" fmla="*/ 10000 h 10000"/>
                    <a:gd name="connsiteX9" fmla="*/ 884 w 10000"/>
                    <a:gd name="connsiteY9" fmla="*/ 9972 h 10000"/>
                    <a:gd name="connsiteX10" fmla="*/ 1332 w 10000"/>
                    <a:gd name="connsiteY10" fmla="*/ 6145 h 10000"/>
                    <a:gd name="connsiteX11" fmla="*/ 0 w 10000"/>
                    <a:gd name="connsiteY11" fmla="*/ 1000 h 10000"/>
                    <a:gd name="connsiteX0" fmla="*/ 0 w 10000"/>
                    <a:gd name="connsiteY0" fmla="*/ 1000 h 10000"/>
                    <a:gd name="connsiteX1" fmla="*/ 2500 w 10000"/>
                    <a:gd name="connsiteY1" fmla="*/ 2000 h 10000"/>
                    <a:gd name="connsiteX2" fmla="*/ 5000 w 10000"/>
                    <a:gd name="connsiteY2" fmla="*/ 1000 h 10000"/>
                    <a:gd name="connsiteX3" fmla="*/ 7500 w 10000"/>
                    <a:gd name="connsiteY3" fmla="*/ 0 h 10000"/>
                    <a:gd name="connsiteX4" fmla="*/ 10000 w 10000"/>
                    <a:gd name="connsiteY4" fmla="*/ 1000 h 10000"/>
                    <a:gd name="connsiteX5" fmla="*/ 10000 w 10000"/>
                    <a:gd name="connsiteY5" fmla="*/ 9000 h 10000"/>
                    <a:gd name="connsiteX6" fmla="*/ 7500 w 10000"/>
                    <a:gd name="connsiteY6" fmla="*/ 8000 h 10000"/>
                    <a:gd name="connsiteX7" fmla="*/ 4933 w 10000"/>
                    <a:gd name="connsiteY7" fmla="*/ 9221 h 10000"/>
                    <a:gd name="connsiteX8" fmla="*/ 2500 w 10000"/>
                    <a:gd name="connsiteY8" fmla="*/ 10000 h 10000"/>
                    <a:gd name="connsiteX9" fmla="*/ 884 w 10000"/>
                    <a:gd name="connsiteY9" fmla="*/ 9972 h 10000"/>
                    <a:gd name="connsiteX10" fmla="*/ 1332 w 10000"/>
                    <a:gd name="connsiteY10" fmla="*/ 6145 h 10000"/>
                    <a:gd name="connsiteX11" fmla="*/ 0 w 10000"/>
                    <a:gd name="connsiteY11" fmla="*/ 1000 h 10000"/>
                    <a:gd name="connsiteX0" fmla="*/ 0 w 10000"/>
                    <a:gd name="connsiteY0" fmla="*/ 89 h 9089"/>
                    <a:gd name="connsiteX1" fmla="*/ 2500 w 10000"/>
                    <a:gd name="connsiteY1" fmla="*/ 1089 h 9089"/>
                    <a:gd name="connsiteX2" fmla="*/ 5000 w 10000"/>
                    <a:gd name="connsiteY2" fmla="*/ 89 h 9089"/>
                    <a:gd name="connsiteX3" fmla="*/ 6795 w 10000"/>
                    <a:gd name="connsiteY3" fmla="*/ 3822 h 9089"/>
                    <a:gd name="connsiteX4" fmla="*/ 10000 w 10000"/>
                    <a:gd name="connsiteY4" fmla="*/ 89 h 9089"/>
                    <a:gd name="connsiteX5" fmla="*/ 10000 w 10000"/>
                    <a:gd name="connsiteY5" fmla="*/ 8089 h 9089"/>
                    <a:gd name="connsiteX6" fmla="*/ 7500 w 10000"/>
                    <a:gd name="connsiteY6" fmla="*/ 7089 h 9089"/>
                    <a:gd name="connsiteX7" fmla="*/ 4933 w 10000"/>
                    <a:gd name="connsiteY7" fmla="*/ 8310 h 9089"/>
                    <a:gd name="connsiteX8" fmla="*/ 2500 w 10000"/>
                    <a:gd name="connsiteY8" fmla="*/ 9089 h 9089"/>
                    <a:gd name="connsiteX9" fmla="*/ 884 w 10000"/>
                    <a:gd name="connsiteY9" fmla="*/ 9061 h 9089"/>
                    <a:gd name="connsiteX10" fmla="*/ 1332 w 10000"/>
                    <a:gd name="connsiteY10" fmla="*/ 5234 h 9089"/>
                    <a:gd name="connsiteX11" fmla="*/ 0 w 10000"/>
                    <a:gd name="connsiteY11" fmla="*/ 89 h 9089"/>
                    <a:gd name="connsiteX0" fmla="*/ 0 w 10000"/>
                    <a:gd name="connsiteY0" fmla="*/ 57 h 9959"/>
                    <a:gd name="connsiteX1" fmla="*/ 2500 w 10000"/>
                    <a:gd name="connsiteY1" fmla="*/ 1157 h 9959"/>
                    <a:gd name="connsiteX2" fmla="*/ 4692 w 10000"/>
                    <a:gd name="connsiteY2" fmla="*/ 1236 h 9959"/>
                    <a:gd name="connsiteX3" fmla="*/ 6795 w 10000"/>
                    <a:gd name="connsiteY3" fmla="*/ 4164 h 9959"/>
                    <a:gd name="connsiteX4" fmla="*/ 10000 w 10000"/>
                    <a:gd name="connsiteY4" fmla="*/ 57 h 9959"/>
                    <a:gd name="connsiteX5" fmla="*/ 10000 w 10000"/>
                    <a:gd name="connsiteY5" fmla="*/ 8859 h 9959"/>
                    <a:gd name="connsiteX6" fmla="*/ 7500 w 10000"/>
                    <a:gd name="connsiteY6" fmla="*/ 7759 h 9959"/>
                    <a:gd name="connsiteX7" fmla="*/ 4933 w 10000"/>
                    <a:gd name="connsiteY7" fmla="*/ 9102 h 9959"/>
                    <a:gd name="connsiteX8" fmla="*/ 2500 w 10000"/>
                    <a:gd name="connsiteY8" fmla="*/ 9959 h 9959"/>
                    <a:gd name="connsiteX9" fmla="*/ 884 w 10000"/>
                    <a:gd name="connsiteY9" fmla="*/ 9928 h 9959"/>
                    <a:gd name="connsiteX10" fmla="*/ 1332 w 10000"/>
                    <a:gd name="connsiteY10" fmla="*/ 5718 h 9959"/>
                    <a:gd name="connsiteX11" fmla="*/ 0 w 10000"/>
                    <a:gd name="connsiteY11" fmla="*/ 57 h 9959"/>
                    <a:gd name="connsiteX0" fmla="*/ 0 w 10000"/>
                    <a:gd name="connsiteY0" fmla="*/ 57 h 10000"/>
                    <a:gd name="connsiteX1" fmla="*/ 2214 w 10000"/>
                    <a:gd name="connsiteY1" fmla="*/ 1477 h 10000"/>
                    <a:gd name="connsiteX2" fmla="*/ 4692 w 10000"/>
                    <a:gd name="connsiteY2" fmla="*/ 1241 h 10000"/>
                    <a:gd name="connsiteX3" fmla="*/ 6795 w 10000"/>
                    <a:gd name="connsiteY3" fmla="*/ 4181 h 10000"/>
                    <a:gd name="connsiteX4" fmla="*/ 10000 w 10000"/>
                    <a:gd name="connsiteY4" fmla="*/ 57 h 10000"/>
                    <a:gd name="connsiteX5" fmla="*/ 10000 w 10000"/>
                    <a:gd name="connsiteY5" fmla="*/ 8895 h 10000"/>
                    <a:gd name="connsiteX6" fmla="*/ 7500 w 10000"/>
                    <a:gd name="connsiteY6" fmla="*/ 7791 h 10000"/>
                    <a:gd name="connsiteX7" fmla="*/ 4933 w 10000"/>
                    <a:gd name="connsiteY7" fmla="*/ 9139 h 10000"/>
                    <a:gd name="connsiteX8" fmla="*/ 2500 w 10000"/>
                    <a:gd name="connsiteY8" fmla="*/ 10000 h 10000"/>
                    <a:gd name="connsiteX9" fmla="*/ 884 w 10000"/>
                    <a:gd name="connsiteY9" fmla="*/ 9969 h 10000"/>
                    <a:gd name="connsiteX10" fmla="*/ 1332 w 10000"/>
                    <a:gd name="connsiteY10" fmla="*/ 5742 h 10000"/>
                    <a:gd name="connsiteX11" fmla="*/ 0 w 10000"/>
                    <a:gd name="connsiteY11" fmla="*/ 57 h 10000"/>
                    <a:gd name="connsiteX0" fmla="*/ 0 w 10000"/>
                    <a:gd name="connsiteY0" fmla="*/ 57 h 10000"/>
                    <a:gd name="connsiteX1" fmla="*/ 2214 w 10000"/>
                    <a:gd name="connsiteY1" fmla="*/ 1477 h 10000"/>
                    <a:gd name="connsiteX2" fmla="*/ 4692 w 10000"/>
                    <a:gd name="connsiteY2" fmla="*/ 1241 h 10000"/>
                    <a:gd name="connsiteX3" fmla="*/ 6795 w 10000"/>
                    <a:gd name="connsiteY3" fmla="*/ 4181 h 10000"/>
                    <a:gd name="connsiteX4" fmla="*/ 10000 w 10000"/>
                    <a:gd name="connsiteY4" fmla="*/ 57 h 10000"/>
                    <a:gd name="connsiteX5" fmla="*/ 10000 w 10000"/>
                    <a:gd name="connsiteY5" fmla="*/ 8895 h 10000"/>
                    <a:gd name="connsiteX6" fmla="*/ 7500 w 10000"/>
                    <a:gd name="connsiteY6" fmla="*/ 7791 h 10000"/>
                    <a:gd name="connsiteX7" fmla="*/ 4933 w 10000"/>
                    <a:gd name="connsiteY7" fmla="*/ 9139 h 10000"/>
                    <a:gd name="connsiteX8" fmla="*/ 2500 w 10000"/>
                    <a:gd name="connsiteY8" fmla="*/ 10000 h 10000"/>
                    <a:gd name="connsiteX9" fmla="*/ 884 w 10000"/>
                    <a:gd name="connsiteY9" fmla="*/ 9969 h 10000"/>
                    <a:gd name="connsiteX10" fmla="*/ 1332 w 10000"/>
                    <a:gd name="connsiteY10" fmla="*/ 5742 h 10000"/>
                    <a:gd name="connsiteX11" fmla="*/ 0 w 10000"/>
                    <a:gd name="connsiteY11" fmla="*/ 57 h 10000"/>
                    <a:gd name="connsiteX0" fmla="*/ 0 w 10000"/>
                    <a:gd name="connsiteY0" fmla="*/ 57 h 10580"/>
                    <a:gd name="connsiteX1" fmla="*/ 2214 w 10000"/>
                    <a:gd name="connsiteY1" fmla="*/ 1477 h 10580"/>
                    <a:gd name="connsiteX2" fmla="*/ 4692 w 10000"/>
                    <a:gd name="connsiteY2" fmla="*/ 1241 h 10580"/>
                    <a:gd name="connsiteX3" fmla="*/ 6795 w 10000"/>
                    <a:gd name="connsiteY3" fmla="*/ 4181 h 10580"/>
                    <a:gd name="connsiteX4" fmla="*/ 10000 w 10000"/>
                    <a:gd name="connsiteY4" fmla="*/ 57 h 10580"/>
                    <a:gd name="connsiteX5" fmla="*/ 10000 w 10000"/>
                    <a:gd name="connsiteY5" fmla="*/ 8895 h 10580"/>
                    <a:gd name="connsiteX6" fmla="*/ 6353 w 10000"/>
                    <a:gd name="connsiteY6" fmla="*/ 10580 h 10580"/>
                    <a:gd name="connsiteX7" fmla="*/ 4933 w 10000"/>
                    <a:gd name="connsiteY7" fmla="*/ 9139 h 10580"/>
                    <a:gd name="connsiteX8" fmla="*/ 2500 w 10000"/>
                    <a:gd name="connsiteY8" fmla="*/ 10000 h 10580"/>
                    <a:gd name="connsiteX9" fmla="*/ 884 w 10000"/>
                    <a:gd name="connsiteY9" fmla="*/ 9969 h 10580"/>
                    <a:gd name="connsiteX10" fmla="*/ 1332 w 10000"/>
                    <a:gd name="connsiteY10" fmla="*/ 5742 h 10580"/>
                    <a:gd name="connsiteX11" fmla="*/ 0 w 10000"/>
                    <a:gd name="connsiteY11" fmla="*/ 57 h 10580"/>
                    <a:gd name="connsiteX0" fmla="*/ 0 w 10000"/>
                    <a:gd name="connsiteY0" fmla="*/ 57 h 10832"/>
                    <a:gd name="connsiteX1" fmla="*/ 2214 w 10000"/>
                    <a:gd name="connsiteY1" fmla="*/ 1477 h 10832"/>
                    <a:gd name="connsiteX2" fmla="*/ 4692 w 10000"/>
                    <a:gd name="connsiteY2" fmla="*/ 1241 h 10832"/>
                    <a:gd name="connsiteX3" fmla="*/ 6795 w 10000"/>
                    <a:gd name="connsiteY3" fmla="*/ 4181 h 10832"/>
                    <a:gd name="connsiteX4" fmla="*/ 10000 w 10000"/>
                    <a:gd name="connsiteY4" fmla="*/ 57 h 10832"/>
                    <a:gd name="connsiteX5" fmla="*/ 9253 w 10000"/>
                    <a:gd name="connsiteY5" fmla="*/ 10832 h 10832"/>
                    <a:gd name="connsiteX6" fmla="*/ 6353 w 10000"/>
                    <a:gd name="connsiteY6" fmla="*/ 10580 h 10832"/>
                    <a:gd name="connsiteX7" fmla="*/ 4933 w 10000"/>
                    <a:gd name="connsiteY7" fmla="*/ 9139 h 10832"/>
                    <a:gd name="connsiteX8" fmla="*/ 2500 w 10000"/>
                    <a:gd name="connsiteY8" fmla="*/ 10000 h 10832"/>
                    <a:gd name="connsiteX9" fmla="*/ 884 w 10000"/>
                    <a:gd name="connsiteY9" fmla="*/ 9969 h 10832"/>
                    <a:gd name="connsiteX10" fmla="*/ 1332 w 10000"/>
                    <a:gd name="connsiteY10" fmla="*/ 5742 h 10832"/>
                    <a:gd name="connsiteX11" fmla="*/ 0 w 10000"/>
                    <a:gd name="connsiteY11" fmla="*/ 57 h 10832"/>
                    <a:gd name="connsiteX0" fmla="*/ 0 w 10000"/>
                    <a:gd name="connsiteY0" fmla="*/ 57 h 10832"/>
                    <a:gd name="connsiteX1" fmla="*/ 2214 w 10000"/>
                    <a:gd name="connsiteY1" fmla="*/ 1477 h 10832"/>
                    <a:gd name="connsiteX2" fmla="*/ 4692 w 10000"/>
                    <a:gd name="connsiteY2" fmla="*/ 1241 h 10832"/>
                    <a:gd name="connsiteX3" fmla="*/ 6795 w 10000"/>
                    <a:gd name="connsiteY3" fmla="*/ 4181 h 10832"/>
                    <a:gd name="connsiteX4" fmla="*/ 10000 w 10000"/>
                    <a:gd name="connsiteY4" fmla="*/ 57 h 10832"/>
                    <a:gd name="connsiteX5" fmla="*/ 9253 w 10000"/>
                    <a:gd name="connsiteY5" fmla="*/ 10832 h 10832"/>
                    <a:gd name="connsiteX6" fmla="*/ 6353 w 10000"/>
                    <a:gd name="connsiteY6" fmla="*/ 10580 h 10832"/>
                    <a:gd name="connsiteX7" fmla="*/ 4933 w 10000"/>
                    <a:gd name="connsiteY7" fmla="*/ 9139 h 10832"/>
                    <a:gd name="connsiteX8" fmla="*/ 2500 w 10000"/>
                    <a:gd name="connsiteY8" fmla="*/ 10000 h 10832"/>
                    <a:gd name="connsiteX9" fmla="*/ 884 w 10000"/>
                    <a:gd name="connsiteY9" fmla="*/ 9969 h 10832"/>
                    <a:gd name="connsiteX10" fmla="*/ 1332 w 10000"/>
                    <a:gd name="connsiteY10" fmla="*/ 5742 h 10832"/>
                    <a:gd name="connsiteX11" fmla="*/ 0 w 10000"/>
                    <a:gd name="connsiteY11" fmla="*/ 57 h 10832"/>
                    <a:gd name="connsiteX0" fmla="*/ 0 w 9253"/>
                    <a:gd name="connsiteY0" fmla="*/ 0 h 10775"/>
                    <a:gd name="connsiteX1" fmla="*/ 2214 w 9253"/>
                    <a:gd name="connsiteY1" fmla="*/ 1420 h 10775"/>
                    <a:gd name="connsiteX2" fmla="*/ 4692 w 9253"/>
                    <a:gd name="connsiteY2" fmla="*/ 1184 h 10775"/>
                    <a:gd name="connsiteX3" fmla="*/ 6795 w 9253"/>
                    <a:gd name="connsiteY3" fmla="*/ 4124 h 10775"/>
                    <a:gd name="connsiteX4" fmla="*/ 8122 w 9253"/>
                    <a:gd name="connsiteY4" fmla="*/ 6873 h 10775"/>
                    <a:gd name="connsiteX5" fmla="*/ 9253 w 9253"/>
                    <a:gd name="connsiteY5" fmla="*/ 10775 h 10775"/>
                    <a:gd name="connsiteX6" fmla="*/ 6353 w 9253"/>
                    <a:gd name="connsiteY6" fmla="*/ 10523 h 10775"/>
                    <a:gd name="connsiteX7" fmla="*/ 4933 w 9253"/>
                    <a:gd name="connsiteY7" fmla="*/ 9082 h 10775"/>
                    <a:gd name="connsiteX8" fmla="*/ 2500 w 9253"/>
                    <a:gd name="connsiteY8" fmla="*/ 9943 h 10775"/>
                    <a:gd name="connsiteX9" fmla="*/ 884 w 9253"/>
                    <a:gd name="connsiteY9" fmla="*/ 9912 h 10775"/>
                    <a:gd name="connsiteX10" fmla="*/ 1332 w 9253"/>
                    <a:gd name="connsiteY10" fmla="*/ 5685 h 10775"/>
                    <a:gd name="connsiteX11" fmla="*/ 0 w 9253"/>
                    <a:gd name="connsiteY11" fmla="*/ 0 h 10775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44 w 10000"/>
                    <a:gd name="connsiteY3" fmla="*/ 3827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44 w 10000"/>
                    <a:gd name="connsiteY3" fmla="*/ 3827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205 w 10000"/>
                    <a:gd name="connsiteY3" fmla="*/ 299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76 w 10000"/>
                    <a:gd name="connsiteY3" fmla="*/ 3002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56 w 10000"/>
                    <a:gd name="connsiteY3" fmla="*/ 2673 h 10000"/>
                    <a:gd name="connsiteX4" fmla="*/ 7344 w 10000"/>
                    <a:gd name="connsiteY4" fmla="*/ 3827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56 w 10000"/>
                    <a:gd name="connsiteY3" fmla="*/ 2673 h 10000"/>
                    <a:gd name="connsiteX4" fmla="*/ 7322 w 10000"/>
                    <a:gd name="connsiteY4" fmla="*/ 4065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6056 w 10000"/>
                    <a:gd name="connsiteY3" fmla="*/ 2673 h 10000"/>
                    <a:gd name="connsiteX4" fmla="*/ 7322 w 10000"/>
                    <a:gd name="connsiteY4" fmla="*/ 4065 h 10000"/>
                    <a:gd name="connsiteX5" fmla="*/ 8778 w 10000"/>
                    <a:gd name="connsiteY5" fmla="*/ 6379 h 10000"/>
                    <a:gd name="connsiteX6" fmla="*/ 10000 w 10000"/>
                    <a:gd name="connsiteY6" fmla="*/ 10000 h 10000"/>
                    <a:gd name="connsiteX7" fmla="*/ 6866 w 10000"/>
                    <a:gd name="connsiteY7" fmla="*/ 9766 h 10000"/>
                    <a:gd name="connsiteX8" fmla="*/ 5331 w 10000"/>
                    <a:gd name="connsiteY8" fmla="*/ 8429 h 10000"/>
                    <a:gd name="connsiteX9" fmla="*/ 2702 w 10000"/>
                    <a:gd name="connsiteY9" fmla="*/ 9228 h 10000"/>
                    <a:gd name="connsiteX10" fmla="*/ 955 w 10000"/>
                    <a:gd name="connsiteY10" fmla="*/ 9199 h 10000"/>
                    <a:gd name="connsiteX11" fmla="*/ 1440 w 10000"/>
                    <a:gd name="connsiteY11" fmla="*/ 5276 h 10000"/>
                    <a:gd name="connsiteX12" fmla="*/ 0 w 10000"/>
                    <a:gd name="connsiteY12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10000"/>
                    <a:gd name="connsiteY0" fmla="*/ 0 h 10000"/>
                    <a:gd name="connsiteX1" fmla="*/ 2393 w 10000"/>
                    <a:gd name="connsiteY1" fmla="*/ 1318 h 10000"/>
                    <a:gd name="connsiteX2" fmla="*/ 5071 w 10000"/>
                    <a:gd name="connsiteY2" fmla="*/ 1099 h 10000"/>
                    <a:gd name="connsiteX3" fmla="*/ 7322 w 10000"/>
                    <a:gd name="connsiteY3" fmla="*/ 4065 h 10000"/>
                    <a:gd name="connsiteX4" fmla="*/ 8778 w 10000"/>
                    <a:gd name="connsiteY4" fmla="*/ 6379 h 10000"/>
                    <a:gd name="connsiteX5" fmla="*/ 10000 w 10000"/>
                    <a:gd name="connsiteY5" fmla="*/ 10000 h 10000"/>
                    <a:gd name="connsiteX6" fmla="*/ 6866 w 10000"/>
                    <a:gd name="connsiteY6" fmla="*/ 9766 h 10000"/>
                    <a:gd name="connsiteX7" fmla="*/ 5331 w 10000"/>
                    <a:gd name="connsiteY7" fmla="*/ 8429 h 10000"/>
                    <a:gd name="connsiteX8" fmla="*/ 2702 w 10000"/>
                    <a:gd name="connsiteY8" fmla="*/ 9228 h 10000"/>
                    <a:gd name="connsiteX9" fmla="*/ 955 w 10000"/>
                    <a:gd name="connsiteY9" fmla="*/ 9199 h 10000"/>
                    <a:gd name="connsiteX10" fmla="*/ 1440 w 10000"/>
                    <a:gd name="connsiteY10" fmla="*/ 5276 h 10000"/>
                    <a:gd name="connsiteX11" fmla="*/ 0 w 10000"/>
                    <a:gd name="connsiteY11" fmla="*/ 0 h 10000"/>
                    <a:gd name="connsiteX0" fmla="*/ 0 w 8778"/>
                    <a:gd name="connsiteY0" fmla="*/ 0 h 9814"/>
                    <a:gd name="connsiteX1" fmla="*/ 2393 w 8778"/>
                    <a:gd name="connsiteY1" fmla="*/ 1318 h 9814"/>
                    <a:gd name="connsiteX2" fmla="*/ 5071 w 8778"/>
                    <a:gd name="connsiteY2" fmla="*/ 1099 h 9814"/>
                    <a:gd name="connsiteX3" fmla="*/ 7322 w 8778"/>
                    <a:gd name="connsiteY3" fmla="*/ 4065 h 9814"/>
                    <a:gd name="connsiteX4" fmla="*/ 8778 w 8778"/>
                    <a:gd name="connsiteY4" fmla="*/ 6379 h 9814"/>
                    <a:gd name="connsiteX5" fmla="*/ 6866 w 8778"/>
                    <a:gd name="connsiteY5" fmla="*/ 9766 h 9814"/>
                    <a:gd name="connsiteX6" fmla="*/ 5331 w 8778"/>
                    <a:gd name="connsiteY6" fmla="*/ 8429 h 9814"/>
                    <a:gd name="connsiteX7" fmla="*/ 2702 w 8778"/>
                    <a:gd name="connsiteY7" fmla="*/ 9228 h 9814"/>
                    <a:gd name="connsiteX8" fmla="*/ 955 w 8778"/>
                    <a:gd name="connsiteY8" fmla="*/ 9199 h 9814"/>
                    <a:gd name="connsiteX9" fmla="*/ 1440 w 8778"/>
                    <a:gd name="connsiteY9" fmla="*/ 5276 h 9814"/>
                    <a:gd name="connsiteX10" fmla="*/ 0 w 8778"/>
                    <a:gd name="connsiteY10" fmla="*/ 0 h 9814"/>
                    <a:gd name="connsiteX0" fmla="*/ 0 w 8457"/>
                    <a:gd name="connsiteY0" fmla="*/ 0 h 10114"/>
                    <a:gd name="connsiteX1" fmla="*/ 2726 w 8457"/>
                    <a:gd name="connsiteY1" fmla="*/ 1343 h 10114"/>
                    <a:gd name="connsiteX2" fmla="*/ 5777 w 8457"/>
                    <a:gd name="connsiteY2" fmla="*/ 1120 h 10114"/>
                    <a:gd name="connsiteX3" fmla="*/ 8341 w 8457"/>
                    <a:gd name="connsiteY3" fmla="*/ 4142 h 10114"/>
                    <a:gd name="connsiteX4" fmla="*/ 7822 w 8457"/>
                    <a:gd name="connsiteY4" fmla="*/ 9951 h 10114"/>
                    <a:gd name="connsiteX5" fmla="*/ 6073 w 8457"/>
                    <a:gd name="connsiteY5" fmla="*/ 8589 h 10114"/>
                    <a:gd name="connsiteX6" fmla="*/ 3078 w 8457"/>
                    <a:gd name="connsiteY6" fmla="*/ 9403 h 10114"/>
                    <a:gd name="connsiteX7" fmla="*/ 1088 w 8457"/>
                    <a:gd name="connsiteY7" fmla="*/ 9373 h 10114"/>
                    <a:gd name="connsiteX8" fmla="*/ 1640 w 8457"/>
                    <a:gd name="connsiteY8" fmla="*/ 5376 h 10114"/>
                    <a:gd name="connsiteX9" fmla="*/ 0 w 8457"/>
                    <a:gd name="connsiteY9" fmla="*/ 0 h 10114"/>
                    <a:gd name="connsiteX0" fmla="*/ 0 w 9251"/>
                    <a:gd name="connsiteY0" fmla="*/ 0 h 10180"/>
                    <a:gd name="connsiteX1" fmla="*/ 3223 w 9251"/>
                    <a:gd name="connsiteY1" fmla="*/ 1328 h 10180"/>
                    <a:gd name="connsiteX2" fmla="*/ 6831 w 9251"/>
                    <a:gd name="connsiteY2" fmla="*/ 1107 h 10180"/>
                    <a:gd name="connsiteX3" fmla="*/ 9249 w 9251"/>
                    <a:gd name="connsiteY3" fmla="*/ 9839 h 10180"/>
                    <a:gd name="connsiteX4" fmla="*/ 7181 w 9251"/>
                    <a:gd name="connsiteY4" fmla="*/ 8492 h 10180"/>
                    <a:gd name="connsiteX5" fmla="*/ 3640 w 9251"/>
                    <a:gd name="connsiteY5" fmla="*/ 9297 h 10180"/>
                    <a:gd name="connsiteX6" fmla="*/ 1287 w 9251"/>
                    <a:gd name="connsiteY6" fmla="*/ 9267 h 10180"/>
                    <a:gd name="connsiteX7" fmla="*/ 1939 w 9251"/>
                    <a:gd name="connsiteY7" fmla="*/ 5315 h 10180"/>
                    <a:gd name="connsiteX8" fmla="*/ 0 w 9251"/>
                    <a:gd name="connsiteY8" fmla="*/ 0 h 10180"/>
                    <a:gd name="connsiteX0" fmla="*/ 0 w 8297"/>
                    <a:gd name="connsiteY0" fmla="*/ 0 h 9133"/>
                    <a:gd name="connsiteX1" fmla="*/ 3484 w 8297"/>
                    <a:gd name="connsiteY1" fmla="*/ 1305 h 9133"/>
                    <a:gd name="connsiteX2" fmla="*/ 7384 w 8297"/>
                    <a:gd name="connsiteY2" fmla="*/ 1087 h 9133"/>
                    <a:gd name="connsiteX3" fmla="*/ 8228 w 8297"/>
                    <a:gd name="connsiteY3" fmla="*/ 8239 h 9133"/>
                    <a:gd name="connsiteX4" fmla="*/ 7762 w 8297"/>
                    <a:gd name="connsiteY4" fmla="*/ 8342 h 9133"/>
                    <a:gd name="connsiteX5" fmla="*/ 3935 w 8297"/>
                    <a:gd name="connsiteY5" fmla="*/ 9133 h 9133"/>
                    <a:gd name="connsiteX6" fmla="*/ 1391 w 8297"/>
                    <a:gd name="connsiteY6" fmla="*/ 9103 h 9133"/>
                    <a:gd name="connsiteX7" fmla="*/ 2096 w 8297"/>
                    <a:gd name="connsiteY7" fmla="*/ 5221 h 9133"/>
                    <a:gd name="connsiteX8" fmla="*/ 0 w 8297"/>
                    <a:gd name="connsiteY8" fmla="*/ 0 h 9133"/>
                    <a:gd name="connsiteX0" fmla="*/ 0 w 10054"/>
                    <a:gd name="connsiteY0" fmla="*/ 0 h 10000"/>
                    <a:gd name="connsiteX1" fmla="*/ 4199 w 10054"/>
                    <a:gd name="connsiteY1" fmla="*/ 1429 h 10000"/>
                    <a:gd name="connsiteX2" fmla="*/ 8155 w 10054"/>
                    <a:gd name="connsiteY2" fmla="*/ 1296 h 10000"/>
                    <a:gd name="connsiteX3" fmla="*/ 9917 w 10054"/>
                    <a:gd name="connsiteY3" fmla="*/ 9021 h 10000"/>
                    <a:gd name="connsiteX4" fmla="*/ 9355 w 10054"/>
                    <a:gd name="connsiteY4" fmla="*/ 9134 h 10000"/>
                    <a:gd name="connsiteX5" fmla="*/ 4743 w 10054"/>
                    <a:gd name="connsiteY5" fmla="*/ 10000 h 10000"/>
                    <a:gd name="connsiteX6" fmla="*/ 1677 w 10054"/>
                    <a:gd name="connsiteY6" fmla="*/ 9967 h 10000"/>
                    <a:gd name="connsiteX7" fmla="*/ 2526 w 10054"/>
                    <a:gd name="connsiteY7" fmla="*/ 5717 h 10000"/>
                    <a:gd name="connsiteX8" fmla="*/ 0 w 10054"/>
                    <a:gd name="connsiteY8" fmla="*/ 0 h 10000"/>
                    <a:gd name="connsiteX0" fmla="*/ 0 w 10054"/>
                    <a:gd name="connsiteY0" fmla="*/ 0 h 10000"/>
                    <a:gd name="connsiteX1" fmla="*/ 4199 w 10054"/>
                    <a:gd name="connsiteY1" fmla="*/ 1429 h 10000"/>
                    <a:gd name="connsiteX2" fmla="*/ 8155 w 10054"/>
                    <a:gd name="connsiteY2" fmla="*/ 1296 h 10000"/>
                    <a:gd name="connsiteX3" fmla="*/ 9917 w 10054"/>
                    <a:gd name="connsiteY3" fmla="*/ 9021 h 10000"/>
                    <a:gd name="connsiteX4" fmla="*/ 9355 w 10054"/>
                    <a:gd name="connsiteY4" fmla="*/ 9134 h 10000"/>
                    <a:gd name="connsiteX5" fmla="*/ 4743 w 10054"/>
                    <a:gd name="connsiteY5" fmla="*/ 10000 h 10000"/>
                    <a:gd name="connsiteX6" fmla="*/ 1677 w 10054"/>
                    <a:gd name="connsiteY6" fmla="*/ 9967 h 10000"/>
                    <a:gd name="connsiteX7" fmla="*/ 2526 w 10054"/>
                    <a:gd name="connsiteY7" fmla="*/ 5717 h 10000"/>
                    <a:gd name="connsiteX8" fmla="*/ 0 w 10054"/>
                    <a:gd name="connsiteY8" fmla="*/ 0 h 10000"/>
                    <a:gd name="connsiteX0" fmla="*/ 0 w 10076"/>
                    <a:gd name="connsiteY0" fmla="*/ 0 h 10000"/>
                    <a:gd name="connsiteX1" fmla="*/ 4199 w 10076"/>
                    <a:gd name="connsiteY1" fmla="*/ 1429 h 10000"/>
                    <a:gd name="connsiteX2" fmla="*/ 8155 w 10076"/>
                    <a:gd name="connsiteY2" fmla="*/ 1296 h 10000"/>
                    <a:gd name="connsiteX3" fmla="*/ 7854 w 10076"/>
                    <a:gd name="connsiteY3" fmla="*/ 4963 h 10000"/>
                    <a:gd name="connsiteX4" fmla="*/ 9917 w 10076"/>
                    <a:gd name="connsiteY4" fmla="*/ 9021 h 10000"/>
                    <a:gd name="connsiteX5" fmla="*/ 9355 w 10076"/>
                    <a:gd name="connsiteY5" fmla="*/ 9134 h 10000"/>
                    <a:gd name="connsiteX6" fmla="*/ 4743 w 10076"/>
                    <a:gd name="connsiteY6" fmla="*/ 10000 h 10000"/>
                    <a:gd name="connsiteX7" fmla="*/ 1677 w 10076"/>
                    <a:gd name="connsiteY7" fmla="*/ 9967 h 10000"/>
                    <a:gd name="connsiteX8" fmla="*/ 2526 w 10076"/>
                    <a:gd name="connsiteY8" fmla="*/ 5717 h 10000"/>
                    <a:gd name="connsiteX9" fmla="*/ 0 w 10076"/>
                    <a:gd name="connsiteY9" fmla="*/ 0 h 10000"/>
                    <a:gd name="connsiteX0" fmla="*/ 0 w 10076"/>
                    <a:gd name="connsiteY0" fmla="*/ 0 h 10000"/>
                    <a:gd name="connsiteX1" fmla="*/ 4199 w 10076"/>
                    <a:gd name="connsiteY1" fmla="*/ 1429 h 10000"/>
                    <a:gd name="connsiteX2" fmla="*/ 8155 w 10076"/>
                    <a:gd name="connsiteY2" fmla="*/ 1296 h 10000"/>
                    <a:gd name="connsiteX3" fmla="*/ 7854 w 10076"/>
                    <a:gd name="connsiteY3" fmla="*/ 4963 h 10000"/>
                    <a:gd name="connsiteX4" fmla="*/ 9917 w 10076"/>
                    <a:gd name="connsiteY4" fmla="*/ 9021 h 10000"/>
                    <a:gd name="connsiteX5" fmla="*/ 9355 w 10076"/>
                    <a:gd name="connsiteY5" fmla="*/ 9134 h 10000"/>
                    <a:gd name="connsiteX6" fmla="*/ 4743 w 10076"/>
                    <a:gd name="connsiteY6" fmla="*/ 10000 h 10000"/>
                    <a:gd name="connsiteX7" fmla="*/ 1677 w 10076"/>
                    <a:gd name="connsiteY7" fmla="*/ 9967 h 10000"/>
                    <a:gd name="connsiteX8" fmla="*/ 2526 w 10076"/>
                    <a:gd name="connsiteY8" fmla="*/ 5717 h 10000"/>
                    <a:gd name="connsiteX9" fmla="*/ 0 w 10076"/>
                    <a:gd name="connsiteY9" fmla="*/ 0 h 10000"/>
                    <a:gd name="connsiteX0" fmla="*/ 0 w 10076"/>
                    <a:gd name="connsiteY0" fmla="*/ 0 h 10000"/>
                    <a:gd name="connsiteX1" fmla="*/ 4199 w 10076"/>
                    <a:gd name="connsiteY1" fmla="*/ 1429 h 10000"/>
                    <a:gd name="connsiteX2" fmla="*/ 7942 w 10076"/>
                    <a:gd name="connsiteY2" fmla="*/ 1015 h 10000"/>
                    <a:gd name="connsiteX3" fmla="*/ 7854 w 10076"/>
                    <a:gd name="connsiteY3" fmla="*/ 4963 h 10000"/>
                    <a:gd name="connsiteX4" fmla="*/ 9917 w 10076"/>
                    <a:gd name="connsiteY4" fmla="*/ 9021 h 10000"/>
                    <a:gd name="connsiteX5" fmla="*/ 9355 w 10076"/>
                    <a:gd name="connsiteY5" fmla="*/ 9134 h 10000"/>
                    <a:gd name="connsiteX6" fmla="*/ 4743 w 10076"/>
                    <a:gd name="connsiteY6" fmla="*/ 10000 h 10000"/>
                    <a:gd name="connsiteX7" fmla="*/ 1677 w 10076"/>
                    <a:gd name="connsiteY7" fmla="*/ 9967 h 10000"/>
                    <a:gd name="connsiteX8" fmla="*/ 2526 w 10076"/>
                    <a:gd name="connsiteY8" fmla="*/ 5717 h 10000"/>
                    <a:gd name="connsiteX9" fmla="*/ 0 w 10076"/>
                    <a:gd name="connsiteY9" fmla="*/ 0 h 10000"/>
                    <a:gd name="connsiteX0" fmla="*/ 0 w 10060"/>
                    <a:gd name="connsiteY0" fmla="*/ 0 h 9967"/>
                    <a:gd name="connsiteX1" fmla="*/ 4199 w 10060"/>
                    <a:gd name="connsiteY1" fmla="*/ 1429 h 9967"/>
                    <a:gd name="connsiteX2" fmla="*/ 7942 w 10060"/>
                    <a:gd name="connsiteY2" fmla="*/ 1015 h 9967"/>
                    <a:gd name="connsiteX3" fmla="*/ 7854 w 10060"/>
                    <a:gd name="connsiteY3" fmla="*/ 4963 h 9967"/>
                    <a:gd name="connsiteX4" fmla="*/ 9917 w 10060"/>
                    <a:gd name="connsiteY4" fmla="*/ 9021 h 9967"/>
                    <a:gd name="connsiteX5" fmla="*/ 9355 w 10060"/>
                    <a:gd name="connsiteY5" fmla="*/ 9134 h 9967"/>
                    <a:gd name="connsiteX6" fmla="*/ 5119 w 10060"/>
                    <a:gd name="connsiteY6" fmla="*/ 9447 h 9967"/>
                    <a:gd name="connsiteX7" fmla="*/ 1677 w 10060"/>
                    <a:gd name="connsiteY7" fmla="*/ 9967 h 9967"/>
                    <a:gd name="connsiteX8" fmla="*/ 2526 w 10060"/>
                    <a:gd name="connsiteY8" fmla="*/ 5717 h 9967"/>
                    <a:gd name="connsiteX9" fmla="*/ 0 w 10060"/>
                    <a:gd name="connsiteY9" fmla="*/ 0 h 9967"/>
                    <a:gd name="connsiteX0" fmla="*/ 0 w 9883"/>
                    <a:gd name="connsiteY0" fmla="*/ 0 h 10000"/>
                    <a:gd name="connsiteX1" fmla="*/ 4174 w 9883"/>
                    <a:gd name="connsiteY1" fmla="*/ 1434 h 10000"/>
                    <a:gd name="connsiteX2" fmla="*/ 7895 w 9883"/>
                    <a:gd name="connsiteY2" fmla="*/ 1018 h 10000"/>
                    <a:gd name="connsiteX3" fmla="*/ 7807 w 9883"/>
                    <a:gd name="connsiteY3" fmla="*/ 4979 h 10000"/>
                    <a:gd name="connsiteX4" fmla="*/ 9858 w 9883"/>
                    <a:gd name="connsiteY4" fmla="*/ 9051 h 10000"/>
                    <a:gd name="connsiteX5" fmla="*/ 8692 w 9883"/>
                    <a:gd name="connsiteY5" fmla="*/ 8860 h 10000"/>
                    <a:gd name="connsiteX6" fmla="*/ 5088 w 9883"/>
                    <a:gd name="connsiteY6" fmla="*/ 9478 h 10000"/>
                    <a:gd name="connsiteX7" fmla="*/ 1667 w 9883"/>
                    <a:gd name="connsiteY7" fmla="*/ 10000 h 10000"/>
                    <a:gd name="connsiteX8" fmla="*/ 2511 w 9883"/>
                    <a:gd name="connsiteY8" fmla="*/ 5736 h 10000"/>
                    <a:gd name="connsiteX9" fmla="*/ 0 w 9883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7988 w 10000"/>
                    <a:gd name="connsiteY2" fmla="*/ 1018 h 10000"/>
                    <a:gd name="connsiteX3" fmla="*/ 7899 w 10000"/>
                    <a:gd name="connsiteY3" fmla="*/ 4979 h 10000"/>
                    <a:gd name="connsiteX4" fmla="*/ 9975 w 10000"/>
                    <a:gd name="connsiteY4" fmla="*/ 9051 h 10000"/>
                    <a:gd name="connsiteX5" fmla="*/ 8795 w 10000"/>
                    <a:gd name="connsiteY5" fmla="*/ 8860 h 10000"/>
                    <a:gd name="connsiteX6" fmla="*/ 5148 w 10000"/>
                    <a:gd name="connsiteY6" fmla="*/ 9478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9999"/>
                    <a:gd name="connsiteY0" fmla="*/ 0 h 10000"/>
                    <a:gd name="connsiteX1" fmla="*/ 4223 w 9999"/>
                    <a:gd name="connsiteY1" fmla="*/ 1434 h 10000"/>
                    <a:gd name="connsiteX2" fmla="*/ 7988 w 9999"/>
                    <a:gd name="connsiteY2" fmla="*/ 1018 h 10000"/>
                    <a:gd name="connsiteX3" fmla="*/ 7899 w 9999"/>
                    <a:gd name="connsiteY3" fmla="*/ 4979 h 10000"/>
                    <a:gd name="connsiteX4" fmla="*/ 9975 w 9999"/>
                    <a:gd name="connsiteY4" fmla="*/ 9051 h 10000"/>
                    <a:gd name="connsiteX5" fmla="*/ 8795 w 9999"/>
                    <a:gd name="connsiteY5" fmla="*/ 8860 h 10000"/>
                    <a:gd name="connsiteX6" fmla="*/ 5213 w 9999"/>
                    <a:gd name="connsiteY6" fmla="*/ 9774 h 10000"/>
                    <a:gd name="connsiteX7" fmla="*/ 1687 w 9999"/>
                    <a:gd name="connsiteY7" fmla="*/ 10000 h 10000"/>
                    <a:gd name="connsiteX8" fmla="*/ 2541 w 9999"/>
                    <a:gd name="connsiteY8" fmla="*/ 5736 h 10000"/>
                    <a:gd name="connsiteX9" fmla="*/ 0 w 9999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7989 w 10000"/>
                    <a:gd name="connsiteY2" fmla="*/ 1018 h 10000"/>
                    <a:gd name="connsiteX3" fmla="*/ 7900 w 10000"/>
                    <a:gd name="connsiteY3" fmla="*/ 4979 h 10000"/>
                    <a:gd name="connsiteX4" fmla="*/ 9976 w 10000"/>
                    <a:gd name="connsiteY4" fmla="*/ 9051 h 10000"/>
                    <a:gd name="connsiteX5" fmla="*/ 8796 w 10000"/>
                    <a:gd name="connsiteY5" fmla="*/ 8860 h 10000"/>
                    <a:gd name="connsiteX6" fmla="*/ 5214 w 10000"/>
                    <a:gd name="connsiteY6" fmla="*/ 9774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6253 w 10000"/>
                    <a:gd name="connsiteY2" fmla="*/ 1339 h 10000"/>
                    <a:gd name="connsiteX3" fmla="*/ 7900 w 10000"/>
                    <a:gd name="connsiteY3" fmla="*/ 4979 h 10000"/>
                    <a:gd name="connsiteX4" fmla="*/ 9976 w 10000"/>
                    <a:gd name="connsiteY4" fmla="*/ 9051 h 10000"/>
                    <a:gd name="connsiteX5" fmla="*/ 8796 w 10000"/>
                    <a:gd name="connsiteY5" fmla="*/ 8860 h 10000"/>
                    <a:gd name="connsiteX6" fmla="*/ 5214 w 10000"/>
                    <a:gd name="connsiteY6" fmla="*/ 9774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10000"/>
                    <a:gd name="connsiteY0" fmla="*/ 0 h 10000"/>
                    <a:gd name="connsiteX1" fmla="*/ 4223 w 10000"/>
                    <a:gd name="connsiteY1" fmla="*/ 1434 h 10000"/>
                    <a:gd name="connsiteX2" fmla="*/ 6341 w 10000"/>
                    <a:gd name="connsiteY2" fmla="*/ 1244 h 10000"/>
                    <a:gd name="connsiteX3" fmla="*/ 7900 w 10000"/>
                    <a:gd name="connsiteY3" fmla="*/ 4979 h 10000"/>
                    <a:gd name="connsiteX4" fmla="*/ 9976 w 10000"/>
                    <a:gd name="connsiteY4" fmla="*/ 9051 h 10000"/>
                    <a:gd name="connsiteX5" fmla="*/ 8796 w 10000"/>
                    <a:gd name="connsiteY5" fmla="*/ 8860 h 10000"/>
                    <a:gd name="connsiteX6" fmla="*/ 5214 w 10000"/>
                    <a:gd name="connsiteY6" fmla="*/ 9774 h 10000"/>
                    <a:gd name="connsiteX7" fmla="*/ 1687 w 10000"/>
                    <a:gd name="connsiteY7" fmla="*/ 10000 h 10000"/>
                    <a:gd name="connsiteX8" fmla="*/ 2541 w 10000"/>
                    <a:gd name="connsiteY8" fmla="*/ 5736 h 10000"/>
                    <a:gd name="connsiteX9" fmla="*/ 0 w 10000"/>
                    <a:gd name="connsiteY9" fmla="*/ 0 h 10000"/>
                    <a:gd name="connsiteX0" fmla="*/ 0 w 10054"/>
                    <a:gd name="connsiteY0" fmla="*/ 0 h 10000"/>
                    <a:gd name="connsiteX1" fmla="*/ 4223 w 10054"/>
                    <a:gd name="connsiteY1" fmla="*/ 1434 h 10000"/>
                    <a:gd name="connsiteX2" fmla="*/ 6341 w 10054"/>
                    <a:gd name="connsiteY2" fmla="*/ 1244 h 10000"/>
                    <a:gd name="connsiteX3" fmla="*/ 6889 w 10054"/>
                    <a:gd name="connsiteY3" fmla="*/ 5119 h 10000"/>
                    <a:gd name="connsiteX4" fmla="*/ 9976 w 10054"/>
                    <a:gd name="connsiteY4" fmla="*/ 9051 h 10000"/>
                    <a:gd name="connsiteX5" fmla="*/ 8796 w 10054"/>
                    <a:gd name="connsiteY5" fmla="*/ 8860 h 10000"/>
                    <a:gd name="connsiteX6" fmla="*/ 5214 w 10054"/>
                    <a:gd name="connsiteY6" fmla="*/ 9774 h 10000"/>
                    <a:gd name="connsiteX7" fmla="*/ 1687 w 10054"/>
                    <a:gd name="connsiteY7" fmla="*/ 10000 h 10000"/>
                    <a:gd name="connsiteX8" fmla="*/ 2541 w 10054"/>
                    <a:gd name="connsiteY8" fmla="*/ 5736 h 10000"/>
                    <a:gd name="connsiteX9" fmla="*/ 0 w 10054"/>
                    <a:gd name="connsiteY9" fmla="*/ 0 h 10000"/>
                    <a:gd name="connsiteX0" fmla="*/ 0 w 10054"/>
                    <a:gd name="connsiteY0" fmla="*/ 0 h 9774"/>
                    <a:gd name="connsiteX1" fmla="*/ 4223 w 10054"/>
                    <a:gd name="connsiteY1" fmla="*/ 1434 h 9774"/>
                    <a:gd name="connsiteX2" fmla="*/ 6341 w 10054"/>
                    <a:gd name="connsiteY2" fmla="*/ 1244 h 9774"/>
                    <a:gd name="connsiteX3" fmla="*/ 6889 w 10054"/>
                    <a:gd name="connsiteY3" fmla="*/ 5119 h 9774"/>
                    <a:gd name="connsiteX4" fmla="*/ 9976 w 10054"/>
                    <a:gd name="connsiteY4" fmla="*/ 9051 h 9774"/>
                    <a:gd name="connsiteX5" fmla="*/ 8796 w 10054"/>
                    <a:gd name="connsiteY5" fmla="*/ 8860 h 9774"/>
                    <a:gd name="connsiteX6" fmla="*/ 5214 w 10054"/>
                    <a:gd name="connsiteY6" fmla="*/ 9774 h 9774"/>
                    <a:gd name="connsiteX7" fmla="*/ 1952 w 10054"/>
                    <a:gd name="connsiteY7" fmla="*/ 9334 h 9774"/>
                    <a:gd name="connsiteX8" fmla="*/ 2541 w 10054"/>
                    <a:gd name="connsiteY8" fmla="*/ 5736 h 9774"/>
                    <a:gd name="connsiteX9" fmla="*/ 0 w 10054"/>
                    <a:gd name="connsiteY9" fmla="*/ 0 h 9774"/>
                    <a:gd name="connsiteX0" fmla="*/ 0 w 9999"/>
                    <a:gd name="connsiteY0" fmla="*/ 0 h 10000"/>
                    <a:gd name="connsiteX1" fmla="*/ 4200 w 9999"/>
                    <a:gd name="connsiteY1" fmla="*/ 1467 h 10000"/>
                    <a:gd name="connsiteX2" fmla="*/ 6300 w 9999"/>
                    <a:gd name="connsiteY2" fmla="*/ 1763 h 10000"/>
                    <a:gd name="connsiteX3" fmla="*/ 6852 w 9999"/>
                    <a:gd name="connsiteY3" fmla="*/ 5237 h 10000"/>
                    <a:gd name="connsiteX4" fmla="*/ 9922 w 9999"/>
                    <a:gd name="connsiteY4" fmla="*/ 9260 h 10000"/>
                    <a:gd name="connsiteX5" fmla="*/ 8749 w 9999"/>
                    <a:gd name="connsiteY5" fmla="*/ 9065 h 10000"/>
                    <a:gd name="connsiteX6" fmla="*/ 5186 w 9999"/>
                    <a:gd name="connsiteY6" fmla="*/ 10000 h 10000"/>
                    <a:gd name="connsiteX7" fmla="*/ 1942 w 9999"/>
                    <a:gd name="connsiteY7" fmla="*/ 9550 h 10000"/>
                    <a:gd name="connsiteX8" fmla="*/ 2527 w 9999"/>
                    <a:gd name="connsiteY8" fmla="*/ 5869 h 10000"/>
                    <a:gd name="connsiteX9" fmla="*/ 0 w 9999"/>
                    <a:gd name="connsiteY9" fmla="*/ 0 h 10000"/>
                    <a:gd name="connsiteX0" fmla="*/ 0 w 9998"/>
                    <a:gd name="connsiteY0" fmla="*/ 0 h 10000"/>
                    <a:gd name="connsiteX1" fmla="*/ 4200 w 9998"/>
                    <a:gd name="connsiteY1" fmla="*/ 1467 h 10000"/>
                    <a:gd name="connsiteX2" fmla="*/ 6301 w 9998"/>
                    <a:gd name="connsiteY2" fmla="*/ 1763 h 10000"/>
                    <a:gd name="connsiteX3" fmla="*/ 6885 w 9998"/>
                    <a:gd name="connsiteY3" fmla="*/ 5242 h 10000"/>
                    <a:gd name="connsiteX4" fmla="*/ 9923 w 9998"/>
                    <a:gd name="connsiteY4" fmla="*/ 9260 h 10000"/>
                    <a:gd name="connsiteX5" fmla="*/ 8750 w 9998"/>
                    <a:gd name="connsiteY5" fmla="*/ 9065 h 10000"/>
                    <a:gd name="connsiteX6" fmla="*/ 5187 w 9998"/>
                    <a:gd name="connsiteY6" fmla="*/ 10000 h 10000"/>
                    <a:gd name="connsiteX7" fmla="*/ 1942 w 9998"/>
                    <a:gd name="connsiteY7" fmla="*/ 9550 h 10000"/>
                    <a:gd name="connsiteX8" fmla="*/ 2527 w 9998"/>
                    <a:gd name="connsiteY8" fmla="*/ 5869 h 10000"/>
                    <a:gd name="connsiteX9" fmla="*/ 0 w 9998"/>
                    <a:gd name="connsiteY9" fmla="*/ 0 h 10000"/>
                    <a:gd name="connsiteX0" fmla="*/ 0 w 10000"/>
                    <a:gd name="connsiteY0" fmla="*/ 0 h 10000"/>
                    <a:gd name="connsiteX1" fmla="*/ 4201 w 10000"/>
                    <a:gd name="connsiteY1" fmla="*/ 1467 h 10000"/>
                    <a:gd name="connsiteX2" fmla="*/ 4639 w 10000"/>
                    <a:gd name="connsiteY2" fmla="*/ 3741 h 10000"/>
                    <a:gd name="connsiteX3" fmla="*/ 6886 w 10000"/>
                    <a:gd name="connsiteY3" fmla="*/ 5242 h 10000"/>
                    <a:gd name="connsiteX4" fmla="*/ 9925 w 10000"/>
                    <a:gd name="connsiteY4" fmla="*/ 9260 h 10000"/>
                    <a:gd name="connsiteX5" fmla="*/ 8752 w 10000"/>
                    <a:gd name="connsiteY5" fmla="*/ 9065 h 10000"/>
                    <a:gd name="connsiteX6" fmla="*/ 5188 w 10000"/>
                    <a:gd name="connsiteY6" fmla="*/ 10000 h 10000"/>
                    <a:gd name="connsiteX7" fmla="*/ 1942 w 10000"/>
                    <a:gd name="connsiteY7" fmla="*/ 9550 h 10000"/>
                    <a:gd name="connsiteX8" fmla="*/ 2528 w 10000"/>
                    <a:gd name="connsiteY8" fmla="*/ 5869 h 10000"/>
                    <a:gd name="connsiteX9" fmla="*/ 0 w 10000"/>
                    <a:gd name="connsiteY9" fmla="*/ 0 h 10000"/>
                    <a:gd name="connsiteX0" fmla="*/ 0 w 10000"/>
                    <a:gd name="connsiteY0" fmla="*/ 0 h 10000"/>
                    <a:gd name="connsiteX1" fmla="*/ 2740 w 10000"/>
                    <a:gd name="connsiteY1" fmla="*/ 2526 h 10000"/>
                    <a:gd name="connsiteX2" fmla="*/ 4639 w 10000"/>
                    <a:gd name="connsiteY2" fmla="*/ 3741 h 10000"/>
                    <a:gd name="connsiteX3" fmla="*/ 6886 w 10000"/>
                    <a:gd name="connsiteY3" fmla="*/ 5242 h 10000"/>
                    <a:gd name="connsiteX4" fmla="*/ 9925 w 10000"/>
                    <a:gd name="connsiteY4" fmla="*/ 9260 h 10000"/>
                    <a:gd name="connsiteX5" fmla="*/ 8752 w 10000"/>
                    <a:gd name="connsiteY5" fmla="*/ 9065 h 10000"/>
                    <a:gd name="connsiteX6" fmla="*/ 5188 w 10000"/>
                    <a:gd name="connsiteY6" fmla="*/ 10000 h 10000"/>
                    <a:gd name="connsiteX7" fmla="*/ 1942 w 10000"/>
                    <a:gd name="connsiteY7" fmla="*/ 9550 h 10000"/>
                    <a:gd name="connsiteX8" fmla="*/ 2528 w 10000"/>
                    <a:gd name="connsiteY8" fmla="*/ 5869 h 10000"/>
                    <a:gd name="connsiteX9" fmla="*/ 0 w 10000"/>
                    <a:gd name="connsiteY9" fmla="*/ 0 h 10000"/>
                    <a:gd name="connsiteX0" fmla="*/ 0 w 9794"/>
                    <a:gd name="connsiteY0" fmla="*/ 0 h 9413"/>
                    <a:gd name="connsiteX1" fmla="*/ 2534 w 9794"/>
                    <a:gd name="connsiteY1" fmla="*/ 1939 h 9413"/>
                    <a:gd name="connsiteX2" fmla="*/ 4433 w 9794"/>
                    <a:gd name="connsiteY2" fmla="*/ 3154 h 9413"/>
                    <a:gd name="connsiteX3" fmla="*/ 6680 w 9794"/>
                    <a:gd name="connsiteY3" fmla="*/ 4655 h 9413"/>
                    <a:gd name="connsiteX4" fmla="*/ 9719 w 9794"/>
                    <a:gd name="connsiteY4" fmla="*/ 8673 h 9413"/>
                    <a:gd name="connsiteX5" fmla="*/ 8546 w 9794"/>
                    <a:gd name="connsiteY5" fmla="*/ 8478 h 9413"/>
                    <a:gd name="connsiteX6" fmla="*/ 4982 w 9794"/>
                    <a:gd name="connsiteY6" fmla="*/ 9413 h 9413"/>
                    <a:gd name="connsiteX7" fmla="*/ 1736 w 9794"/>
                    <a:gd name="connsiteY7" fmla="*/ 8963 h 9413"/>
                    <a:gd name="connsiteX8" fmla="*/ 2322 w 9794"/>
                    <a:gd name="connsiteY8" fmla="*/ 5282 h 9413"/>
                    <a:gd name="connsiteX9" fmla="*/ 0 w 9794"/>
                    <a:gd name="connsiteY9" fmla="*/ 0 h 9413"/>
                    <a:gd name="connsiteX0" fmla="*/ 0 w 10000"/>
                    <a:gd name="connsiteY0" fmla="*/ 6 h 10006"/>
                    <a:gd name="connsiteX1" fmla="*/ 2587 w 10000"/>
                    <a:gd name="connsiteY1" fmla="*/ 2066 h 10006"/>
                    <a:gd name="connsiteX2" fmla="*/ 4526 w 10000"/>
                    <a:gd name="connsiteY2" fmla="*/ 3357 h 10006"/>
                    <a:gd name="connsiteX3" fmla="*/ 6821 w 10000"/>
                    <a:gd name="connsiteY3" fmla="*/ 4951 h 10006"/>
                    <a:gd name="connsiteX4" fmla="*/ 9923 w 10000"/>
                    <a:gd name="connsiteY4" fmla="*/ 9220 h 10006"/>
                    <a:gd name="connsiteX5" fmla="*/ 8726 w 10000"/>
                    <a:gd name="connsiteY5" fmla="*/ 9013 h 10006"/>
                    <a:gd name="connsiteX6" fmla="*/ 5087 w 10000"/>
                    <a:gd name="connsiteY6" fmla="*/ 10006 h 10006"/>
                    <a:gd name="connsiteX7" fmla="*/ 1773 w 10000"/>
                    <a:gd name="connsiteY7" fmla="*/ 9528 h 10006"/>
                    <a:gd name="connsiteX8" fmla="*/ 2371 w 10000"/>
                    <a:gd name="connsiteY8" fmla="*/ 5617 h 10006"/>
                    <a:gd name="connsiteX9" fmla="*/ 0 w 10000"/>
                    <a:gd name="connsiteY9" fmla="*/ 6 h 10006"/>
                    <a:gd name="connsiteX0" fmla="*/ 0 w 10116"/>
                    <a:gd name="connsiteY0" fmla="*/ 6 h 10006"/>
                    <a:gd name="connsiteX1" fmla="*/ 2587 w 10116"/>
                    <a:gd name="connsiteY1" fmla="*/ 2066 h 10006"/>
                    <a:gd name="connsiteX2" fmla="*/ 4526 w 10116"/>
                    <a:gd name="connsiteY2" fmla="*/ 3357 h 10006"/>
                    <a:gd name="connsiteX3" fmla="*/ 4991 w 10116"/>
                    <a:gd name="connsiteY3" fmla="*/ 4945 h 10006"/>
                    <a:gd name="connsiteX4" fmla="*/ 9923 w 10116"/>
                    <a:gd name="connsiteY4" fmla="*/ 9220 h 10006"/>
                    <a:gd name="connsiteX5" fmla="*/ 8726 w 10116"/>
                    <a:gd name="connsiteY5" fmla="*/ 9013 h 10006"/>
                    <a:gd name="connsiteX6" fmla="*/ 5087 w 10116"/>
                    <a:gd name="connsiteY6" fmla="*/ 10006 h 10006"/>
                    <a:gd name="connsiteX7" fmla="*/ 1773 w 10116"/>
                    <a:gd name="connsiteY7" fmla="*/ 9528 h 10006"/>
                    <a:gd name="connsiteX8" fmla="*/ 2371 w 10116"/>
                    <a:gd name="connsiteY8" fmla="*/ 5617 h 10006"/>
                    <a:gd name="connsiteX9" fmla="*/ 0 w 10116"/>
                    <a:gd name="connsiteY9" fmla="*/ 6 h 10006"/>
                    <a:gd name="connsiteX0" fmla="*/ 0 w 10116"/>
                    <a:gd name="connsiteY0" fmla="*/ 6 h 10006"/>
                    <a:gd name="connsiteX1" fmla="*/ 2587 w 10116"/>
                    <a:gd name="connsiteY1" fmla="*/ 2066 h 10006"/>
                    <a:gd name="connsiteX2" fmla="*/ 4526 w 10116"/>
                    <a:gd name="connsiteY2" fmla="*/ 3357 h 10006"/>
                    <a:gd name="connsiteX3" fmla="*/ 4991 w 10116"/>
                    <a:gd name="connsiteY3" fmla="*/ 4945 h 10006"/>
                    <a:gd name="connsiteX4" fmla="*/ 9923 w 10116"/>
                    <a:gd name="connsiteY4" fmla="*/ 9220 h 10006"/>
                    <a:gd name="connsiteX5" fmla="*/ 8726 w 10116"/>
                    <a:gd name="connsiteY5" fmla="*/ 9013 h 10006"/>
                    <a:gd name="connsiteX6" fmla="*/ 5087 w 10116"/>
                    <a:gd name="connsiteY6" fmla="*/ 10006 h 10006"/>
                    <a:gd name="connsiteX7" fmla="*/ 1773 w 10116"/>
                    <a:gd name="connsiteY7" fmla="*/ 9528 h 10006"/>
                    <a:gd name="connsiteX8" fmla="*/ 2371 w 10116"/>
                    <a:gd name="connsiteY8" fmla="*/ 5617 h 10006"/>
                    <a:gd name="connsiteX9" fmla="*/ 0 w 10116"/>
                    <a:gd name="connsiteY9" fmla="*/ 6 h 10006"/>
                    <a:gd name="connsiteX0" fmla="*/ 0 w 8726"/>
                    <a:gd name="connsiteY0" fmla="*/ 6 h 10006"/>
                    <a:gd name="connsiteX1" fmla="*/ 2587 w 8726"/>
                    <a:gd name="connsiteY1" fmla="*/ 2066 h 10006"/>
                    <a:gd name="connsiteX2" fmla="*/ 4526 w 8726"/>
                    <a:gd name="connsiteY2" fmla="*/ 3357 h 10006"/>
                    <a:gd name="connsiteX3" fmla="*/ 4991 w 8726"/>
                    <a:gd name="connsiteY3" fmla="*/ 4945 h 10006"/>
                    <a:gd name="connsiteX4" fmla="*/ 8726 w 8726"/>
                    <a:gd name="connsiteY4" fmla="*/ 9013 h 10006"/>
                    <a:gd name="connsiteX5" fmla="*/ 5087 w 8726"/>
                    <a:gd name="connsiteY5" fmla="*/ 10006 h 10006"/>
                    <a:gd name="connsiteX6" fmla="*/ 1773 w 8726"/>
                    <a:gd name="connsiteY6" fmla="*/ 9528 h 10006"/>
                    <a:gd name="connsiteX7" fmla="*/ 2371 w 8726"/>
                    <a:gd name="connsiteY7" fmla="*/ 5617 h 10006"/>
                    <a:gd name="connsiteX8" fmla="*/ 0 w 8726"/>
                    <a:gd name="connsiteY8" fmla="*/ 6 h 10006"/>
                    <a:gd name="connsiteX0" fmla="*/ 0 w 10000"/>
                    <a:gd name="connsiteY0" fmla="*/ 6 h 9522"/>
                    <a:gd name="connsiteX1" fmla="*/ 2965 w 10000"/>
                    <a:gd name="connsiteY1" fmla="*/ 2065 h 9522"/>
                    <a:gd name="connsiteX2" fmla="*/ 5187 w 10000"/>
                    <a:gd name="connsiteY2" fmla="*/ 3355 h 9522"/>
                    <a:gd name="connsiteX3" fmla="*/ 5720 w 10000"/>
                    <a:gd name="connsiteY3" fmla="*/ 4942 h 9522"/>
                    <a:gd name="connsiteX4" fmla="*/ 10000 w 10000"/>
                    <a:gd name="connsiteY4" fmla="*/ 9008 h 9522"/>
                    <a:gd name="connsiteX5" fmla="*/ 5848 w 10000"/>
                    <a:gd name="connsiteY5" fmla="*/ 8021 h 9522"/>
                    <a:gd name="connsiteX6" fmla="*/ 2032 w 10000"/>
                    <a:gd name="connsiteY6" fmla="*/ 9522 h 9522"/>
                    <a:gd name="connsiteX7" fmla="*/ 2717 w 10000"/>
                    <a:gd name="connsiteY7" fmla="*/ 5614 h 9522"/>
                    <a:gd name="connsiteX8" fmla="*/ 0 w 10000"/>
                    <a:gd name="connsiteY8" fmla="*/ 6 h 9522"/>
                    <a:gd name="connsiteX0" fmla="*/ 0 w 10000"/>
                    <a:gd name="connsiteY0" fmla="*/ 7 h 9553"/>
                    <a:gd name="connsiteX1" fmla="*/ 2965 w 10000"/>
                    <a:gd name="connsiteY1" fmla="*/ 2170 h 9553"/>
                    <a:gd name="connsiteX2" fmla="*/ 5187 w 10000"/>
                    <a:gd name="connsiteY2" fmla="*/ 3524 h 9553"/>
                    <a:gd name="connsiteX3" fmla="*/ 5720 w 10000"/>
                    <a:gd name="connsiteY3" fmla="*/ 5191 h 9553"/>
                    <a:gd name="connsiteX4" fmla="*/ 10000 w 10000"/>
                    <a:gd name="connsiteY4" fmla="*/ 9461 h 9553"/>
                    <a:gd name="connsiteX5" fmla="*/ 5848 w 10000"/>
                    <a:gd name="connsiteY5" fmla="*/ 8425 h 9553"/>
                    <a:gd name="connsiteX6" fmla="*/ 2717 w 10000"/>
                    <a:gd name="connsiteY6" fmla="*/ 5897 h 9553"/>
                    <a:gd name="connsiteX7" fmla="*/ 0 w 10000"/>
                    <a:gd name="connsiteY7" fmla="*/ 7 h 9553"/>
                    <a:gd name="connsiteX0" fmla="*/ 0 w 10000"/>
                    <a:gd name="connsiteY0" fmla="*/ 8 h 10001"/>
                    <a:gd name="connsiteX1" fmla="*/ 2743 w 10000"/>
                    <a:gd name="connsiteY1" fmla="*/ 1972 h 10001"/>
                    <a:gd name="connsiteX2" fmla="*/ 5187 w 10000"/>
                    <a:gd name="connsiteY2" fmla="*/ 3690 h 10001"/>
                    <a:gd name="connsiteX3" fmla="*/ 5720 w 10000"/>
                    <a:gd name="connsiteY3" fmla="*/ 5435 h 10001"/>
                    <a:gd name="connsiteX4" fmla="*/ 10000 w 10000"/>
                    <a:gd name="connsiteY4" fmla="*/ 9905 h 10001"/>
                    <a:gd name="connsiteX5" fmla="*/ 5848 w 10000"/>
                    <a:gd name="connsiteY5" fmla="*/ 8820 h 10001"/>
                    <a:gd name="connsiteX6" fmla="*/ 2717 w 10000"/>
                    <a:gd name="connsiteY6" fmla="*/ 6174 h 10001"/>
                    <a:gd name="connsiteX7" fmla="*/ 0 w 10000"/>
                    <a:gd name="connsiteY7" fmla="*/ 8 h 10001"/>
                    <a:gd name="connsiteX0" fmla="*/ 0 w 10000"/>
                    <a:gd name="connsiteY0" fmla="*/ 8 h 10001"/>
                    <a:gd name="connsiteX1" fmla="*/ 2743 w 10000"/>
                    <a:gd name="connsiteY1" fmla="*/ 1972 h 10001"/>
                    <a:gd name="connsiteX2" fmla="*/ 5187 w 10000"/>
                    <a:gd name="connsiteY2" fmla="*/ 3690 h 10001"/>
                    <a:gd name="connsiteX3" fmla="*/ 5720 w 10000"/>
                    <a:gd name="connsiteY3" fmla="*/ 5435 h 10001"/>
                    <a:gd name="connsiteX4" fmla="*/ 10000 w 10000"/>
                    <a:gd name="connsiteY4" fmla="*/ 9905 h 10001"/>
                    <a:gd name="connsiteX5" fmla="*/ 5848 w 10000"/>
                    <a:gd name="connsiteY5" fmla="*/ 8820 h 10001"/>
                    <a:gd name="connsiteX6" fmla="*/ 2342 w 10000"/>
                    <a:gd name="connsiteY6" fmla="*/ 5501 h 10001"/>
                    <a:gd name="connsiteX7" fmla="*/ 0 w 10000"/>
                    <a:gd name="connsiteY7" fmla="*/ 8 h 10001"/>
                    <a:gd name="connsiteX0" fmla="*/ 0 w 10000"/>
                    <a:gd name="connsiteY0" fmla="*/ 8 h 10001"/>
                    <a:gd name="connsiteX1" fmla="*/ 2743 w 10000"/>
                    <a:gd name="connsiteY1" fmla="*/ 1972 h 10001"/>
                    <a:gd name="connsiteX2" fmla="*/ 5187 w 10000"/>
                    <a:gd name="connsiteY2" fmla="*/ 3690 h 10001"/>
                    <a:gd name="connsiteX3" fmla="*/ 5720 w 10000"/>
                    <a:gd name="connsiteY3" fmla="*/ 5435 h 10001"/>
                    <a:gd name="connsiteX4" fmla="*/ 10000 w 10000"/>
                    <a:gd name="connsiteY4" fmla="*/ 9905 h 10001"/>
                    <a:gd name="connsiteX5" fmla="*/ 5848 w 10000"/>
                    <a:gd name="connsiteY5" fmla="*/ 8820 h 10001"/>
                    <a:gd name="connsiteX6" fmla="*/ 2342 w 10000"/>
                    <a:gd name="connsiteY6" fmla="*/ 5501 h 10001"/>
                    <a:gd name="connsiteX7" fmla="*/ 0 w 10000"/>
                    <a:gd name="connsiteY7" fmla="*/ 8 h 100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000" h="10001">
                      <a:moveTo>
                        <a:pt x="0" y="8"/>
                      </a:moveTo>
                      <a:cubicBezTo>
                        <a:pt x="1441" y="-128"/>
                        <a:pt x="1879" y="1357"/>
                        <a:pt x="2743" y="1972"/>
                      </a:cubicBezTo>
                      <a:cubicBezTo>
                        <a:pt x="3608" y="2585"/>
                        <a:pt x="4691" y="3113"/>
                        <a:pt x="5187" y="3690"/>
                      </a:cubicBezTo>
                      <a:cubicBezTo>
                        <a:pt x="5683" y="4267"/>
                        <a:pt x="4937" y="3401"/>
                        <a:pt x="5720" y="5435"/>
                      </a:cubicBezTo>
                      <a:cubicBezTo>
                        <a:pt x="6522" y="6470"/>
                        <a:pt x="9979" y="9340"/>
                        <a:pt x="10000" y="9905"/>
                      </a:cubicBezTo>
                      <a:cubicBezTo>
                        <a:pt x="10021" y="10469"/>
                        <a:pt x="8982" y="8359"/>
                        <a:pt x="5848" y="8820"/>
                      </a:cubicBezTo>
                      <a:cubicBezTo>
                        <a:pt x="4634" y="8198"/>
                        <a:pt x="2529" y="7348"/>
                        <a:pt x="2342" y="5501"/>
                      </a:cubicBezTo>
                      <a:cubicBezTo>
                        <a:pt x="2348" y="3381"/>
                        <a:pt x="830" y="2519"/>
                        <a:pt x="0" y="8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  <a:alpha val="48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108" name="그룹 107"/>
            <p:cNvGrpSpPr/>
            <p:nvPr/>
          </p:nvGrpSpPr>
          <p:grpSpPr>
            <a:xfrm rot="234272">
              <a:off x="5525209" y="3092071"/>
              <a:ext cx="66197" cy="83839"/>
              <a:chOff x="515520" y="1345056"/>
              <a:chExt cx="1503806" cy="1444791"/>
            </a:xfrm>
            <a:gradFill>
              <a:gsLst>
                <a:gs pos="0">
                  <a:srgbClr val="FF9900"/>
                </a:gs>
                <a:gs pos="59000">
                  <a:schemeClr val="accent4">
                    <a:lumMod val="60000"/>
                    <a:lumOff val="40000"/>
                  </a:schemeClr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9800000" scaled="0"/>
            </a:gradFill>
          </p:grpSpPr>
          <p:sp>
            <p:nvSpPr>
              <p:cNvPr id="109" name="정오각형 108"/>
              <p:cNvSpPr/>
              <p:nvPr/>
            </p:nvSpPr>
            <p:spPr>
              <a:xfrm rot="20398178">
                <a:off x="515520" y="1345056"/>
                <a:ext cx="1503806" cy="1444791"/>
              </a:xfrm>
              <a:prstGeom prst="pent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10" name="꺾인 연결선 109"/>
              <p:cNvCxnSpPr/>
              <p:nvPr/>
            </p:nvCxnSpPr>
            <p:spPr>
              <a:xfrm flipV="1">
                <a:off x="762000" y="2004060"/>
                <a:ext cx="1173480" cy="487680"/>
              </a:xfrm>
              <a:prstGeom prst="bentConnector3">
                <a:avLst>
                  <a:gd name="adj1" fmla="val 52598"/>
                </a:avLst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" name="직사각형 12"/>
          <p:cNvSpPr/>
          <p:nvPr/>
        </p:nvSpPr>
        <p:spPr>
          <a:xfrm>
            <a:off x="0" y="5009113"/>
            <a:ext cx="12192000" cy="1848887"/>
          </a:xfrm>
          <a:prstGeom prst="rect">
            <a:avLst/>
          </a:prstGeom>
          <a:solidFill>
            <a:srgbClr val="95C4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" name="그룹 1"/>
          <p:cNvGrpSpPr/>
          <p:nvPr/>
        </p:nvGrpSpPr>
        <p:grpSpPr>
          <a:xfrm>
            <a:off x="4522568" y="4505543"/>
            <a:ext cx="2886075" cy="560373"/>
            <a:chOff x="4479466" y="2807710"/>
            <a:chExt cx="2886075" cy="560373"/>
          </a:xfrm>
        </p:grpSpPr>
        <p:sp>
          <p:nvSpPr>
            <p:cNvPr id="5" name="자유형 4"/>
            <p:cNvSpPr/>
            <p:nvPr/>
          </p:nvSpPr>
          <p:spPr>
            <a:xfrm>
              <a:off x="4479466" y="3008135"/>
              <a:ext cx="1078297" cy="323702"/>
            </a:xfrm>
            <a:custGeom>
              <a:avLst/>
              <a:gdLst>
                <a:gd name="connsiteX0" fmla="*/ 5595 w 2510999"/>
                <a:gd name="connsiteY0" fmla="*/ 685800 h 753796"/>
                <a:gd name="connsiteX1" fmla="*/ 15120 w 2510999"/>
                <a:gd name="connsiteY1" fmla="*/ 542925 h 753796"/>
                <a:gd name="connsiteX2" fmla="*/ 62745 w 2510999"/>
                <a:gd name="connsiteY2" fmla="*/ 533400 h 753796"/>
                <a:gd name="connsiteX3" fmla="*/ 72270 w 2510999"/>
                <a:gd name="connsiteY3" fmla="*/ 495300 h 753796"/>
                <a:gd name="connsiteX4" fmla="*/ 167520 w 2510999"/>
                <a:gd name="connsiteY4" fmla="*/ 457200 h 753796"/>
                <a:gd name="connsiteX5" fmla="*/ 224670 w 2510999"/>
                <a:gd name="connsiteY5" fmla="*/ 457200 h 753796"/>
                <a:gd name="connsiteX6" fmla="*/ 310395 w 2510999"/>
                <a:gd name="connsiteY6" fmla="*/ 409575 h 753796"/>
                <a:gd name="connsiteX7" fmla="*/ 367545 w 2510999"/>
                <a:gd name="connsiteY7" fmla="*/ 390525 h 753796"/>
                <a:gd name="connsiteX8" fmla="*/ 396120 w 2510999"/>
                <a:gd name="connsiteY8" fmla="*/ 381000 h 753796"/>
                <a:gd name="connsiteX9" fmla="*/ 424695 w 2510999"/>
                <a:gd name="connsiteY9" fmla="*/ 371475 h 753796"/>
                <a:gd name="connsiteX10" fmla="*/ 481845 w 2510999"/>
                <a:gd name="connsiteY10" fmla="*/ 333375 h 753796"/>
                <a:gd name="connsiteX11" fmla="*/ 529470 w 2510999"/>
                <a:gd name="connsiteY11" fmla="*/ 276225 h 753796"/>
                <a:gd name="connsiteX12" fmla="*/ 558045 w 2510999"/>
                <a:gd name="connsiteY12" fmla="*/ 266700 h 753796"/>
                <a:gd name="connsiteX13" fmla="*/ 577095 w 2510999"/>
                <a:gd name="connsiteY13" fmla="*/ 295275 h 753796"/>
                <a:gd name="connsiteX14" fmla="*/ 691395 w 2510999"/>
                <a:gd name="connsiteY14" fmla="*/ 257175 h 753796"/>
                <a:gd name="connsiteX15" fmla="*/ 719970 w 2510999"/>
                <a:gd name="connsiteY15" fmla="*/ 238125 h 753796"/>
                <a:gd name="connsiteX16" fmla="*/ 796170 w 2510999"/>
                <a:gd name="connsiteY16" fmla="*/ 190500 h 753796"/>
                <a:gd name="connsiteX17" fmla="*/ 824745 w 2510999"/>
                <a:gd name="connsiteY17" fmla="*/ 171450 h 753796"/>
                <a:gd name="connsiteX18" fmla="*/ 881895 w 2510999"/>
                <a:gd name="connsiteY18" fmla="*/ 152400 h 753796"/>
                <a:gd name="connsiteX19" fmla="*/ 910470 w 2510999"/>
                <a:gd name="connsiteY19" fmla="*/ 142875 h 753796"/>
                <a:gd name="connsiteX20" fmla="*/ 939045 w 2510999"/>
                <a:gd name="connsiteY20" fmla="*/ 133350 h 753796"/>
                <a:gd name="connsiteX21" fmla="*/ 967620 w 2510999"/>
                <a:gd name="connsiteY21" fmla="*/ 123825 h 753796"/>
                <a:gd name="connsiteX22" fmla="*/ 996195 w 2510999"/>
                <a:gd name="connsiteY22" fmla="*/ 104775 h 753796"/>
                <a:gd name="connsiteX23" fmla="*/ 1091445 w 2510999"/>
                <a:gd name="connsiteY23" fmla="*/ 76200 h 753796"/>
                <a:gd name="connsiteX24" fmla="*/ 1148595 w 2510999"/>
                <a:gd name="connsiteY24" fmla="*/ 47625 h 753796"/>
                <a:gd name="connsiteX25" fmla="*/ 1177170 w 2510999"/>
                <a:gd name="connsiteY25" fmla="*/ 66675 h 753796"/>
                <a:gd name="connsiteX26" fmla="*/ 1234320 w 2510999"/>
                <a:gd name="connsiteY26" fmla="*/ 85725 h 753796"/>
                <a:gd name="connsiteX27" fmla="*/ 1262895 w 2510999"/>
                <a:gd name="connsiteY27" fmla="*/ 95250 h 753796"/>
                <a:gd name="connsiteX28" fmla="*/ 1291470 w 2510999"/>
                <a:gd name="connsiteY28" fmla="*/ 104775 h 753796"/>
                <a:gd name="connsiteX29" fmla="*/ 1329570 w 2510999"/>
                <a:gd name="connsiteY29" fmla="*/ 114300 h 753796"/>
                <a:gd name="connsiteX30" fmla="*/ 1462920 w 2510999"/>
                <a:gd name="connsiteY30" fmla="*/ 95250 h 753796"/>
                <a:gd name="connsiteX31" fmla="*/ 1520070 w 2510999"/>
                <a:gd name="connsiteY31" fmla="*/ 57150 h 753796"/>
                <a:gd name="connsiteX32" fmla="*/ 1577220 w 2510999"/>
                <a:gd name="connsiteY32" fmla="*/ 9525 h 753796"/>
                <a:gd name="connsiteX33" fmla="*/ 1605795 w 2510999"/>
                <a:gd name="connsiteY33" fmla="*/ 0 h 753796"/>
                <a:gd name="connsiteX34" fmla="*/ 1662945 w 2510999"/>
                <a:gd name="connsiteY34" fmla="*/ 28575 h 753796"/>
                <a:gd name="connsiteX35" fmla="*/ 1691520 w 2510999"/>
                <a:gd name="connsiteY35" fmla="*/ 85725 h 753796"/>
                <a:gd name="connsiteX36" fmla="*/ 1767720 w 2510999"/>
                <a:gd name="connsiteY36" fmla="*/ 104775 h 753796"/>
                <a:gd name="connsiteX37" fmla="*/ 1796295 w 2510999"/>
                <a:gd name="connsiteY37" fmla="*/ 133350 h 753796"/>
                <a:gd name="connsiteX38" fmla="*/ 1843920 w 2510999"/>
                <a:gd name="connsiteY38" fmla="*/ 190500 h 753796"/>
                <a:gd name="connsiteX39" fmla="*/ 1891545 w 2510999"/>
                <a:gd name="connsiteY39" fmla="*/ 200025 h 753796"/>
                <a:gd name="connsiteX40" fmla="*/ 1920120 w 2510999"/>
                <a:gd name="connsiteY40" fmla="*/ 209550 h 753796"/>
                <a:gd name="connsiteX41" fmla="*/ 1977270 w 2510999"/>
                <a:gd name="connsiteY41" fmla="*/ 257175 h 753796"/>
                <a:gd name="connsiteX42" fmla="*/ 2005845 w 2510999"/>
                <a:gd name="connsiteY42" fmla="*/ 276225 h 753796"/>
                <a:gd name="connsiteX43" fmla="*/ 2053470 w 2510999"/>
                <a:gd name="connsiteY43" fmla="*/ 323850 h 753796"/>
                <a:gd name="connsiteX44" fmla="*/ 2091570 w 2510999"/>
                <a:gd name="connsiteY44" fmla="*/ 381000 h 753796"/>
                <a:gd name="connsiteX45" fmla="*/ 2148720 w 2510999"/>
                <a:gd name="connsiteY45" fmla="*/ 438150 h 753796"/>
                <a:gd name="connsiteX46" fmla="*/ 2186820 w 2510999"/>
                <a:gd name="connsiteY46" fmla="*/ 495300 h 753796"/>
                <a:gd name="connsiteX47" fmla="*/ 2205870 w 2510999"/>
                <a:gd name="connsiteY47" fmla="*/ 523875 h 753796"/>
                <a:gd name="connsiteX48" fmla="*/ 2234445 w 2510999"/>
                <a:gd name="connsiteY48" fmla="*/ 552450 h 753796"/>
                <a:gd name="connsiteX49" fmla="*/ 2253495 w 2510999"/>
                <a:gd name="connsiteY49" fmla="*/ 581025 h 753796"/>
                <a:gd name="connsiteX50" fmla="*/ 2282070 w 2510999"/>
                <a:gd name="connsiteY50" fmla="*/ 600075 h 753796"/>
                <a:gd name="connsiteX51" fmla="*/ 2367795 w 2510999"/>
                <a:gd name="connsiteY51" fmla="*/ 666750 h 753796"/>
                <a:gd name="connsiteX52" fmla="*/ 2405895 w 2510999"/>
                <a:gd name="connsiteY52" fmla="*/ 657225 h 753796"/>
                <a:gd name="connsiteX53" fmla="*/ 2434470 w 2510999"/>
                <a:gd name="connsiteY53" fmla="*/ 628650 h 753796"/>
                <a:gd name="connsiteX54" fmla="*/ 2463045 w 2510999"/>
                <a:gd name="connsiteY54" fmla="*/ 685800 h 753796"/>
                <a:gd name="connsiteX55" fmla="*/ 2491620 w 2510999"/>
                <a:gd name="connsiteY55" fmla="*/ 704850 h 753796"/>
                <a:gd name="connsiteX56" fmla="*/ 2510670 w 2510999"/>
                <a:gd name="connsiteY56" fmla="*/ 733425 h 753796"/>
                <a:gd name="connsiteX57" fmla="*/ 2453520 w 2510999"/>
                <a:gd name="connsiteY57" fmla="*/ 733425 h 753796"/>
                <a:gd name="connsiteX58" fmla="*/ 2272545 w 2510999"/>
                <a:gd name="connsiteY58" fmla="*/ 742950 h 753796"/>
                <a:gd name="connsiteX59" fmla="*/ 2110620 w 2510999"/>
                <a:gd name="connsiteY59" fmla="*/ 752475 h 753796"/>
                <a:gd name="connsiteX60" fmla="*/ 1920120 w 2510999"/>
                <a:gd name="connsiteY60" fmla="*/ 742950 h 753796"/>
                <a:gd name="connsiteX61" fmla="*/ 1891545 w 2510999"/>
                <a:gd name="connsiteY61" fmla="*/ 733425 h 753796"/>
                <a:gd name="connsiteX62" fmla="*/ 1501020 w 2510999"/>
                <a:gd name="connsiteY62" fmla="*/ 733425 h 753796"/>
                <a:gd name="connsiteX63" fmla="*/ 1224795 w 2510999"/>
                <a:gd name="connsiteY63" fmla="*/ 742950 h 753796"/>
                <a:gd name="connsiteX64" fmla="*/ 1024770 w 2510999"/>
                <a:gd name="connsiteY64" fmla="*/ 742950 h 753796"/>
                <a:gd name="connsiteX65" fmla="*/ 996195 w 2510999"/>
                <a:gd name="connsiteY65" fmla="*/ 733425 h 753796"/>
                <a:gd name="connsiteX66" fmla="*/ 929520 w 2510999"/>
                <a:gd name="connsiteY66" fmla="*/ 723900 h 753796"/>
                <a:gd name="connsiteX67" fmla="*/ 215145 w 2510999"/>
                <a:gd name="connsiteY67" fmla="*/ 723900 h 753796"/>
                <a:gd name="connsiteX68" fmla="*/ 186570 w 2510999"/>
                <a:gd name="connsiteY68" fmla="*/ 714375 h 753796"/>
                <a:gd name="connsiteX69" fmla="*/ 72270 w 2510999"/>
                <a:gd name="connsiteY69" fmla="*/ 695325 h 753796"/>
                <a:gd name="connsiteX70" fmla="*/ 5595 w 2510999"/>
                <a:gd name="connsiteY70" fmla="*/ 685800 h 753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2510999" h="753796">
                  <a:moveTo>
                    <a:pt x="5595" y="685800"/>
                  </a:moveTo>
                  <a:cubicBezTo>
                    <a:pt x="-3930" y="660400"/>
                    <a:pt x="-1639" y="587617"/>
                    <a:pt x="15120" y="542925"/>
                  </a:cubicBezTo>
                  <a:cubicBezTo>
                    <a:pt x="20804" y="527766"/>
                    <a:pt x="50308" y="543764"/>
                    <a:pt x="62745" y="533400"/>
                  </a:cubicBezTo>
                  <a:cubicBezTo>
                    <a:pt x="72802" y="525019"/>
                    <a:pt x="67113" y="507332"/>
                    <a:pt x="72270" y="495300"/>
                  </a:cubicBezTo>
                  <a:cubicBezTo>
                    <a:pt x="92972" y="446995"/>
                    <a:pt x="108016" y="464638"/>
                    <a:pt x="167520" y="457200"/>
                  </a:cubicBezTo>
                  <a:cubicBezTo>
                    <a:pt x="243720" y="431800"/>
                    <a:pt x="148470" y="457200"/>
                    <a:pt x="224670" y="457200"/>
                  </a:cubicBezTo>
                  <a:cubicBezTo>
                    <a:pt x="253395" y="457200"/>
                    <a:pt x="294078" y="415014"/>
                    <a:pt x="310395" y="409575"/>
                  </a:cubicBezTo>
                  <a:lnTo>
                    <a:pt x="367545" y="390525"/>
                  </a:lnTo>
                  <a:lnTo>
                    <a:pt x="396120" y="381000"/>
                  </a:lnTo>
                  <a:cubicBezTo>
                    <a:pt x="405645" y="377825"/>
                    <a:pt x="416341" y="377044"/>
                    <a:pt x="424695" y="371475"/>
                  </a:cubicBezTo>
                  <a:lnTo>
                    <a:pt x="481845" y="333375"/>
                  </a:lnTo>
                  <a:cubicBezTo>
                    <a:pt x="495902" y="312290"/>
                    <a:pt x="507468" y="290893"/>
                    <a:pt x="529470" y="276225"/>
                  </a:cubicBezTo>
                  <a:cubicBezTo>
                    <a:pt x="537824" y="270656"/>
                    <a:pt x="548520" y="269875"/>
                    <a:pt x="558045" y="266700"/>
                  </a:cubicBezTo>
                  <a:cubicBezTo>
                    <a:pt x="564395" y="276225"/>
                    <a:pt x="565803" y="293393"/>
                    <a:pt x="577095" y="295275"/>
                  </a:cubicBezTo>
                  <a:cubicBezTo>
                    <a:pt x="703261" y="316303"/>
                    <a:pt x="647641" y="300929"/>
                    <a:pt x="691395" y="257175"/>
                  </a:cubicBezTo>
                  <a:cubicBezTo>
                    <a:pt x="699490" y="249080"/>
                    <a:pt x="710445" y="244475"/>
                    <a:pt x="719970" y="238125"/>
                  </a:cubicBezTo>
                  <a:cubicBezTo>
                    <a:pt x="765667" y="169579"/>
                    <a:pt x="700956" y="253976"/>
                    <a:pt x="796170" y="190500"/>
                  </a:cubicBezTo>
                  <a:cubicBezTo>
                    <a:pt x="805695" y="184150"/>
                    <a:pt x="814284" y="176099"/>
                    <a:pt x="824745" y="171450"/>
                  </a:cubicBezTo>
                  <a:cubicBezTo>
                    <a:pt x="843095" y="163295"/>
                    <a:pt x="862845" y="158750"/>
                    <a:pt x="881895" y="152400"/>
                  </a:cubicBezTo>
                  <a:lnTo>
                    <a:pt x="910470" y="142875"/>
                  </a:lnTo>
                  <a:lnTo>
                    <a:pt x="939045" y="133350"/>
                  </a:lnTo>
                  <a:cubicBezTo>
                    <a:pt x="948570" y="130175"/>
                    <a:pt x="959266" y="129394"/>
                    <a:pt x="967620" y="123825"/>
                  </a:cubicBezTo>
                  <a:cubicBezTo>
                    <a:pt x="977145" y="117475"/>
                    <a:pt x="985673" y="109284"/>
                    <a:pt x="996195" y="104775"/>
                  </a:cubicBezTo>
                  <a:cubicBezTo>
                    <a:pt x="1033467" y="88801"/>
                    <a:pt x="1053029" y="101811"/>
                    <a:pt x="1091445" y="76200"/>
                  </a:cubicBezTo>
                  <a:cubicBezTo>
                    <a:pt x="1128374" y="51581"/>
                    <a:pt x="1109160" y="60770"/>
                    <a:pt x="1148595" y="47625"/>
                  </a:cubicBezTo>
                  <a:cubicBezTo>
                    <a:pt x="1158120" y="53975"/>
                    <a:pt x="1166709" y="62026"/>
                    <a:pt x="1177170" y="66675"/>
                  </a:cubicBezTo>
                  <a:cubicBezTo>
                    <a:pt x="1195520" y="74830"/>
                    <a:pt x="1215270" y="79375"/>
                    <a:pt x="1234320" y="85725"/>
                  </a:cubicBezTo>
                  <a:lnTo>
                    <a:pt x="1262895" y="95250"/>
                  </a:lnTo>
                  <a:cubicBezTo>
                    <a:pt x="1272420" y="98425"/>
                    <a:pt x="1281730" y="102340"/>
                    <a:pt x="1291470" y="104775"/>
                  </a:cubicBezTo>
                  <a:lnTo>
                    <a:pt x="1329570" y="114300"/>
                  </a:lnTo>
                  <a:cubicBezTo>
                    <a:pt x="1341033" y="113258"/>
                    <a:pt x="1430653" y="113176"/>
                    <a:pt x="1462920" y="95250"/>
                  </a:cubicBezTo>
                  <a:cubicBezTo>
                    <a:pt x="1482934" y="84131"/>
                    <a:pt x="1503881" y="73339"/>
                    <a:pt x="1520070" y="57150"/>
                  </a:cubicBezTo>
                  <a:cubicBezTo>
                    <a:pt x="1541136" y="36084"/>
                    <a:pt x="1550698" y="22786"/>
                    <a:pt x="1577220" y="9525"/>
                  </a:cubicBezTo>
                  <a:cubicBezTo>
                    <a:pt x="1586200" y="5035"/>
                    <a:pt x="1596270" y="3175"/>
                    <a:pt x="1605795" y="0"/>
                  </a:cubicBezTo>
                  <a:cubicBezTo>
                    <a:pt x="1624619" y="6275"/>
                    <a:pt x="1649516" y="11789"/>
                    <a:pt x="1662945" y="28575"/>
                  </a:cubicBezTo>
                  <a:cubicBezTo>
                    <a:pt x="1693621" y="66920"/>
                    <a:pt x="1646912" y="50039"/>
                    <a:pt x="1691520" y="85725"/>
                  </a:cubicBezTo>
                  <a:cubicBezTo>
                    <a:pt x="1701283" y="93535"/>
                    <a:pt x="1765348" y="104301"/>
                    <a:pt x="1767720" y="104775"/>
                  </a:cubicBezTo>
                  <a:cubicBezTo>
                    <a:pt x="1777245" y="114300"/>
                    <a:pt x="1787671" y="123002"/>
                    <a:pt x="1796295" y="133350"/>
                  </a:cubicBezTo>
                  <a:cubicBezTo>
                    <a:pt x="1811924" y="152105"/>
                    <a:pt x="1820068" y="178574"/>
                    <a:pt x="1843920" y="190500"/>
                  </a:cubicBezTo>
                  <a:cubicBezTo>
                    <a:pt x="1858400" y="197740"/>
                    <a:pt x="1875839" y="196098"/>
                    <a:pt x="1891545" y="200025"/>
                  </a:cubicBezTo>
                  <a:cubicBezTo>
                    <a:pt x="1901285" y="202460"/>
                    <a:pt x="1911140" y="205060"/>
                    <a:pt x="1920120" y="209550"/>
                  </a:cubicBezTo>
                  <a:cubicBezTo>
                    <a:pt x="1955593" y="227287"/>
                    <a:pt x="1945672" y="230843"/>
                    <a:pt x="1977270" y="257175"/>
                  </a:cubicBezTo>
                  <a:cubicBezTo>
                    <a:pt x="1986064" y="264504"/>
                    <a:pt x="1996320" y="269875"/>
                    <a:pt x="2005845" y="276225"/>
                  </a:cubicBezTo>
                  <a:cubicBezTo>
                    <a:pt x="2082045" y="390525"/>
                    <a:pt x="1964570" y="222250"/>
                    <a:pt x="2053470" y="323850"/>
                  </a:cubicBezTo>
                  <a:cubicBezTo>
                    <a:pt x="2068547" y="341080"/>
                    <a:pt x="2075381" y="364811"/>
                    <a:pt x="2091570" y="381000"/>
                  </a:cubicBezTo>
                  <a:cubicBezTo>
                    <a:pt x="2110620" y="400050"/>
                    <a:pt x="2133776" y="415734"/>
                    <a:pt x="2148720" y="438150"/>
                  </a:cubicBezTo>
                  <a:lnTo>
                    <a:pt x="2186820" y="495300"/>
                  </a:lnTo>
                  <a:cubicBezTo>
                    <a:pt x="2193170" y="504825"/>
                    <a:pt x="2197775" y="515780"/>
                    <a:pt x="2205870" y="523875"/>
                  </a:cubicBezTo>
                  <a:cubicBezTo>
                    <a:pt x="2215395" y="533400"/>
                    <a:pt x="2225821" y="542102"/>
                    <a:pt x="2234445" y="552450"/>
                  </a:cubicBezTo>
                  <a:cubicBezTo>
                    <a:pt x="2241774" y="561244"/>
                    <a:pt x="2245400" y="572930"/>
                    <a:pt x="2253495" y="581025"/>
                  </a:cubicBezTo>
                  <a:cubicBezTo>
                    <a:pt x="2261590" y="589120"/>
                    <a:pt x="2273514" y="592470"/>
                    <a:pt x="2282070" y="600075"/>
                  </a:cubicBezTo>
                  <a:cubicBezTo>
                    <a:pt x="2359169" y="668608"/>
                    <a:pt x="2308873" y="647109"/>
                    <a:pt x="2367795" y="666750"/>
                  </a:cubicBezTo>
                  <a:cubicBezTo>
                    <a:pt x="2380495" y="663575"/>
                    <a:pt x="2394529" y="663720"/>
                    <a:pt x="2405895" y="657225"/>
                  </a:cubicBezTo>
                  <a:cubicBezTo>
                    <a:pt x="2417591" y="650542"/>
                    <a:pt x="2421000" y="628650"/>
                    <a:pt x="2434470" y="628650"/>
                  </a:cubicBezTo>
                  <a:cubicBezTo>
                    <a:pt x="2450529" y="628650"/>
                    <a:pt x="2457408" y="678754"/>
                    <a:pt x="2463045" y="685800"/>
                  </a:cubicBezTo>
                  <a:cubicBezTo>
                    <a:pt x="2470196" y="694739"/>
                    <a:pt x="2482095" y="698500"/>
                    <a:pt x="2491620" y="704850"/>
                  </a:cubicBezTo>
                  <a:cubicBezTo>
                    <a:pt x="2497970" y="714375"/>
                    <a:pt x="2513446" y="722319"/>
                    <a:pt x="2510670" y="733425"/>
                  </a:cubicBezTo>
                  <a:cubicBezTo>
                    <a:pt x="2504808" y="756871"/>
                    <a:pt x="2459382" y="735379"/>
                    <a:pt x="2453520" y="733425"/>
                  </a:cubicBezTo>
                  <a:lnTo>
                    <a:pt x="2272545" y="742950"/>
                  </a:lnTo>
                  <a:cubicBezTo>
                    <a:pt x="2218560" y="745949"/>
                    <a:pt x="2164688" y="752475"/>
                    <a:pt x="2110620" y="752475"/>
                  </a:cubicBezTo>
                  <a:cubicBezTo>
                    <a:pt x="2047041" y="752475"/>
                    <a:pt x="1983620" y="746125"/>
                    <a:pt x="1920120" y="742950"/>
                  </a:cubicBezTo>
                  <a:cubicBezTo>
                    <a:pt x="1910595" y="739775"/>
                    <a:pt x="1901423" y="735221"/>
                    <a:pt x="1891545" y="733425"/>
                  </a:cubicBezTo>
                  <a:cubicBezTo>
                    <a:pt x="1759920" y="709493"/>
                    <a:pt x="1641959" y="728879"/>
                    <a:pt x="1501020" y="733425"/>
                  </a:cubicBezTo>
                  <a:lnTo>
                    <a:pt x="1224795" y="742950"/>
                  </a:lnTo>
                  <a:cubicBezTo>
                    <a:pt x="1127925" y="756789"/>
                    <a:pt x="1152882" y="758022"/>
                    <a:pt x="1024770" y="742950"/>
                  </a:cubicBezTo>
                  <a:cubicBezTo>
                    <a:pt x="1014799" y="741777"/>
                    <a:pt x="1006040" y="735394"/>
                    <a:pt x="996195" y="733425"/>
                  </a:cubicBezTo>
                  <a:cubicBezTo>
                    <a:pt x="974180" y="729022"/>
                    <a:pt x="951745" y="727075"/>
                    <a:pt x="929520" y="723900"/>
                  </a:cubicBezTo>
                  <a:cubicBezTo>
                    <a:pt x="608357" y="740803"/>
                    <a:pt x="698864" y="740297"/>
                    <a:pt x="215145" y="723900"/>
                  </a:cubicBezTo>
                  <a:cubicBezTo>
                    <a:pt x="205111" y="723560"/>
                    <a:pt x="196415" y="716344"/>
                    <a:pt x="186570" y="714375"/>
                  </a:cubicBezTo>
                  <a:cubicBezTo>
                    <a:pt x="148695" y="706800"/>
                    <a:pt x="108913" y="707539"/>
                    <a:pt x="72270" y="695325"/>
                  </a:cubicBezTo>
                  <a:cubicBezTo>
                    <a:pt x="12108" y="675271"/>
                    <a:pt x="15120" y="711200"/>
                    <a:pt x="5595" y="68580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  <a:effectLst>
              <a:reflection blurRad="6350" stA="50000" endA="300" endPos="5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자유형 6"/>
            <p:cNvSpPr/>
            <p:nvPr/>
          </p:nvSpPr>
          <p:spPr>
            <a:xfrm>
              <a:off x="5884847" y="2807710"/>
              <a:ext cx="1480694" cy="560373"/>
            </a:xfrm>
            <a:custGeom>
              <a:avLst/>
              <a:gdLst>
                <a:gd name="connsiteX0" fmla="*/ 0 w 3448050"/>
                <a:gd name="connsiteY0" fmla="*/ 1238250 h 1304925"/>
                <a:gd name="connsiteX1" fmla="*/ 76200 w 3448050"/>
                <a:gd name="connsiteY1" fmla="*/ 1228725 h 1304925"/>
                <a:gd name="connsiteX2" fmla="*/ 104775 w 3448050"/>
                <a:gd name="connsiteY2" fmla="*/ 1219200 h 1304925"/>
                <a:gd name="connsiteX3" fmla="*/ 142875 w 3448050"/>
                <a:gd name="connsiteY3" fmla="*/ 1133475 h 1304925"/>
                <a:gd name="connsiteX4" fmla="*/ 152400 w 3448050"/>
                <a:gd name="connsiteY4" fmla="*/ 1104900 h 1304925"/>
                <a:gd name="connsiteX5" fmla="*/ 190500 w 3448050"/>
                <a:gd name="connsiteY5" fmla="*/ 1047750 h 1304925"/>
                <a:gd name="connsiteX6" fmla="*/ 209550 w 3448050"/>
                <a:gd name="connsiteY6" fmla="*/ 1019175 h 1304925"/>
                <a:gd name="connsiteX7" fmla="*/ 238125 w 3448050"/>
                <a:gd name="connsiteY7" fmla="*/ 933450 h 1304925"/>
                <a:gd name="connsiteX8" fmla="*/ 247650 w 3448050"/>
                <a:gd name="connsiteY8" fmla="*/ 904875 h 1304925"/>
                <a:gd name="connsiteX9" fmla="*/ 295275 w 3448050"/>
                <a:gd name="connsiteY9" fmla="*/ 847725 h 1304925"/>
                <a:gd name="connsiteX10" fmla="*/ 390525 w 3448050"/>
                <a:gd name="connsiteY10" fmla="*/ 857250 h 1304925"/>
                <a:gd name="connsiteX11" fmla="*/ 400050 w 3448050"/>
                <a:gd name="connsiteY11" fmla="*/ 942975 h 1304925"/>
                <a:gd name="connsiteX12" fmla="*/ 428625 w 3448050"/>
                <a:gd name="connsiteY12" fmla="*/ 962025 h 1304925"/>
                <a:gd name="connsiteX13" fmla="*/ 504825 w 3448050"/>
                <a:gd name="connsiteY13" fmla="*/ 952500 h 1304925"/>
                <a:gd name="connsiteX14" fmla="*/ 514350 w 3448050"/>
                <a:gd name="connsiteY14" fmla="*/ 914400 h 1304925"/>
                <a:gd name="connsiteX15" fmla="*/ 542925 w 3448050"/>
                <a:gd name="connsiteY15" fmla="*/ 857250 h 1304925"/>
                <a:gd name="connsiteX16" fmla="*/ 571500 w 3448050"/>
                <a:gd name="connsiteY16" fmla="*/ 847725 h 1304925"/>
                <a:gd name="connsiteX17" fmla="*/ 609600 w 3448050"/>
                <a:gd name="connsiteY17" fmla="*/ 809625 h 1304925"/>
                <a:gd name="connsiteX18" fmla="*/ 666750 w 3448050"/>
                <a:gd name="connsiteY18" fmla="*/ 771525 h 1304925"/>
                <a:gd name="connsiteX19" fmla="*/ 714375 w 3448050"/>
                <a:gd name="connsiteY19" fmla="*/ 714375 h 1304925"/>
                <a:gd name="connsiteX20" fmla="*/ 762000 w 3448050"/>
                <a:gd name="connsiteY20" fmla="*/ 657225 h 1304925"/>
                <a:gd name="connsiteX21" fmla="*/ 847725 w 3448050"/>
                <a:gd name="connsiteY21" fmla="*/ 600075 h 1304925"/>
                <a:gd name="connsiteX22" fmla="*/ 904875 w 3448050"/>
                <a:gd name="connsiteY22" fmla="*/ 561975 h 1304925"/>
                <a:gd name="connsiteX23" fmla="*/ 933450 w 3448050"/>
                <a:gd name="connsiteY23" fmla="*/ 542925 h 1304925"/>
                <a:gd name="connsiteX24" fmla="*/ 971550 w 3448050"/>
                <a:gd name="connsiteY24" fmla="*/ 485775 h 1304925"/>
                <a:gd name="connsiteX25" fmla="*/ 1009650 w 3448050"/>
                <a:gd name="connsiteY25" fmla="*/ 428625 h 1304925"/>
                <a:gd name="connsiteX26" fmla="*/ 1066800 w 3448050"/>
                <a:gd name="connsiteY26" fmla="*/ 390525 h 1304925"/>
                <a:gd name="connsiteX27" fmla="*/ 1095375 w 3448050"/>
                <a:gd name="connsiteY27" fmla="*/ 361950 h 1304925"/>
                <a:gd name="connsiteX28" fmla="*/ 1171575 w 3448050"/>
                <a:gd name="connsiteY28" fmla="*/ 342900 h 1304925"/>
                <a:gd name="connsiteX29" fmla="*/ 1247775 w 3448050"/>
                <a:gd name="connsiteY29" fmla="*/ 257175 h 1304925"/>
                <a:gd name="connsiteX30" fmla="*/ 1304925 w 3448050"/>
                <a:gd name="connsiteY30" fmla="*/ 219075 h 1304925"/>
                <a:gd name="connsiteX31" fmla="*/ 1343025 w 3448050"/>
                <a:gd name="connsiteY31" fmla="*/ 133350 h 1304925"/>
                <a:gd name="connsiteX32" fmla="*/ 1352550 w 3448050"/>
                <a:gd name="connsiteY32" fmla="*/ 104775 h 1304925"/>
                <a:gd name="connsiteX33" fmla="*/ 1381125 w 3448050"/>
                <a:gd name="connsiteY33" fmla="*/ 85725 h 1304925"/>
                <a:gd name="connsiteX34" fmla="*/ 1400175 w 3448050"/>
                <a:gd name="connsiteY34" fmla="*/ 57150 h 1304925"/>
                <a:gd name="connsiteX35" fmla="*/ 1428750 w 3448050"/>
                <a:gd name="connsiteY35" fmla="*/ 0 h 1304925"/>
                <a:gd name="connsiteX36" fmla="*/ 1447800 w 3448050"/>
                <a:gd name="connsiteY36" fmla="*/ 28575 h 1304925"/>
                <a:gd name="connsiteX37" fmla="*/ 1476375 w 3448050"/>
                <a:gd name="connsiteY37" fmla="*/ 114300 h 1304925"/>
                <a:gd name="connsiteX38" fmla="*/ 1504950 w 3448050"/>
                <a:gd name="connsiteY38" fmla="*/ 123825 h 1304925"/>
                <a:gd name="connsiteX39" fmla="*/ 1533525 w 3448050"/>
                <a:gd name="connsiteY39" fmla="*/ 114300 h 1304925"/>
                <a:gd name="connsiteX40" fmla="*/ 1552575 w 3448050"/>
                <a:gd name="connsiteY40" fmla="*/ 85725 h 1304925"/>
                <a:gd name="connsiteX41" fmla="*/ 1581150 w 3448050"/>
                <a:gd name="connsiteY41" fmla="*/ 66675 h 1304925"/>
                <a:gd name="connsiteX42" fmla="*/ 1628775 w 3448050"/>
                <a:gd name="connsiteY42" fmla="*/ 123825 h 1304925"/>
                <a:gd name="connsiteX43" fmla="*/ 1666875 w 3448050"/>
                <a:gd name="connsiteY43" fmla="*/ 180975 h 1304925"/>
                <a:gd name="connsiteX44" fmla="*/ 1695450 w 3448050"/>
                <a:gd name="connsiteY44" fmla="*/ 209550 h 1304925"/>
                <a:gd name="connsiteX45" fmla="*/ 1733550 w 3448050"/>
                <a:gd name="connsiteY45" fmla="*/ 266700 h 1304925"/>
                <a:gd name="connsiteX46" fmla="*/ 1762125 w 3448050"/>
                <a:gd name="connsiteY46" fmla="*/ 285750 h 1304925"/>
                <a:gd name="connsiteX47" fmla="*/ 1790700 w 3448050"/>
                <a:gd name="connsiteY47" fmla="*/ 314325 h 1304925"/>
                <a:gd name="connsiteX48" fmla="*/ 1895475 w 3448050"/>
                <a:gd name="connsiteY48" fmla="*/ 333375 h 1304925"/>
                <a:gd name="connsiteX49" fmla="*/ 1933575 w 3448050"/>
                <a:gd name="connsiteY49" fmla="*/ 342900 h 1304925"/>
                <a:gd name="connsiteX50" fmla="*/ 1962150 w 3448050"/>
                <a:gd name="connsiteY50" fmla="*/ 371475 h 1304925"/>
                <a:gd name="connsiteX51" fmla="*/ 2028825 w 3448050"/>
                <a:gd name="connsiteY51" fmla="*/ 371475 h 1304925"/>
                <a:gd name="connsiteX52" fmla="*/ 2057400 w 3448050"/>
                <a:gd name="connsiteY52" fmla="*/ 361950 h 1304925"/>
                <a:gd name="connsiteX53" fmla="*/ 2114550 w 3448050"/>
                <a:gd name="connsiteY53" fmla="*/ 390525 h 1304925"/>
                <a:gd name="connsiteX54" fmla="*/ 2181225 w 3448050"/>
                <a:gd name="connsiteY54" fmla="*/ 466725 h 1304925"/>
                <a:gd name="connsiteX55" fmla="*/ 2247900 w 3448050"/>
                <a:gd name="connsiteY55" fmla="*/ 552450 h 1304925"/>
                <a:gd name="connsiteX56" fmla="*/ 2276475 w 3448050"/>
                <a:gd name="connsiteY56" fmla="*/ 571500 h 1304925"/>
                <a:gd name="connsiteX57" fmla="*/ 2295525 w 3448050"/>
                <a:gd name="connsiteY57" fmla="*/ 514350 h 1304925"/>
                <a:gd name="connsiteX58" fmla="*/ 2314575 w 3448050"/>
                <a:gd name="connsiteY58" fmla="*/ 485775 h 1304925"/>
                <a:gd name="connsiteX59" fmla="*/ 2333625 w 3448050"/>
                <a:gd name="connsiteY59" fmla="*/ 428625 h 1304925"/>
                <a:gd name="connsiteX60" fmla="*/ 2371725 w 3448050"/>
                <a:gd name="connsiteY60" fmla="*/ 276225 h 1304925"/>
                <a:gd name="connsiteX61" fmla="*/ 2400300 w 3448050"/>
                <a:gd name="connsiteY61" fmla="*/ 266700 h 1304925"/>
                <a:gd name="connsiteX62" fmla="*/ 2457450 w 3448050"/>
                <a:gd name="connsiteY62" fmla="*/ 295275 h 1304925"/>
                <a:gd name="connsiteX63" fmla="*/ 2524125 w 3448050"/>
                <a:gd name="connsiteY63" fmla="*/ 314325 h 1304925"/>
                <a:gd name="connsiteX64" fmla="*/ 2552700 w 3448050"/>
                <a:gd name="connsiteY64" fmla="*/ 333375 h 1304925"/>
                <a:gd name="connsiteX65" fmla="*/ 2581275 w 3448050"/>
                <a:gd name="connsiteY65" fmla="*/ 342900 h 1304925"/>
                <a:gd name="connsiteX66" fmla="*/ 2638425 w 3448050"/>
                <a:gd name="connsiteY66" fmla="*/ 381000 h 1304925"/>
                <a:gd name="connsiteX67" fmla="*/ 2752725 w 3448050"/>
                <a:gd name="connsiteY67" fmla="*/ 419100 h 1304925"/>
                <a:gd name="connsiteX68" fmla="*/ 2781300 w 3448050"/>
                <a:gd name="connsiteY68" fmla="*/ 428625 h 1304925"/>
                <a:gd name="connsiteX69" fmla="*/ 2809875 w 3448050"/>
                <a:gd name="connsiteY69" fmla="*/ 447675 h 1304925"/>
                <a:gd name="connsiteX70" fmla="*/ 2819400 w 3448050"/>
                <a:gd name="connsiteY70" fmla="*/ 476250 h 1304925"/>
                <a:gd name="connsiteX71" fmla="*/ 2857500 w 3448050"/>
                <a:gd name="connsiteY71" fmla="*/ 533400 h 1304925"/>
                <a:gd name="connsiteX72" fmla="*/ 2867025 w 3448050"/>
                <a:gd name="connsiteY72" fmla="*/ 590550 h 1304925"/>
                <a:gd name="connsiteX73" fmla="*/ 2886075 w 3448050"/>
                <a:gd name="connsiteY73" fmla="*/ 657225 h 1304925"/>
                <a:gd name="connsiteX74" fmla="*/ 2895600 w 3448050"/>
                <a:gd name="connsiteY74" fmla="*/ 695325 h 1304925"/>
                <a:gd name="connsiteX75" fmla="*/ 2914650 w 3448050"/>
                <a:gd name="connsiteY75" fmla="*/ 790575 h 1304925"/>
                <a:gd name="connsiteX76" fmla="*/ 2971800 w 3448050"/>
                <a:gd name="connsiteY76" fmla="*/ 819150 h 1304925"/>
                <a:gd name="connsiteX77" fmla="*/ 3048000 w 3448050"/>
                <a:gd name="connsiteY77" fmla="*/ 809625 h 1304925"/>
                <a:gd name="connsiteX78" fmla="*/ 3067050 w 3448050"/>
                <a:gd name="connsiteY78" fmla="*/ 781050 h 1304925"/>
                <a:gd name="connsiteX79" fmla="*/ 3124200 w 3448050"/>
                <a:gd name="connsiteY79" fmla="*/ 819150 h 1304925"/>
                <a:gd name="connsiteX80" fmla="*/ 3152775 w 3448050"/>
                <a:gd name="connsiteY80" fmla="*/ 876300 h 1304925"/>
                <a:gd name="connsiteX81" fmla="*/ 3181350 w 3448050"/>
                <a:gd name="connsiteY81" fmla="*/ 933450 h 1304925"/>
                <a:gd name="connsiteX82" fmla="*/ 3209925 w 3448050"/>
                <a:gd name="connsiteY82" fmla="*/ 952500 h 1304925"/>
                <a:gd name="connsiteX83" fmla="*/ 3267075 w 3448050"/>
                <a:gd name="connsiteY83" fmla="*/ 1000125 h 1304925"/>
                <a:gd name="connsiteX84" fmla="*/ 3286125 w 3448050"/>
                <a:gd name="connsiteY84" fmla="*/ 1028700 h 1304925"/>
                <a:gd name="connsiteX85" fmla="*/ 3295650 w 3448050"/>
                <a:gd name="connsiteY85" fmla="*/ 1057275 h 1304925"/>
                <a:gd name="connsiteX86" fmla="*/ 3324225 w 3448050"/>
                <a:gd name="connsiteY86" fmla="*/ 1076325 h 1304925"/>
                <a:gd name="connsiteX87" fmla="*/ 3381375 w 3448050"/>
                <a:gd name="connsiteY87" fmla="*/ 1133475 h 1304925"/>
                <a:gd name="connsiteX88" fmla="*/ 3429000 w 3448050"/>
                <a:gd name="connsiteY88" fmla="*/ 1219200 h 1304925"/>
                <a:gd name="connsiteX89" fmla="*/ 3448050 w 3448050"/>
                <a:gd name="connsiteY89" fmla="*/ 1247775 h 1304925"/>
                <a:gd name="connsiteX90" fmla="*/ 3400425 w 3448050"/>
                <a:gd name="connsiteY90" fmla="*/ 1285875 h 1304925"/>
                <a:gd name="connsiteX91" fmla="*/ 3048000 w 3448050"/>
                <a:gd name="connsiteY91" fmla="*/ 1295400 h 1304925"/>
                <a:gd name="connsiteX92" fmla="*/ 2819400 w 3448050"/>
                <a:gd name="connsiteY92" fmla="*/ 1304925 h 1304925"/>
                <a:gd name="connsiteX93" fmla="*/ 2667000 w 3448050"/>
                <a:gd name="connsiteY93" fmla="*/ 1295400 h 1304925"/>
                <a:gd name="connsiteX94" fmla="*/ 2505075 w 3448050"/>
                <a:gd name="connsiteY94" fmla="*/ 1276350 h 1304925"/>
                <a:gd name="connsiteX95" fmla="*/ 2295525 w 3448050"/>
                <a:gd name="connsiteY95" fmla="*/ 1266825 h 1304925"/>
                <a:gd name="connsiteX96" fmla="*/ 2200275 w 3448050"/>
                <a:gd name="connsiteY96" fmla="*/ 1257300 h 1304925"/>
                <a:gd name="connsiteX97" fmla="*/ 2171700 w 3448050"/>
                <a:gd name="connsiteY97" fmla="*/ 1247775 h 1304925"/>
                <a:gd name="connsiteX98" fmla="*/ 1781175 w 3448050"/>
                <a:gd name="connsiteY98" fmla="*/ 1266825 h 1304925"/>
                <a:gd name="connsiteX99" fmla="*/ 1495425 w 3448050"/>
                <a:gd name="connsiteY99" fmla="*/ 1266825 h 1304925"/>
                <a:gd name="connsiteX100" fmla="*/ 1466850 w 3448050"/>
                <a:gd name="connsiteY100" fmla="*/ 1257300 h 1304925"/>
                <a:gd name="connsiteX101" fmla="*/ 552450 w 3448050"/>
                <a:gd name="connsiteY101" fmla="*/ 1257300 h 1304925"/>
                <a:gd name="connsiteX102" fmla="*/ 514350 w 3448050"/>
                <a:gd name="connsiteY102" fmla="*/ 1247775 h 1304925"/>
                <a:gd name="connsiteX103" fmla="*/ 371475 w 3448050"/>
                <a:gd name="connsiteY103" fmla="*/ 1228725 h 1304925"/>
                <a:gd name="connsiteX104" fmla="*/ 57150 w 3448050"/>
                <a:gd name="connsiteY104" fmla="*/ 1209675 h 1304925"/>
                <a:gd name="connsiteX105" fmla="*/ 0 w 3448050"/>
                <a:gd name="connsiteY105" fmla="*/ 1238250 h 1304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3448050" h="1304925">
                  <a:moveTo>
                    <a:pt x="0" y="1238250"/>
                  </a:moveTo>
                  <a:cubicBezTo>
                    <a:pt x="25400" y="1235075"/>
                    <a:pt x="51015" y="1233304"/>
                    <a:pt x="76200" y="1228725"/>
                  </a:cubicBezTo>
                  <a:cubicBezTo>
                    <a:pt x="86078" y="1226929"/>
                    <a:pt x="96935" y="1225472"/>
                    <a:pt x="104775" y="1219200"/>
                  </a:cubicBezTo>
                  <a:cubicBezTo>
                    <a:pt x="125358" y="1202733"/>
                    <a:pt x="137054" y="1150938"/>
                    <a:pt x="142875" y="1133475"/>
                  </a:cubicBezTo>
                  <a:cubicBezTo>
                    <a:pt x="146050" y="1123950"/>
                    <a:pt x="146831" y="1113254"/>
                    <a:pt x="152400" y="1104900"/>
                  </a:cubicBezTo>
                  <a:lnTo>
                    <a:pt x="190500" y="1047750"/>
                  </a:lnTo>
                  <a:cubicBezTo>
                    <a:pt x="196850" y="1038225"/>
                    <a:pt x="205930" y="1030035"/>
                    <a:pt x="209550" y="1019175"/>
                  </a:cubicBezTo>
                  <a:lnTo>
                    <a:pt x="238125" y="933450"/>
                  </a:lnTo>
                  <a:cubicBezTo>
                    <a:pt x="241300" y="923925"/>
                    <a:pt x="242081" y="913229"/>
                    <a:pt x="247650" y="904875"/>
                  </a:cubicBezTo>
                  <a:cubicBezTo>
                    <a:pt x="274172" y="865092"/>
                    <a:pt x="258605" y="884395"/>
                    <a:pt x="295275" y="847725"/>
                  </a:cubicBezTo>
                  <a:cubicBezTo>
                    <a:pt x="327025" y="850900"/>
                    <a:pt x="366915" y="835786"/>
                    <a:pt x="390525" y="857250"/>
                  </a:cubicBezTo>
                  <a:cubicBezTo>
                    <a:pt x="411799" y="876590"/>
                    <a:pt x="390225" y="915955"/>
                    <a:pt x="400050" y="942975"/>
                  </a:cubicBezTo>
                  <a:cubicBezTo>
                    <a:pt x="403962" y="953733"/>
                    <a:pt x="419100" y="955675"/>
                    <a:pt x="428625" y="962025"/>
                  </a:cubicBezTo>
                  <a:cubicBezTo>
                    <a:pt x="454368" y="1000640"/>
                    <a:pt x="450164" y="1014970"/>
                    <a:pt x="504825" y="952500"/>
                  </a:cubicBezTo>
                  <a:cubicBezTo>
                    <a:pt x="513445" y="942648"/>
                    <a:pt x="510754" y="926987"/>
                    <a:pt x="514350" y="914400"/>
                  </a:cubicBezTo>
                  <a:cubicBezTo>
                    <a:pt x="519463" y="896506"/>
                    <a:pt x="527464" y="869619"/>
                    <a:pt x="542925" y="857250"/>
                  </a:cubicBezTo>
                  <a:cubicBezTo>
                    <a:pt x="550765" y="850978"/>
                    <a:pt x="561975" y="850900"/>
                    <a:pt x="571500" y="847725"/>
                  </a:cubicBezTo>
                  <a:cubicBezTo>
                    <a:pt x="587664" y="799234"/>
                    <a:pt x="568036" y="832716"/>
                    <a:pt x="609600" y="809625"/>
                  </a:cubicBezTo>
                  <a:cubicBezTo>
                    <a:pt x="629614" y="798506"/>
                    <a:pt x="666750" y="771525"/>
                    <a:pt x="666750" y="771525"/>
                  </a:cubicBezTo>
                  <a:cubicBezTo>
                    <a:pt x="714048" y="700579"/>
                    <a:pt x="653259" y="787714"/>
                    <a:pt x="714375" y="714375"/>
                  </a:cubicBezTo>
                  <a:cubicBezTo>
                    <a:pt x="743340" y="679617"/>
                    <a:pt x="722456" y="687982"/>
                    <a:pt x="762000" y="657225"/>
                  </a:cubicBezTo>
                  <a:lnTo>
                    <a:pt x="847725" y="600075"/>
                  </a:lnTo>
                  <a:lnTo>
                    <a:pt x="904875" y="561975"/>
                  </a:lnTo>
                  <a:lnTo>
                    <a:pt x="933450" y="542925"/>
                  </a:lnTo>
                  <a:cubicBezTo>
                    <a:pt x="951666" y="488276"/>
                    <a:pt x="929930" y="539287"/>
                    <a:pt x="971550" y="485775"/>
                  </a:cubicBezTo>
                  <a:cubicBezTo>
                    <a:pt x="985606" y="467703"/>
                    <a:pt x="990600" y="441325"/>
                    <a:pt x="1009650" y="428625"/>
                  </a:cubicBezTo>
                  <a:cubicBezTo>
                    <a:pt x="1028700" y="415925"/>
                    <a:pt x="1050611" y="406714"/>
                    <a:pt x="1066800" y="390525"/>
                  </a:cubicBezTo>
                  <a:cubicBezTo>
                    <a:pt x="1076325" y="381000"/>
                    <a:pt x="1084167" y="369422"/>
                    <a:pt x="1095375" y="361950"/>
                  </a:cubicBezTo>
                  <a:cubicBezTo>
                    <a:pt x="1107927" y="353582"/>
                    <a:pt x="1164705" y="344274"/>
                    <a:pt x="1171575" y="342900"/>
                  </a:cubicBezTo>
                  <a:cubicBezTo>
                    <a:pt x="1194480" y="308543"/>
                    <a:pt x="1208628" y="283273"/>
                    <a:pt x="1247775" y="257175"/>
                  </a:cubicBezTo>
                  <a:lnTo>
                    <a:pt x="1304925" y="219075"/>
                  </a:lnTo>
                  <a:cubicBezTo>
                    <a:pt x="1335114" y="173792"/>
                    <a:pt x="1320355" y="201360"/>
                    <a:pt x="1343025" y="133350"/>
                  </a:cubicBezTo>
                  <a:cubicBezTo>
                    <a:pt x="1346200" y="123825"/>
                    <a:pt x="1344196" y="110344"/>
                    <a:pt x="1352550" y="104775"/>
                  </a:cubicBezTo>
                  <a:lnTo>
                    <a:pt x="1381125" y="85725"/>
                  </a:lnTo>
                  <a:cubicBezTo>
                    <a:pt x="1387475" y="76200"/>
                    <a:pt x="1395055" y="67389"/>
                    <a:pt x="1400175" y="57150"/>
                  </a:cubicBezTo>
                  <a:cubicBezTo>
                    <a:pt x="1439610" y="-21720"/>
                    <a:pt x="1374155" y="81892"/>
                    <a:pt x="1428750" y="0"/>
                  </a:cubicBezTo>
                  <a:cubicBezTo>
                    <a:pt x="1435100" y="9525"/>
                    <a:pt x="1444180" y="17715"/>
                    <a:pt x="1447800" y="28575"/>
                  </a:cubicBezTo>
                  <a:cubicBezTo>
                    <a:pt x="1458786" y="61532"/>
                    <a:pt x="1446862" y="90690"/>
                    <a:pt x="1476375" y="114300"/>
                  </a:cubicBezTo>
                  <a:cubicBezTo>
                    <a:pt x="1484215" y="120572"/>
                    <a:pt x="1495425" y="120650"/>
                    <a:pt x="1504950" y="123825"/>
                  </a:cubicBezTo>
                  <a:cubicBezTo>
                    <a:pt x="1514475" y="120650"/>
                    <a:pt x="1525685" y="120572"/>
                    <a:pt x="1533525" y="114300"/>
                  </a:cubicBezTo>
                  <a:cubicBezTo>
                    <a:pt x="1542464" y="107149"/>
                    <a:pt x="1544480" y="93820"/>
                    <a:pt x="1552575" y="85725"/>
                  </a:cubicBezTo>
                  <a:cubicBezTo>
                    <a:pt x="1560670" y="77630"/>
                    <a:pt x="1571625" y="73025"/>
                    <a:pt x="1581150" y="66675"/>
                  </a:cubicBezTo>
                  <a:cubicBezTo>
                    <a:pt x="1633151" y="170677"/>
                    <a:pt x="1565947" y="52022"/>
                    <a:pt x="1628775" y="123825"/>
                  </a:cubicBezTo>
                  <a:cubicBezTo>
                    <a:pt x="1643852" y="141055"/>
                    <a:pt x="1650686" y="164786"/>
                    <a:pt x="1666875" y="180975"/>
                  </a:cubicBezTo>
                  <a:cubicBezTo>
                    <a:pt x="1676400" y="190500"/>
                    <a:pt x="1687180" y="198917"/>
                    <a:pt x="1695450" y="209550"/>
                  </a:cubicBezTo>
                  <a:cubicBezTo>
                    <a:pt x="1709506" y="227622"/>
                    <a:pt x="1714500" y="254000"/>
                    <a:pt x="1733550" y="266700"/>
                  </a:cubicBezTo>
                  <a:cubicBezTo>
                    <a:pt x="1743075" y="273050"/>
                    <a:pt x="1753331" y="278421"/>
                    <a:pt x="1762125" y="285750"/>
                  </a:cubicBezTo>
                  <a:cubicBezTo>
                    <a:pt x="1772473" y="294374"/>
                    <a:pt x="1779492" y="306853"/>
                    <a:pt x="1790700" y="314325"/>
                  </a:cubicBezTo>
                  <a:cubicBezTo>
                    <a:pt x="1811136" y="327949"/>
                    <a:pt x="1891975" y="332792"/>
                    <a:pt x="1895475" y="333375"/>
                  </a:cubicBezTo>
                  <a:cubicBezTo>
                    <a:pt x="1908388" y="335527"/>
                    <a:pt x="1920875" y="339725"/>
                    <a:pt x="1933575" y="342900"/>
                  </a:cubicBezTo>
                  <a:cubicBezTo>
                    <a:pt x="1943100" y="352425"/>
                    <a:pt x="1950942" y="364003"/>
                    <a:pt x="1962150" y="371475"/>
                  </a:cubicBezTo>
                  <a:cubicBezTo>
                    <a:pt x="1987420" y="388322"/>
                    <a:pt x="2001486" y="379286"/>
                    <a:pt x="2028825" y="371475"/>
                  </a:cubicBezTo>
                  <a:cubicBezTo>
                    <a:pt x="2038479" y="368717"/>
                    <a:pt x="2047875" y="365125"/>
                    <a:pt x="2057400" y="361950"/>
                  </a:cubicBezTo>
                  <a:cubicBezTo>
                    <a:pt x="2077783" y="368744"/>
                    <a:pt x="2099344" y="373147"/>
                    <a:pt x="2114550" y="390525"/>
                  </a:cubicBezTo>
                  <a:cubicBezTo>
                    <a:pt x="2192338" y="479425"/>
                    <a:pt x="2116931" y="423862"/>
                    <a:pt x="2181225" y="466725"/>
                  </a:cubicBezTo>
                  <a:cubicBezTo>
                    <a:pt x="2207776" y="506551"/>
                    <a:pt x="2214327" y="524472"/>
                    <a:pt x="2247900" y="552450"/>
                  </a:cubicBezTo>
                  <a:cubicBezTo>
                    <a:pt x="2256694" y="559779"/>
                    <a:pt x="2266950" y="565150"/>
                    <a:pt x="2276475" y="571500"/>
                  </a:cubicBezTo>
                  <a:cubicBezTo>
                    <a:pt x="2282825" y="552450"/>
                    <a:pt x="2284386" y="531058"/>
                    <a:pt x="2295525" y="514350"/>
                  </a:cubicBezTo>
                  <a:cubicBezTo>
                    <a:pt x="2301875" y="504825"/>
                    <a:pt x="2309926" y="496236"/>
                    <a:pt x="2314575" y="485775"/>
                  </a:cubicBezTo>
                  <a:cubicBezTo>
                    <a:pt x="2322730" y="467425"/>
                    <a:pt x="2333625" y="428625"/>
                    <a:pt x="2333625" y="428625"/>
                  </a:cubicBezTo>
                  <a:cubicBezTo>
                    <a:pt x="2340810" y="328030"/>
                    <a:pt x="2306882" y="308647"/>
                    <a:pt x="2371725" y="276225"/>
                  </a:cubicBezTo>
                  <a:cubicBezTo>
                    <a:pt x="2380705" y="271735"/>
                    <a:pt x="2390775" y="269875"/>
                    <a:pt x="2400300" y="266700"/>
                  </a:cubicBezTo>
                  <a:cubicBezTo>
                    <a:pt x="2472124" y="290641"/>
                    <a:pt x="2383592" y="258346"/>
                    <a:pt x="2457450" y="295275"/>
                  </a:cubicBezTo>
                  <a:cubicBezTo>
                    <a:pt x="2471115" y="302107"/>
                    <a:pt x="2511918" y="311273"/>
                    <a:pt x="2524125" y="314325"/>
                  </a:cubicBezTo>
                  <a:cubicBezTo>
                    <a:pt x="2533650" y="320675"/>
                    <a:pt x="2542461" y="328255"/>
                    <a:pt x="2552700" y="333375"/>
                  </a:cubicBezTo>
                  <a:cubicBezTo>
                    <a:pt x="2561680" y="337865"/>
                    <a:pt x="2572498" y="338024"/>
                    <a:pt x="2581275" y="342900"/>
                  </a:cubicBezTo>
                  <a:cubicBezTo>
                    <a:pt x="2601289" y="354019"/>
                    <a:pt x="2616705" y="373760"/>
                    <a:pt x="2638425" y="381000"/>
                  </a:cubicBezTo>
                  <a:lnTo>
                    <a:pt x="2752725" y="419100"/>
                  </a:lnTo>
                  <a:cubicBezTo>
                    <a:pt x="2762250" y="422275"/>
                    <a:pt x="2772946" y="423056"/>
                    <a:pt x="2781300" y="428625"/>
                  </a:cubicBezTo>
                  <a:lnTo>
                    <a:pt x="2809875" y="447675"/>
                  </a:lnTo>
                  <a:cubicBezTo>
                    <a:pt x="2813050" y="457200"/>
                    <a:pt x="2813831" y="467896"/>
                    <a:pt x="2819400" y="476250"/>
                  </a:cubicBezTo>
                  <a:cubicBezTo>
                    <a:pt x="2851773" y="524810"/>
                    <a:pt x="2846176" y="482442"/>
                    <a:pt x="2857500" y="533400"/>
                  </a:cubicBezTo>
                  <a:cubicBezTo>
                    <a:pt x="2861690" y="552253"/>
                    <a:pt x="2863237" y="571612"/>
                    <a:pt x="2867025" y="590550"/>
                  </a:cubicBezTo>
                  <a:cubicBezTo>
                    <a:pt x="2876951" y="640178"/>
                    <a:pt x="2873971" y="614860"/>
                    <a:pt x="2886075" y="657225"/>
                  </a:cubicBezTo>
                  <a:cubicBezTo>
                    <a:pt x="2889671" y="669812"/>
                    <a:pt x="2892857" y="682525"/>
                    <a:pt x="2895600" y="695325"/>
                  </a:cubicBezTo>
                  <a:cubicBezTo>
                    <a:pt x="2902384" y="726985"/>
                    <a:pt x="2883933" y="780336"/>
                    <a:pt x="2914650" y="790575"/>
                  </a:cubicBezTo>
                  <a:cubicBezTo>
                    <a:pt x="2954085" y="803720"/>
                    <a:pt x="2934871" y="794531"/>
                    <a:pt x="2971800" y="819150"/>
                  </a:cubicBezTo>
                  <a:cubicBezTo>
                    <a:pt x="2997200" y="815975"/>
                    <a:pt x="3024233" y="819132"/>
                    <a:pt x="3048000" y="809625"/>
                  </a:cubicBezTo>
                  <a:cubicBezTo>
                    <a:pt x="3058629" y="805373"/>
                    <a:pt x="3055691" y="779630"/>
                    <a:pt x="3067050" y="781050"/>
                  </a:cubicBezTo>
                  <a:cubicBezTo>
                    <a:pt x="3089768" y="783890"/>
                    <a:pt x="3124200" y="819150"/>
                    <a:pt x="3124200" y="819150"/>
                  </a:cubicBezTo>
                  <a:cubicBezTo>
                    <a:pt x="3148141" y="890974"/>
                    <a:pt x="3115846" y="802442"/>
                    <a:pt x="3152775" y="876300"/>
                  </a:cubicBezTo>
                  <a:cubicBezTo>
                    <a:pt x="3168269" y="907288"/>
                    <a:pt x="3154053" y="906153"/>
                    <a:pt x="3181350" y="933450"/>
                  </a:cubicBezTo>
                  <a:cubicBezTo>
                    <a:pt x="3189445" y="941545"/>
                    <a:pt x="3201131" y="945171"/>
                    <a:pt x="3209925" y="952500"/>
                  </a:cubicBezTo>
                  <a:cubicBezTo>
                    <a:pt x="3283264" y="1013616"/>
                    <a:pt x="3196129" y="952827"/>
                    <a:pt x="3267075" y="1000125"/>
                  </a:cubicBezTo>
                  <a:cubicBezTo>
                    <a:pt x="3273425" y="1009650"/>
                    <a:pt x="3281005" y="1018461"/>
                    <a:pt x="3286125" y="1028700"/>
                  </a:cubicBezTo>
                  <a:cubicBezTo>
                    <a:pt x="3290615" y="1037680"/>
                    <a:pt x="3289378" y="1049435"/>
                    <a:pt x="3295650" y="1057275"/>
                  </a:cubicBezTo>
                  <a:cubicBezTo>
                    <a:pt x="3302801" y="1066214"/>
                    <a:pt x="3315669" y="1068720"/>
                    <a:pt x="3324225" y="1076325"/>
                  </a:cubicBezTo>
                  <a:cubicBezTo>
                    <a:pt x="3344361" y="1094223"/>
                    <a:pt x="3381375" y="1133475"/>
                    <a:pt x="3381375" y="1133475"/>
                  </a:cubicBezTo>
                  <a:cubicBezTo>
                    <a:pt x="3398140" y="1183770"/>
                    <a:pt x="3385331" y="1153696"/>
                    <a:pt x="3429000" y="1219200"/>
                  </a:cubicBezTo>
                  <a:lnTo>
                    <a:pt x="3448050" y="1247775"/>
                  </a:lnTo>
                  <a:cubicBezTo>
                    <a:pt x="3436887" y="1281264"/>
                    <a:pt x="3445004" y="1283700"/>
                    <a:pt x="3400425" y="1285875"/>
                  </a:cubicBezTo>
                  <a:cubicBezTo>
                    <a:pt x="3283047" y="1291601"/>
                    <a:pt x="3165455" y="1291549"/>
                    <a:pt x="3048000" y="1295400"/>
                  </a:cubicBezTo>
                  <a:lnTo>
                    <a:pt x="2819400" y="1304925"/>
                  </a:lnTo>
                  <a:cubicBezTo>
                    <a:pt x="2768600" y="1301750"/>
                    <a:pt x="2717723" y="1299627"/>
                    <a:pt x="2667000" y="1295400"/>
                  </a:cubicBezTo>
                  <a:cubicBezTo>
                    <a:pt x="2575451" y="1287771"/>
                    <a:pt x="2601438" y="1282567"/>
                    <a:pt x="2505075" y="1276350"/>
                  </a:cubicBezTo>
                  <a:cubicBezTo>
                    <a:pt x="2435298" y="1271848"/>
                    <a:pt x="2365375" y="1270000"/>
                    <a:pt x="2295525" y="1266825"/>
                  </a:cubicBezTo>
                  <a:cubicBezTo>
                    <a:pt x="2263775" y="1263650"/>
                    <a:pt x="2231812" y="1262152"/>
                    <a:pt x="2200275" y="1257300"/>
                  </a:cubicBezTo>
                  <a:cubicBezTo>
                    <a:pt x="2190352" y="1255773"/>
                    <a:pt x="2181738" y="1247547"/>
                    <a:pt x="2171700" y="1247775"/>
                  </a:cubicBezTo>
                  <a:cubicBezTo>
                    <a:pt x="2041404" y="1250736"/>
                    <a:pt x="1781175" y="1266825"/>
                    <a:pt x="1781175" y="1266825"/>
                  </a:cubicBezTo>
                  <a:cubicBezTo>
                    <a:pt x="1653429" y="1285074"/>
                    <a:pt x="1700179" y="1282575"/>
                    <a:pt x="1495425" y="1266825"/>
                  </a:cubicBezTo>
                  <a:cubicBezTo>
                    <a:pt x="1485414" y="1266055"/>
                    <a:pt x="1476375" y="1260475"/>
                    <a:pt x="1466850" y="1257300"/>
                  </a:cubicBezTo>
                  <a:cubicBezTo>
                    <a:pt x="1044136" y="1265589"/>
                    <a:pt x="961266" y="1273986"/>
                    <a:pt x="552450" y="1257300"/>
                  </a:cubicBezTo>
                  <a:cubicBezTo>
                    <a:pt x="539370" y="1256766"/>
                    <a:pt x="527230" y="1250117"/>
                    <a:pt x="514350" y="1247775"/>
                  </a:cubicBezTo>
                  <a:cubicBezTo>
                    <a:pt x="490003" y="1243348"/>
                    <a:pt x="392799" y="1231094"/>
                    <a:pt x="371475" y="1228725"/>
                  </a:cubicBezTo>
                  <a:cubicBezTo>
                    <a:pt x="231091" y="1213127"/>
                    <a:pt x="244886" y="1217837"/>
                    <a:pt x="57150" y="1209675"/>
                  </a:cubicBezTo>
                  <a:lnTo>
                    <a:pt x="0" y="1238250"/>
                  </a:ln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  <a:effectLst>
              <a:reflection blurRad="6350" stA="50000" endA="300" endPos="5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" name="가로로 말린 두루마리 모양 2"/>
          <p:cNvSpPr/>
          <p:nvPr/>
        </p:nvSpPr>
        <p:spPr>
          <a:xfrm>
            <a:off x="97959" y="38156"/>
            <a:ext cx="11369522" cy="6584852"/>
          </a:xfrm>
          <a:prstGeom prst="horizontalScroll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 smtClean="0"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일본</a:t>
            </a:r>
            <a:r>
              <a:rPr lang="en-US" altLang="ko-KR" sz="4400" b="1" dirty="0" smtClean="0"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: </a:t>
            </a:r>
            <a:r>
              <a:rPr lang="ko-KR" altLang="en-US" sz="4400" b="1" dirty="0" err="1" smtClean="0"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평화선은</a:t>
            </a:r>
            <a:r>
              <a:rPr lang="ko-KR" altLang="en-US" sz="4400" b="1" dirty="0" smtClean="0"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 해양법에 어긋나는 불법이다</a:t>
            </a:r>
            <a:r>
              <a:rPr lang="en-US" altLang="ko-KR" b="1" dirty="0" smtClean="0"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.</a:t>
            </a:r>
            <a:endParaRPr lang="ko-KR" altLang="en-US" b="1" dirty="0"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</p:txBody>
      </p:sp>
      <p:sp>
        <p:nvSpPr>
          <p:cNvPr id="47" name="가로로 말린 두루마리 모양 46"/>
          <p:cNvSpPr/>
          <p:nvPr/>
        </p:nvSpPr>
        <p:spPr>
          <a:xfrm>
            <a:off x="97960" y="-245955"/>
            <a:ext cx="11467480" cy="7153074"/>
          </a:xfrm>
          <a:prstGeom prst="horizontalScroll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dirty="0" smtClean="0"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반박</a:t>
            </a:r>
            <a:r>
              <a:rPr lang="en-US" altLang="ko-KR" sz="4000" b="1" dirty="0" smtClean="0"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: </a:t>
            </a:r>
            <a:r>
              <a:rPr lang="ko-KR" altLang="en-US" sz="4000" b="1" dirty="0" smtClean="0"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해양법이 처음 제정된 해는 </a:t>
            </a:r>
            <a:r>
              <a:rPr lang="en-US" altLang="ko-KR" sz="4000" b="1" dirty="0" smtClean="0"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1958</a:t>
            </a:r>
            <a:r>
              <a:rPr lang="ko-KR" altLang="en-US" sz="4000" b="1" dirty="0" smtClean="0"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년</a:t>
            </a:r>
            <a:r>
              <a:rPr lang="en-US" altLang="ko-KR" sz="4000" b="1" dirty="0" smtClean="0"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4000" b="1" dirty="0" smtClean="0"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발효된 것은 </a:t>
            </a:r>
            <a:r>
              <a:rPr lang="en-US" altLang="ko-KR" sz="4000" b="1" dirty="0" smtClean="0"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1960</a:t>
            </a:r>
            <a:r>
              <a:rPr lang="ko-KR" altLang="en-US" sz="4000" b="1" dirty="0" smtClean="0"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년대 이다</a:t>
            </a:r>
            <a:r>
              <a:rPr lang="en-US" altLang="ko-KR" sz="4000" b="1" dirty="0" smtClean="0"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. </a:t>
            </a:r>
            <a:r>
              <a:rPr lang="ko-KR" altLang="en-US" sz="4000" b="1" dirty="0" smtClean="0"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또한 국제 해양법은 </a:t>
            </a:r>
            <a:r>
              <a:rPr lang="en-US" altLang="ko-KR" sz="4000" b="1" dirty="0" smtClean="0"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1982</a:t>
            </a:r>
            <a:r>
              <a:rPr lang="ko-KR" altLang="en-US" sz="4000" b="1" dirty="0" smtClean="0"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년에 </a:t>
            </a:r>
            <a:r>
              <a:rPr lang="en-US" altLang="ko-KR" sz="4000" b="1" dirty="0" smtClean="0"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UN</a:t>
            </a:r>
            <a:r>
              <a:rPr lang="ko-KR" altLang="en-US" sz="4000" b="1" dirty="0" smtClean="0"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에서 채택해 </a:t>
            </a:r>
            <a:r>
              <a:rPr lang="en-US" altLang="ko-KR" sz="4000" b="1" dirty="0" smtClean="0"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1994</a:t>
            </a:r>
            <a:r>
              <a:rPr lang="ko-KR" altLang="en-US" sz="4000" b="1" dirty="0" smtClean="0"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년 발효되었다</a:t>
            </a:r>
            <a:r>
              <a:rPr lang="en-US" altLang="ko-KR" sz="4000" b="1" dirty="0" smtClean="0"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. </a:t>
            </a:r>
            <a:r>
              <a:rPr lang="ko-KR" altLang="en-US" sz="4000" b="1" dirty="0" smtClean="0"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따라서 </a:t>
            </a:r>
            <a:r>
              <a:rPr lang="ko-KR" altLang="en-US" sz="4000" b="1" dirty="0" err="1" smtClean="0"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평화선은</a:t>
            </a:r>
            <a:r>
              <a:rPr lang="ko-KR" altLang="en-US" sz="4000" b="1" dirty="0" smtClean="0"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 국제 해양법이 없던 시절 한국의 주권 행위이므로 일본 측의 주장은 억지 주장이다</a:t>
            </a:r>
            <a:r>
              <a:rPr lang="en-US" altLang="ko-KR" sz="4000" b="1" dirty="0" smtClean="0"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.</a:t>
            </a:r>
            <a:r>
              <a:rPr lang="ko-KR" altLang="en-US" sz="4000" b="1" dirty="0" smtClean="0"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 </a:t>
            </a:r>
            <a:endParaRPr lang="ko-KR" altLang="en-US" sz="4000" b="1" dirty="0">
              <a:solidFill>
                <a:schemeClr val="tx1"/>
              </a:soli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50520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7" grpId="0" animBg="1"/>
    </p:bld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88</Words>
  <Application>Microsoft Office PowerPoint</Application>
  <PresentationFormat>와이드스크린</PresentationFormat>
  <Paragraphs>9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4" baseType="lpstr">
      <vt:lpstr>함초롬돋움</vt:lpstr>
      <vt:lpstr>맑은 고딕</vt:lpstr>
      <vt:lpstr>Arial</vt:lpstr>
      <vt:lpstr>휴먼모음T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ANYONE</dc:creator>
  <cp:lastModifiedBy>user</cp:lastModifiedBy>
  <cp:revision>32</cp:revision>
  <dcterms:created xsi:type="dcterms:W3CDTF">2016-06-23T07:30:04Z</dcterms:created>
  <dcterms:modified xsi:type="dcterms:W3CDTF">2018-05-22T15:58:04Z</dcterms:modified>
</cp:coreProperties>
</file>