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sldIdLst>
    <p:sldId id="256" r:id="rId2"/>
    <p:sldId id="257" r:id="rId3"/>
  </p:sldIdLst>
  <p:sldSz cx="6858000" cy="9906000" type="A4"/>
  <p:notesSz cx="6858000" cy="9144000"/>
  <p:embeddedFontLst>
    <p:embeddedFont>
      <p:font typeface="맑은 고딕" panose="020B0503020000020004" pitchFamily="50" charset="-127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libri Light" panose="020F0302020204030204" pitchFamily="34" charset="0"/>
      <p:regular r:id="rId10"/>
      <p:italic r:id="rId1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5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74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386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73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440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2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16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4876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497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787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22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26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AE860-01C6-4F06-982B-D2F0B27E1BAC}" type="datetimeFigureOut">
              <a:rPr lang="ko-KR" altLang="en-US" smtClean="0"/>
              <a:t>2018-08-16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02A00-E2C2-4CD8-B38A-7DE9C3BE81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03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10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ì¼ë³¸ ì§ëì ëí ì´ë¯¸ì§ ê²ìê²°ê³¼">
            <a:extLst>
              <a:ext uri="{FF2B5EF4-FFF2-40B4-BE49-F238E27FC236}">
                <a16:creationId xmlns:a16="http://schemas.microsoft.com/office/drawing/2014/main" id="{ADC5C67E-CEF6-4C1F-AD92-504A68294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5208" y1="86536" x2="25208" y2="86536"/>
                        <a14:foregroundMark x1="31667" y1="80333" x2="31667" y2="80333"/>
                        <a14:foregroundMark x1="47604" y1="57337" x2="47604" y2="57337"/>
                        <a14:foregroundMark x1="55521" y1="19667" x2="55521" y2="19667"/>
                        <a14:backgroundMark x1="43333" y1="45991" x2="43333" y2="45991"/>
                        <a14:backgroundMark x1="64271" y1="51286" x2="64271" y2="51286"/>
                        <a14:backgroundMark x1="44271" y1="59153" x2="44271" y2="59153"/>
                        <a14:backgroundMark x1="54063" y1="33585" x2="54063" y2="33585"/>
                        <a14:backgroundMark x1="52604" y1="33888" x2="52604" y2="33888"/>
                        <a14:backgroundMark x1="53333" y1="34796" x2="53333" y2="34796"/>
                        <a14:backgroundMark x1="53750" y1="66717" x2="53750" y2="66717"/>
                        <a14:backgroundMark x1="53125" y1="65356" x2="53125" y2="65356"/>
                        <a14:backgroundMark x1="54479" y1="65356" x2="54479" y2="65356"/>
                        <a14:backgroundMark x1="43542" y1="71104" x2="43542" y2="71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00" y="3585861"/>
            <a:ext cx="6941668" cy="478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ëíë¯¼êµ­ ì§ëì ëí ì´ë¯¸ì§ ê²ìê²°ê³¼">
            <a:extLst>
              <a:ext uri="{FF2B5EF4-FFF2-40B4-BE49-F238E27FC236}">
                <a16:creationId xmlns:a16="http://schemas.microsoft.com/office/drawing/2014/main" id="{42CE4EB1-B561-490E-919A-F87DF6FB1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00" b="94600" l="10000" r="90000">
                        <a14:foregroundMark x1="65000" y1="8800" x2="65000" y2="8800"/>
                        <a14:foregroundMark x1="65000" y1="8800" x2="65000" y2="8800"/>
                        <a14:foregroundMark x1="65000" y1="8800" x2="65000" y2="8800"/>
                        <a14:foregroundMark x1="65200" y1="5600" x2="65200" y2="5600"/>
                        <a14:foregroundMark x1="65200" y1="5600" x2="65200" y2="5600"/>
                        <a14:foregroundMark x1="39200" y1="94600" x2="39200" y2="94600"/>
                        <a14:foregroundMark x1="39200" y1="94600" x2="39200" y2="94600"/>
                        <a14:foregroundMark x1="39200" y1="94600" x2="39200" y2="94600"/>
                        <a14:backgroundMark x1="73200" y1="56400" x2="73200" y2="56400"/>
                        <a14:backgroundMark x1="70600" y1="55000" x2="82400" y2="6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4854" y="1390800"/>
            <a:ext cx="6482337" cy="64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래픽 4" descr="돋보기">
            <a:extLst>
              <a:ext uri="{FF2B5EF4-FFF2-40B4-BE49-F238E27FC236}">
                <a16:creationId xmlns:a16="http://schemas.microsoft.com/office/drawing/2014/main" id="{2F555C65-C033-41D4-892B-DF895C4219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956893">
            <a:off x="-26884" y="2110349"/>
            <a:ext cx="5898471" cy="5898471"/>
          </a:xfrm>
          <a:prstGeom prst="rect">
            <a:avLst/>
          </a:prstGeom>
        </p:spPr>
      </p:pic>
      <p:grpSp>
        <p:nvGrpSpPr>
          <p:cNvPr id="14" name="그룹 13">
            <a:extLst>
              <a:ext uri="{FF2B5EF4-FFF2-40B4-BE49-F238E27FC236}">
                <a16:creationId xmlns:a16="http://schemas.microsoft.com/office/drawing/2014/main" id="{CA943896-7048-4056-BA20-1F76C7B2DDB1}"/>
              </a:ext>
            </a:extLst>
          </p:cNvPr>
          <p:cNvGrpSpPr/>
          <p:nvPr/>
        </p:nvGrpSpPr>
        <p:grpSpPr>
          <a:xfrm>
            <a:off x="819150" y="3294016"/>
            <a:ext cx="3526427" cy="2223688"/>
            <a:chOff x="819150" y="3294016"/>
            <a:chExt cx="3526427" cy="2223688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B9CDE44C-3E18-473C-BDA5-B0F6EDB4A61E}"/>
                </a:ext>
              </a:extLst>
            </p:cNvPr>
            <p:cNvGrpSpPr/>
            <p:nvPr/>
          </p:nvGrpSpPr>
          <p:grpSpPr>
            <a:xfrm>
              <a:off x="1115954" y="3434904"/>
              <a:ext cx="2739466" cy="2082800"/>
              <a:chOff x="1115954" y="3434904"/>
              <a:chExt cx="2739466" cy="2082800"/>
            </a:xfrm>
          </p:grpSpPr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248A52BC-5FEB-48F8-8230-648E0350804E}"/>
                  </a:ext>
                </a:extLst>
              </p:cNvPr>
              <p:cNvSpPr/>
              <p:nvPr/>
            </p:nvSpPr>
            <p:spPr>
              <a:xfrm>
                <a:off x="1115954" y="3434904"/>
                <a:ext cx="2739466" cy="2082800"/>
              </a:xfrm>
              <a:prstGeom prst="rect">
                <a:avLst/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사각형: 모서리가 접힌 도형 9">
                <a:extLst>
                  <a:ext uri="{FF2B5EF4-FFF2-40B4-BE49-F238E27FC236}">
                    <a16:creationId xmlns:a16="http://schemas.microsoft.com/office/drawing/2014/main" id="{370F0631-5F60-4AB4-AB83-C26345A6B389}"/>
                  </a:ext>
                </a:extLst>
              </p:cNvPr>
              <p:cNvSpPr/>
              <p:nvPr/>
            </p:nvSpPr>
            <p:spPr>
              <a:xfrm>
                <a:off x="1313480" y="3574800"/>
                <a:ext cx="2400300" cy="1819158"/>
              </a:xfrm>
              <a:prstGeom prst="foldedCorner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028" name="Picture 4" descr="ëíë¯¼êµ­ ëëì ëí ì´ë¯¸ì§ ê²ìê²°ê³¼">
              <a:extLst>
                <a:ext uri="{FF2B5EF4-FFF2-40B4-BE49-F238E27FC236}">
                  <a16:creationId xmlns:a16="http://schemas.microsoft.com/office/drawing/2014/main" id="{EA1A50E3-A4CF-4018-8681-A8EE46F419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>
                          <a14:foregroundMark x1="27344" y1="60556" x2="27344" y2="60556"/>
                          <a14:foregroundMark x1="51406" y1="68611" x2="51406" y2="68611"/>
                          <a14:foregroundMark x1="44063" y1="69444" x2="44063" y2="69444"/>
                          <a14:foregroundMark x1="46406" y1="71111" x2="46406" y2="71111"/>
                          <a14:foregroundMark x1="13281" y1="67222" x2="13281" y2="67222"/>
                          <a14:backgroundMark x1="50469" y1="24444" x2="50469" y2="24444"/>
                          <a14:backgroundMark x1="48438" y1="32222" x2="48438" y2="32222"/>
                          <a14:backgroundMark x1="48438" y1="32222" x2="48438" y2="32222"/>
                          <a14:backgroundMark x1="48438" y1="32222" x2="48438" y2="32222"/>
                          <a14:backgroundMark x1="21875" y1="40556" x2="43594" y2="47222"/>
                          <a14:backgroundMark x1="43594" y1="47222" x2="65938" y2="34167"/>
                          <a14:backgroundMark x1="65938" y1="34167" x2="69531" y2="29722"/>
                          <a14:backgroundMark x1="69531" y1="29722" x2="69531" y2="29722"/>
                          <a14:backgroundMark x1="49375" y1="18889" x2="49375" y2="18889"/>
                          <a14:backgroundMark x1="50156" y1="18889" x2="50156" y2="18889"/>
                          <a14:backgroundMark x1="50156" y1="18889" x2="50156" y2="1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150" y="3294016"/>
              <a:ext cx="3526427" cy="1983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03A4ED6-ABAA-458F-9010-BDB1DF775930}"/>
              </a:ext>
            </a:extLst>
          </p:cNvPr>
          <p:cNvSpPr txBox="1"/>
          <p:nvPr/>
        </p:nvSpPr>
        <p:spPr>
          <a:xfrm>
            <a:off x="819150" y="402829"/>
            <a:ext cx="521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Do you know </a:t>
            </a:r>
            <a:r>
              <a:rPr lang="en-US" altLang="ko-KR" sz="5000" dirty="0" err="1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Dokdo</a:t>
            </a:r>
            <a:r>
              <a:rPr lang="en-US" altLang="ko-KR" sz="5000" dirty="0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?</a:t>
            </a:r>
            <a:endParaRPr lang="ko-KR" altLang="en-US" sz="5000" dirty="0">
              <a:latin typeface="210 하얀분필 R" panose="02020603020101020101" pitchFamily="18" charset="-127"/>
              <a:ea typeface="210 하얀분필 R" panose="02020603020101020101" pitchFamily="18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187F43-7C35-47EE-94E7-1BB7E19B64F9}"/>
              </a:ext>
            </a:extLst>
          </p:cNvPr>
          <p:cNvSpPr txBox="1"/>
          <p:nvPr/>
        </p:nvSpPr>
        <p:spPr>
          <a:xfrm>
            <a:off x="767232" y="7999334"/>
            <a:ext cx="52197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 err="1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Dokdo</a:t>
            </a:r>
            <a:r>
              <a:rPr lang="en-US" altLang="ko-KR" sz="5000" dirty="0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 is Korean territory!</a:t>
            </a:r>
            <a:endParaRPr lang="ko-KR" altLang="en-US" sz="5000" dirty="0">
              <a:latin typeface="210 하얀분필 R" panose="02020603020101020101" pitchFamily="18" charset="-127"/>
              <a:ea typeface="210 하얀분필 R" panose="0202060302010102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2D3073-260A-4E46-82A7-37E94D41BEFC}"/>
              </a:ext>
            </a:extLst>
          </p:cNvPr>
          <p:cNvSpPr txBox="1"/>
          <p:nvPr/>
        </p:nvSpPr>
        <p:spPr>
          <a:xfrm>
            <a:off x="0" y="5804392"/>
            <a:ext cx="21463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dirty="0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KOREA</a:t>
            </a:r>
            <a:endParaRPr lang="ko-KR" altLang="en-US" sz="3500" dirty="0">
              <a:latin typeface="210 하얀분필 R" panose="02020603020101020101" pitchFamily="18" charset="-127"/>
              <a:ea typeface="210 하얀분필 R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504959-B25F-4EE2-B153-6C1B6D8F11D3}"/>
              </a:ext>
            </a:extLst>
          </p:cNvPr>
          <p:cNvSpPr txBox="1"/>
          <p:nvPr/>
        </p:nvSpPr>
        <p:spPr>
          <a:xfrm>
            <a:off x="5398270" y="6119863"/>
            <a:ext cx="17623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dirty="0">
                <a:latin typeface="210 하얀분필 R" panose="02020603020101020101" pitchFamily="18" charset="-127"/>
                <a:ea typeface="210 하얀분필 R" panose="02020603020101020101" pitchFamily="18" charset="-127"/>
              </a:rPr>
              <a:t>JAPAN</a:t>
            </a:r>
            <a:endParaRPr lang="ko-KR" altLang="en-US" sz="3500" dirty="0">
              <a:latin typeface="210 하얀분필 R" panose="02020603020101020101" pitchFamily="18" charset="-127"/>
              <a:ea typeface="210 하얀분필 R" panose="02020603020101020101" pitchFamily="18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2D32A1B-8784-4BF9-97DB-FB775B0B29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822" y="8834114"/>
            <a:ext cx="1325262" cy="91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83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42DF63-DF86-4946-8805-2441D53C1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7071D3-9F0C-4C81-9BCD-853824B56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FBC78992-E75E-4DC8-9C4C-59137AD91CC7}"/>
              </a:ext>
            </a:extLst>
          </p:cNvPr>
          <p:cNvGrpSpPr/>
          <p:nvPr/>
        </p:nvGrpSpPr>
        <p:grpSpPr>
          <a:xfrm>
            <a:off x="-2768557" y="402829"/>
            <a:ext cx="12288325" cy="9347516"/>
            <a:chOff x="-2768557" y="402829"/>
            <a:chExt cx="12288325" cy="9347516"/>
          </a:xfrm>
        </p:grpSpPr>
        <p:pic>
          <p:nvPicPr>
            <p:cNvPr id="5" name="Picture 6" descr="ì¼ë³¸ ì§ëì ëí ì´ë¯¸ì§ ê²ìê²°ê³¼">
              <a:extLst>
                <a:ext uri="{FF2B5EF4-FFF2-40B4-BE49-F238E27FC236}">
                  <a16:creationId xmlns:a16="http://schemas.microsoft.com/office/drawing/2014/main" id="{63298488-4DF1-4091-BC66-1C54D5E13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25208" y1="86536" x2="25208" y2="86536"/>
                          <a14:foregroundMark x1="31667" y1="80333" x2="31667" y2="80333"/>
                          <a14:foregroundMark x1="47604" y1="57337" x2="47604" y2="57337"/>
                          <a14:foregroundMark x1="55521" y1="19667" x2="55521" y2="19667"/>
                          <a14:backgroundMark x1="43333" y1="45991" x2="43333" y2="45991"/>
                          <a14:backgroundMark x1="64271" y1="51286" x2="64271" y2="51286"/>
                          <a14:backgroundMark x1="44271" y1="59153" x2="44271" y2="59153"/>
                          <a14:backgroundMark x1="54063" y1="33585" x2="54063" y2="33585"/>
                          <a14:backgroundMark x1="52604" y1="33888" x2="52604" y2="33888"/>
                          <a14:backgroundMark x1="53333" y1="34796" x2="53333" y2="34796"/>
                          <a14:backgroundMark x1="53750" y1="66717" x2="53750" y2="66717"/>
                          <a14:backgroundMark x1="53125" y1="65356" x2="53125" y2="65356"/>
                          <a14:backgroundMark x1="54479" y1="65356" x2="54479" y2="65356"/>
                          <a14:backgroundMark x1="43542" y1="71104" x2="43542" y2="711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100" y="3585861"/>
              <a:ext cx="6941668" cy="4780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1C5567FD-593C-4762-B9DB-68F20744DB6F}"/>
                </a:ext>
              </a:extLst>
            </p:cNvPr>
            <p:cNvGrpSpPr/>
            <p:nvPr/>
          </p:nvGrpSpPr>
          <p:grpSpPr>
            <a:xfrm>
              <a:off x="-2768557" y="402829"/>
              <a:ext cx="9929193" cy="9347516"/>
              <a:chOff x="-2768557" y="402829"/>
              <a:chExt cx="9929193" cy="9347516"/>
            </a:xfrm>
          </p:grpSpPr>
          <p:pic>
            <p:nvPicPr>
              <p:cNvPr id="7" name="Picture 2" descr="ëíë¯¼êµ­ ì§ëì ëí ì´ë¯¸ì§ ê²ìê²°ê³¼">
                <a:extLst>
                  <a:ext uri="{FF2B5EF4-FFF2-40B4-BE49-F238E27FC236}">
                    <a16:creationId xmlns:a16="http://schemas.microsoft.com/office/drawing/2014/main" id="{5A8C3B8D-3BEC-4589-8F4C-64D622B43F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5400" b="94600" l="10000" r="90000">
                            <a14:foregroundMark x1="65000" y1="8800" x2="65000" y2="8800"/>
                            <a14:foregroundMark x1="65000" y1="8800" x2="65000" y2="8800"/>
                            <a14:foregroundMark x1="65000" y1="8800" x2="65000" y2="8800"/>
                            <a14:foregroundMark x1="65200" y1="5600" x2="65200" y2="5600"/>
                            <a14:foregroundMark x1="65200" y1="5600" x2="65200" y2="5600"/>
                            <a14:foregroundMark x1="39200" y1="94600" x2="39200" y2="94600"/>
                            <a14:foregroundMark x1="39200" y1="94600" x2="39200" y2="94600"/>
                            <a14:foregroundMark x1="39200" y1="94600" x2="39200" y2="94600"/>
                            <a14:backgroundMark x1="73200" y1="56400" x2="73200" y2="56400"/>
                            <a14:backgroundMark x1="70600" y1="55000" x2="82400" y2="6000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768557" y="1390800"/>
                <a:ext cx="6482337" cy="64823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8" name="그룹 7">
                <a:extLst>
                  <a:ext uri="{FF2B5EF4-FFF2-40B4-BE49-F238E27FC236}">
                    <a16:creationId xmlns:a16="http://schemas.microsoft.com/office/drawing/2014/main" id="{034DF910-865F-428B-A668-85D3EBBE13B0}"/>
                  </a:ext>
                </a:extLst>
              </p:cNvPr>
              <p:cNvGrpSpPr/>
              <p:nvPr/>
            </p:nvGrpSpPr>
            <p:grpSpPr>
              <a:xfrm>
                <a:off x="-26884" y="402829"/>
                <a:ext cx="7187520" cy="9347516"/>
                <a:chOff x="-26884" y="402829"/>
                <a:chExt cx="7187520" cy="9347516"/>
              </a:xfrm>
            </p:grpSpPr>
            <p:sp>
              <p:nvSpPr>
                <p:cNvPr id="9" name="사각형: 모서리가 접힌 도형 8">
                  <a:extLst>
                    <a:ext uri="{FF2B5EF4-FFF2-40B4-BE49-F238E27FC236}">
                      <a16:creationId xmlns:a16="http://schemas.microsoft.com/office/drawing/2014/main" id="{9595C9E7-B089-4D9E-A470-DC7426C50D04}"/>
                    </a:ext>
                  </a:extLst>
                </p:cNvPr>
                <p:cNvSpPr/>
                <p:nvPr/>
              </p:nvSpPr>
              <p:spPr>
                <a:xfrm>
                  <a:off x="1330295" y="3474853"/>
                  <a:ext cx="2400300" cy="1819158"/>
                </a:xfrm>
                <a:prstGeom prst="foldedCorner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pic>
              <p:nvPicPr>
                <p:cNvPr id="10" name="Picture 4" descr="ëíë¯¼êµ­ ëëì ëí ì´ë¯¸ì§ ê²ìê²°ê³¼">
                  <a:extLst>
                    <a:ext uri="{FF2B5EF4-FFF2-40B4-BE49-F238E27FC236}">
                      <a16:creationId xmlns:a16="http://schemas.microsoft.com/office/drawing/2014/main" id="{FF897CDB-D380-495D-A8A3-F1F391E4808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10000" b="90000" l="10000" r="90000">
                              <a14:foregroundMark x1="27344" y1="60556" x2="27344" y2="60556"/>
                              <a14:foregroundMark x1="51406" y1="68611" x2="51406" y2="68611"/>
                              <a14:foregroundMark x1="44063" y1="69444" x2="44063" y2="69444"/>
                              <a14:foregroundMark x1="46406" y1="71111" x2="46406" y2="71111"/>
                              <a14:foregroundMark x1="13281" y1="67222" x2="13281" y2="67222"/>
                              <a14:backgroundMark x1="50469" y1="24444" x2="50469" y2="24444"/>
                              <a14:backgroundMark x1="48438" y1="32222" x2="48438" y2="32222"/>
                              <a14:backgroundMark x1="48438" y1="32222" x2="48438" y2="32222"/>
                              <a14:backgroundMark x1="48438" y1="32222" x2="48438" y2="32222"/>
                              <a14:backgroundMark x1="21875" y1="40556" x2="43594" y2="47222"/>
                              <a14:backgroundMark x1="43594" y1="47222" x2="65938" y2="34167"/>
                              <a14:backgroundMark x1="65938" y1="34167" x2="69531" y2="29722"/>
                              <a14:backgroundMark x1="69531" y1="29722" x2="69531" y2="29722"/>
                              <a14:backgroundMark x1="49375" y1="18889" x2="49375" y2="18889"/>
                              <a14:backgroundMark x1="50156" y1="18889" x2="50156" y2="18889"/>
                              <a14:backgroundMark x1="50156" y1="18889" x2="50156" y2="1888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7232" y="3070040"/>
                  <a:ext cx="3526427" cy="198361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F142CE2-C67B-4321-8D3A-6229DFB3EE8D}"/>
                    </a:ext>
                  </a:extLst>
                </p:cNvPr>
                <p:cNvSpPr txBox="1"/>
                <p:nvPr/>
              </p:nvSpPr>
              <p:spPr>
                <a:xfrm>
                  <a:off x="819150" y="402829"/>
                  <a:ext cx="5219700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5000" dirty="0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Do you know </a:t>
                  </a:r>
                  <a:r>
                    <a:rPr lang="en-US" altLang="ko-KR" sz="5000" dirty="0" err="1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Dokdo</a:t>
                  </a:r>
                  <a:r>
                    <a:rPr lang="en-US" altLang="ko-KR" sz="5000" dirty="0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?</a:t>
                  </a:r>
                  <a:endParaRPr lang="ko-KR" altLang="en-US" sz="5000" dirty="0">
                    <a:latin typeface="210 하얀분필 R" panose="02020603020101020101" pitchFamily="18" charset="-127"/>
                    <a:ea typeface="210 하얀분필 R" panose="02020603020101020101" pitchFamily="18" charset="-127"/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19CB016D-0B51-4024-AC43-6350A3AF0C09}"/>
                    </a:ext>
                  </a:extLst>
                </p:cNvPr>
                <p:cNvSpPr txBox="1"/>
                <p:nvPr/>
              </p:nvSpPr>
              <p:spPr>
                <a:xfrm>
                  <a:off x="767232" y="7999334"/>
                  <a:ext cx="5219700" cy="1631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5000" dirty="0" err="1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Dokdo</a:t>
                  </a:r>
                  <a:r>
                    <a:rPr lang="en-US" altLang="ko-KR" sz="5000" dirty="0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 is Korean territory!</a:t>
                  </a:r>
                  <a:endParaRPr lang="ko-KR" altLang="en-US" sz="5000" dirty="0">
                    <a:latin typeface="210 하얀분필 R" panose="02020603020101020101" pitchFamily="18" charset="-127"/>
                    <a:ea typeface="210 하얀분필 R" panose="02020603020101020101" pitchFamily="18" charset="-127"/>
                  </a:endParaRP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03AA02F-79B5-4DD9-ADAD-7D5945491C06}"/>
                    </a:ext>
                  </a:extLst>
                </p:cNvPr>
                <p:cNvSpPr txBox="1"/>
                <p:nvPr/>
              </p:nvSpPr>
              <p:spPr>
                <a:xfrm>
                  <a:off x="0" y="5804392"/>
                  <a:ext cx="2146300" cy="6309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3500" dirty="0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KOREA</a:t>
                  </a:r>
                  <a:endParaRPr lang="ko-KR" altLang="en-US" sz="3500" dirty="0">
                    <a:latin typeface="210 하얀분필 R" panose="02020603020101020101" pitchFamily="18" charset="-127"/>
                    <a:ea typeface="210 하얀분필 R" panose="02020603020101020101" pitchFamily="18" charset="-127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1061D17-F59C-4DC9-BCCD-F8A62EA3EEC3}"/>
                    </a:ext>
                  </a:extLst>
                </p:cNvPr>
                <p:cNvSpPr txBox="1"/>
                <p:nvPr/>
              </p:nvSpPr>
              <p:spPr>
                <a:xfrm>
                  <a:off x="5398269" y="6224638"/>
                  <a:ext cx="1762367" cy="6309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3500" dirty="0">
                      <a:latin typeface="210 하얀분필 R" panose="02020603020101020101" pitchFamily="18" charset="-127"/>
                      <a:ea typeface="210 하얀분필 R" panose="02020603020101020101" pitchFamily="18" charset="-127"/>
                    </a:rPr>
                    <a:t>JAPAN</a:t>
                  </a:r>
                  <a:endParaRPr lang="ko-KR" altLang="en-US" sz="3500" dirty="0">
                    <a:latin typeface="210 하얀분필 R" panose="02020603020101020101" pitchFamily="18" charset="-127"/>
                    <a:ea typeface="210 하얀분필 R" panose="02020603020101020101" pitchFamily="18" charset="-127"/>
                  </a:endParaRPr>
                </a:p>
              </p:txBody>
            </p:sp>
            <p:pic>
              <p:nvPicPr>
                <p:cNvPr id="15" name="그림 14">
                  <a:extLst>
                    <a:ext uri="{FF2B5EF4-FFF2-40B4-BE49-F238E27FC236}">
                      <a16:creationId xmlns:a16="http://schemas.microsoft.com/office/drawing/2014/main" id="{0C81347D-71F2-4E1D-B896-EC6B91DC70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16822" y="8834114"/>
                  <a:ext cx="1325262" cy="916231"/>
                </a:xfrm>
                <a:prstGeom prst="rect">
                  <a:avLst/>
                </a:prstGeom>
              </p:spPr>
            </p:pic>
            <p:pic>
              <p:nvPicPr>
                <p:cNvPr id="16" name="그래픽 15" descr="돋보기">
                  <a:extLst>
                    <a:ext uri="{FF2B5EF4-FFF2-40B4-BE49-F238E27FC236}">
                      <a16:creationId xmlns:a16="http://schemas.microsoft.com/office/drawing/2014/main" id="{A8365C64-C343-46CC-B795-5294959657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xmlns="" r:embed="rId10"/>
                    </a:ext>
                  </a:extLst>
                </a:blip>
                <a:stretch>
                  <a:fillRect/>
                </a:stretch>
              </p:blipFill>
              <p:spPr>
                <a:xfrm rot="956893">
                  <a:off x="-26884" y="2110349"/>
                  <a:ext cx="5898471" cy="5898471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034352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24</Words>
  <Application>Microsoft Office PowerPoint</Application>
  <PresentationFormat>A4 용지(210x297mm)</PresentationFormat>
  <Paragraphs>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210 하얀분필 R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이준호</dc:creator>
  <cp:lastModifiedBy>user</cp:lastModifiedBy>
  <cp:revision>9</cp:revision>
  <dcterms:created xsi:type="dcterms:W3CDTF">2018-06-27T05:54:01Z</dcterms:created>
  <dcterms:modified xsi:type="dcterms:W3CDTF">2018-08-16T11:59:27Z</dcterms:modified>
</cp:coreProperties>
</file>