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0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EDBD-1C2D-4C1E-B459-B60219FAB484}" type="datetimeFigureOut">
              <a:rPr lang="ko-KR" altLang="en-US" smtClean="0"/>
              <a:t>2018-08-17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.kr/url?sa=i&amp;rct=j&amp;q=&amp;esrc=s&amp;source=images&amp;cd=&amp;cad=rja&amp;uact=8&amp;ved=2ahUKEwjaqa7Qo_TcAhXCu7wKHZAgAHcQjRx6BAgBEAU&amp;url=http%3A%2F%2Fm.blog.naver.com%2Ffotolia_korea%2F221119334341&amp;psig=AOvVaw3Zf4Pxt6d62cWRUHXDrXDv&amp;ust=1534601870591906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kr/url?sa=i&amp;rct=j&amp;q=&amp;esrc=s&amp;source=images&amp;cd=&amp;cad=rja&amp;uact=8&amp;ved=2ahUKEwiN3ai7n_TcAhVI_GEKHRmDDMQQjRx6BAgBEAU&amp;url=http%3A%2F%2Fblog.daum.net%2F_blog%2FBlogTypeView.do%3Fblogid%3D0lkw0%26articleno%3D29%26categoryId%3D1%26regdt%3D20131125112709&amp;psig=AOvVaw1XJP0YGIGGuFrI7fyXQxwo&amp;ust=153460071129143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2ahUKEwje2Ia3ofTcAhVCUt4KHVqcDUkQjRx6BAgBEAU&amp;url=https%3A%2F%2Fkr.123rf.com%2F%25EC%259D%25BC%25EB%259F%25AC%25EC%258A%25A4%25ED%258A%25B8%2F%25EB%25AC%25B8.html&amp;psig=AOvVaw0FQ9KgkzF9MwmWURTMdRcq&amp;ust=1534601282945632" TargetMode="Externa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.kr/url?sa=i&amp;rct=j&amp;q=&amp;esrc=s&amp;source=images&amp;cd=&amp;cad=rja&amp;uact=8&amp;ved=2ahUKEwjHqYfhofTcAhVNUN4KHTD0BysQjRx6BAgBEAU&amp;url=https%3A%2F%2Fblog.fotolia.com%2Fkr%2F2015%2F08%2F18%2Frf%25EB%259D%25BC%25EC%259D%25B4%25EC%2584%25BC%25EC%258A%25A4%25EC%2597%2590-%25EA%25B4%2580%25ED%2595%259C-%25EC%2598%25A4%25ED%2595%25B4%25EC%2599%2580-%25EC%25A7%2584%25EC%258B%25A4%2F&amp;psig=AOvVaw2NhnUSZEgRPUiB4YwvZU3r&amp;ust=1534601370612245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co.kr/url?sa=i&amp;rct=j&amp;q=&amp;esrc=s&amp;source=images&amp;cd=&amp;cad=rja&amp;uact=8&amp;ved=2ahUKEwjF57yYovTcAhVVA4gKHUYGBZIQjRx6BAgBEAU&amp;url=https%3A%2F%2Fkr.123rf.com%2Fphoto_31899659_%25EB%258A%2590%25EB%2582%258C%25ED%2591%259C-%25EC%2598%2586%25EC%2597%2590-3d-%25EC%2582%25AC%25EB%259E%258C%25EC%259E%2585%25EB%258B%2588%25EB%258B%25A4-.html&amp;psig=AOvVaw1uTdYyvwSHI89n3dGjnvQG&amp;ust=1534601466257756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060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48264" y="1208820"/>
            <a:ext cx="1415772" cy="43924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4000" dirty="0" smtClean="0">
                <a:latin typeface="HY백송B" pitchFamily="18" charset="-127"/>
                <a:ea typeface="HY백송B" pitchFamily="18" charset="-127"/>
              </a:rPr>
              <a:t>죽도 외 일 도를</a:t>
            </a:r>
            <a:endParaRPr lang="en-US" altLang="ko-KR" sz="40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4000" dirty="0" smtClean="0">
                <a:latin typeface="HY백송B" pitchFamily="18" charset="-127"/>
                <a:ea typeface="HY백송B" pitchFamily="18" charset="-127"/>
              </a:rPr>
              <a:t>판도 외로 정한다</a:t>
            </a:r>
            <a:endParaRPr lang="ko-KR" altLang="en-US" sz="4000" dirty="0">
              <a:latin typeface="HY백송B" pitchFamily="18" charset="-127"/>
              <a:ea typeface="HY백송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0695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404" y="1184785"/>
            <a:ext cx="3906180" cy="4535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116632"/>
            <a:ext cx="4932039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“</a:t>
            </a:r>
            <a:r>
              <a:rPr lang="ko-KR" altLang="en-US" sz="2800" dirty="0" err="1"/>
              <a:t>일본해</a:t>
            </a:r>
            <a:r>
              <a:rPr lang="en-US" altLang="ko-KR" sz="2800" dirty="0"/>
              <a:t>(=</a:t>
            </a:r>
            <a:r>
              <a:rPr lang="ko-KR" altLang="en-US" sz="2800" dirty="0"/>
              <a:t>동해</a:t>
            </a:r>
            <a:r>
              <a:rPr lang="en-US" altLang="ko-KR" sz="2800" dirty="0"/>
              <a:t>) </a:t>
            </a:r>
            <a:r>
              <a:rPr lang="ko-KR" altLang="en-US" sz="2800" dirty="0"/>
              <a:t>죽도</a:t>
            </a:r>
            <a:r>
              <a:rPr lang="en-US" altLang="ko-KR" sz="2800" dirty="0"/>
              <a:t>(=</a:t>
            </a:r>
            <a:r>
              <a:rPr lang="ko-KR" altLang="en-US" sz="2800" dirty="0"/>
              <a:t>울릉도</a:t>
            </a:r>
            <a:r>
              <a:rPr lang="en-US" altLang="ko-KR" sz="2800" dirty="0" smtClean="0"/>
              <a:t>)</a:t>
            </a:r>
          </a:p>
          <a:p>
            <a:pPr fontAlgn="base"/>
            <a:r>
              <a:rPr lang="ko-KR" altLang="en-US" sz="2800" dirty="0" smtClean="0"/>
              <a:t>외 </a:t>
            </a:r>
            <a:r>
              <a:rPr lang="ko-KR" altLang="en-US" sz="2800" dirty="0" err="1"/>
              <a:t>일도를</a:t>
            </a:r>
            <a:r>
              <a:rPr lang="ko-KR" altLang="en-US" sz="2800" dirty="0"/>
              <a:t> 판도 외로 정한다”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5828190"/>
            <a:ext cx="5688632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 smtClean="0"/>
              <a:t>울릉도와 </a:t>
            </a:r>
            <a:r>
              <a:rPr lang="ko-KR" altLang="en-US" sz="2800" dirty="0"/>
              <a:t>그 밖의 한 </a:t>
            </a:r>
            <a:r>
              <a:rPr lang="ko-KR" altLang="en-US" sz="2800" dirty="0" smtClean="0"/>
              <a:t>섬을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일본 </a:t>
            </a:r>
            <a:r>
              <a:rPr lang="ko-KR" altLang="en-US" sz="2800" dirty="0"/>
              <a:t>영토 </a:t>
            </a:r>
            <a:r>
              <a:rPr lang="ko-KR" altLang="en-US" sz="2800" dirty="0" smtClean="0"/>
              <a:t>밖으로</a:t>
            </a:r>
            <a:r>
              <a:rPr lang="en-US" altLang="ko-KR" sz="2800" dirty="0"/>
              <a:t> </a:t>
            </a:r>
            <a:r>
              <a:rPr lang="ko-KR" altLang="en-US" sz="2800" dirty="0" smtClean="0"/>
              <a:t>정한다는 </a:t>
            </a:r>
            <a:r>
              <a:rPr lang="ko-KR" altLang="en-US" sz="2800" dirty="0"/>
              <a:t>뜻이다</a:t>
            </a:r>
          </a:p>
        </p:txBody>
      </p:sp>
    </p:spTree>
    <p:extLst>
      <p:ext uri="{BB962C8B-B14F-4D97-AF65-F5344CB8AC3E}">
        <p14:creationId xmlns:p14="http://schemas.microsoft.com/office/powerpoint/2010/main" val="745972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물음표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39814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18444" y="238539"/>
            <a:ext cx="6933308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그렇다면 지령에서 말하고 있는 ‘외 일도’</a:t>
            </a:r>
          </a:p>
          <a:p>
            <a:pPr fontAlgn="base"/>
            <a:r>
              <a:rPr lang="ko-KR" altLang="en-US" sz="2800" dirty="0"/>
              <a:t>즉</a:t>
            </a:r>
            <a:r>
              <a:rPr lang="en-US" altLang="ko-KR" sz="2800" dirty="0"/>
              <a:t>, </a:t>
            </a:r>
            <a:r>
              <a:rPr lang="ko-KR" altLang="en-US" sz="2800" dirty="0"/>
              <a:t>울릉도 외에 한 섬은 무엇을 가리킬까</a:t>
            </a:r>
            <a:r>
              <a:rPr lang="en-US" altLang="ko-KR" sz="2800" dirty="0"/>
              <a:t>?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78302" y="5692021"/>
            <a:ext cx="4873450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그것은 태정관 지령에 </a:t>
            </a:r>
            <a:r>
              <a:rPr lang="ko-KR" altLang="en-US" sz="2800" dirty="0" smtClean="0"/>
              <a:t>첨부된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한 </a:t>
            </a:r>
            <a:r>
              <a:rPr lang="ko-KR" altLang="en-US" sz="2800" dirty="0"/>
              <a:t>지도를 통해 알 수 있다</a:t>
            </a:r>
          </a:p>
        </p:txBody>
      </p:sp>
    </p:spTree>
    <p:extLst>
      <p:ext uri="{BB962C8B-B14F-4D97-AF65-F5344CB8AC3E}">
        <p14:creationId xmlns:p14="http://schemas.microsoft.com/office/powerpoint/2010/main" val="1502818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7"/>
            <a:ext cx="8424936" cy="523220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지도의 이름은 </a:t>
            </a:r>
            <a:r>
              <a:rPr lang="ko-KR" altLang="en-US" sz="2800" dirty="0" err="1"/>
              <a:t>기죽도약도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526048"/>
            <a:ext cx="8424936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이 지도는 </a:t>
            </a:r>
            <a:r>
              <a:rPr lang="ko-KR" altLang="en-US" sz="2800" dirty="0" err="1"/>
              <a:t>기죽도와</a:t>
            </a:r>
            <a:r>
              <a:rPr lang="ko-KR" altLang="en-US" sz="2800" dirty="0"/>
              <a:t> 송도를 그리고 있는 지도인데 </a:t>
            </a:r>
            <a:r>
              <a:rPr lang="ko-KR" altLang="en-US" sz="2800" dirty="0" err="1"/>
              <a:t>기죽도는</a:t>
            </a:r>
            <a:r>
              <a:rPr lang="ko-KR" altLang="en-US" sz="2800" dirty="0"/>
              <a:t> 오늘날의 울릉도를 그린 것이다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524" y="1196752"/>
            <a:ext cx="5638800" cy="400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96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64" y="1124744"/>
            <a:ext cx="6948264" cy="41882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1053" y="316375"/>
            <a:ext cx="8424936" cy="523220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송도는 지금의 독도를 가리키고 </a:t>
            </a:r>
            <a:r>
              <a:rPr lang="ko-KR" altLang="en-US" sz="2800" dirty="0" smtClean="0"/>
              <a:t>있다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526048"/>
            <a:ext cx="8424936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800" dirty="0"/>
              <a:t>지도에 적힌 설명</a:t>
            </a:r>
            <a:r>
              <a:rPr lang="en-US" altLang="ko-KR" sz="2800" dirty="0"/>
              <a:t>, </a:t>
            </a:r>
            <a:r>
              <a:rPr lang="ko-KR" altLang="en-US" sz="2800" dirty="0"/>
              <a:t>그려져 있는 섬의 지형</a:t>
            </a:r>
            <a:r>
              <a:rPr lang="en-US" altLang="ko-KR" sz="2800" dirty="0"/>
              <a:t>, </a:t>
            </a:r>
            <a:r>
              <a:rPr lang="ko-KR" altLang="en-US" sz="2800" dirty="0"/>
              <a:t>울릉도와의 거리</a:t>
            </a:r>
            <a:r>
              <a:rPr lang="en-US" altLang="ko-KR" sz="2800" dirty="0"/>
              <a:t>, </a:t>
            </a:r>
            <a:r>
              <a:rPr lang="ko-KR" altLang="en-US" sz="2800" dirty="0"/>
              <a:t>크기</a:t>
            </a:r>
            <a:r>
              <a:rPr lang="en-US" altLang="ko-KR" sz="2800" dirty="0"/>
              <a:t>, </a:t>
            </a:r>
            <a:r>
              <a:rPr lang="ko-KR" altLang="en-US" sz="2800" dirty="0" smtClean="0"/>
              <a:t>모양 모두 </a:t>
            </a:r>
            <a:r>
              <a:rPr lang="ko-KR" altLang="en-US" sz="2800" dirty="0"/>
              <a:t>지금의 독도와 일치한다</a:t>
            </a:r>
          </a:p>
        </p:txBody>
      </p:sp>
    </p:spTree>
    <p:extLst>
      <p:ext uri="{BB962C8B-B14F-4D97-AF65-F5344CB8AC3E}">
        <p14:creationId xmlns:p14="http://schemas.microsoft.com/office/powerpoint/2010/main" val="744562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410691" cy="396044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4824"/>
            <a:ext cx="4153465" cy="2952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1053" y="316375"/>
            <a:ext cx="8424936" cy="861774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500" b="1" dirty="0"/>
              <a:t>태정관 지령과 </a:t>
            </a:r>
            <a:r>
              <a:rPr lang="ko-KR" altLang="en-US" sz="2500" b="1" dirty="0" err="1"/>
              <a:t>기죽도약도는</a:t>
            </a:r>
            <a:r>
              <a:rPr lang="ko-KR" altLang="en-US" sz="2500" b="1" dirty="0"/>
              <a:t> </a:t>
            </a:r>
            <a:r>
              <a:rPr lang="en-US" altLang="ko-KR" sz="2500" b="1" dirty="0"/>
              <a:t>1876</a:t>
            </a:r>
            <a:r>
              <a:rPr lang="ko-KR" altLang="en-US" sz="2500" b="1" dirty="0"/>
              <a:t>년 일본 정부가 독도를 일본 땅이 아니라 인정했다는 사실을 알려주고 </a:t>
            </a:r>
            <a:r>
              <a:rPr lang="ko-KR" altLang="en-US" sz="2500" b="1" dirty="0" smtClean="0"/>
              <a:t>있다</a:t>
            </a:r>
            <a:endParaRPr lang="ko-KR" altLang="en-US" sz="2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526048"/>
            <a:ext cx="8424936" cy="1200329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2400" b="1" dirty="0"/>
              <a:t>오늘날 일본은 독도가 옛날부터 일본의 고유 영토였다 주장하고 있는데 이 점에 두 자료는 일본의 주장을 정면으로 반박하는 귀중한 근거라 할 수 </a:t>
            </a:r>
            <a:r>
              <a:rPr lang="ko-KR" altLang="en-US" sz="2400" b="1" dirty="0" smtClean="0"/>
              <a:t>있다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2049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060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63817" y="1208820"/>
            <a:ext cx="800219" cy="16441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ko-KR" altLang="en-US" sz="4000" smtClean="0">
                <a:latin typeface="HY백송B" pitchFamily="18" charset="-127"/>
                <a:ea typeface="HY백송B" pitchFamily="18" charset="-127"/>
              </a:rPr>
              <a:t>샛바람</a:t>
            </a:r>
            <a:endParaRPr lang="ko-KR" altLang="en-US" sz="4000" dirty="0">
              <a:latin typeface="HY백송B" pitchFamily="18" charset="-127"/>
              <a:ea typeface="HY백송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5933" y="3789040"/>
            <a:ext cx="1146468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장민서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지승환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곽규용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최상훈</a:t>
            </a:r>
            <a:endParaRPr lang="en-US" altLang="ko-KR" sz="2500" dirty="0" smtClean="0">
              <a:latin typeface="HY백송B" pitchFamily="18" charset="-127"/>
              <a:ea typeface="HY백송B" pitchFamily="18" charset="-127"/>
            </a:endParaRPr>
          </a:p>
          <a:p>
            <a:r>
              <a:rPr lang="ko-KR" altLang="en-US" sz="2500" dirty="0" smtClean="0">
                <a:latin typeface="HY백송B" pitchFamily="18" charset="-127"/>
                <a:ea typeface="HY백송B" pitchFamily="18" charset="-127"/>
              </a:rPr>
              <a:t>최연우</a:t>
            </a:r>
            <a:endParaRPr lang="ko-KR" altLang="en-US" sz="2500" dirty="0">
              <a:latin typeface="HY백송B" pitchFamily="18" charset="-127"/>
              <a:ea typeface="HY백송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6627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메이지 유신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006" y="1412776"/>
            <a:ext cx="6912768" cy="410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00044"/>
            <a:ext cx="77316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/>
              <a:t>1876</a:t>
            </a:r>
            <a:r>
              <a:rPr lang="ko-KR" altLang="en-US" sz="2800" dirty="0"/>
              <a:t>년은 메이지 </a:t>
            </a:r>
            <a:r>
              <a:rPr lang="ko-KR" altLang="en-US" sz="2800" dirty="0" smtClean="0"/>
              <a:t>유신으로</a:t>
            </a:r>
            <a:endParaRPr lang="en-US" altLang="ko-KR" sz="2800" dirty="0" smtClean="0"/>
          </a:p>
          <a:p>
            <a:r>
              <a:rPr lang="ko-KR" altLang="en-US" sz="2800" dirty="0" smtClean="0"/>
              <a:t>일본에 </a:t>
            </a:r>
            <a:r>
              <a:rPr lang="ko-KR" altLang="en-US" sz="2800" dirty="0"/>
              <a:t>새 정부가 탄생한 지 </a:t>
            </a:r>
            <a:r>
              <a:rPr lang="en-US" altLang="ko-KR" sz="2800" dirty="0"/>
              <a:t>9</a:t>
            </a:r>
            <a:r>
              <a:rPr lang="ko-KR" altLang="en-US" sz="2800" dirty="0"/>
              <a:t>년째 되는 </a:t>
            </a:r>
            <a:r>
              <a:rPr lang="ko-KR" altLang="en-US" sz="2800" dirty="0" smtClean="0"/>
              <a:t>해였다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5623876"/>
            <a:ext cx="66896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 해 일본 정부는 근대적 지도를 </a:t>
            </a:r>
            <a:r>
              <a:rPr lang="ko-KR" altLang="en-US" sz="2800" dirty="0" smtClean="0"/>
              <a:t>만들고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토지 </a:t>
            </a:r>
            <a:r>
              <a:rPr lang="ko-KR" altLang="en-US" sz="2800" dirty="0"/>
              <a:t>기록을 작성하는 작업을 </a:t>
            </a:r>
            <a:r>
              <a:rPr lang="ko-KR" altLang="en-US" sz="2800" dirty="0" smtClean="0"/>
              <a:t>시작한다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12253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7"/>
            <a:ext cx="5292080" cy="68447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3928" y="4725144"/>
            <a:ext cx="4873450" cy="1384995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그런데 이 </a:t>
            </a:r>
            <a:r>
              <a:rPr lang="ko-KR" altLang="en-US" sz="2800" dirty="0" smtClean="0"/>
              <a:t>과정에서</a:t>
            </a:r>
            <a:endParaRPr lang="en-US" altLang="ko-KR" sz="2800" dirty="0" smtClean="0"/>
          </a:p>
          <a:p>
            <a:pPr fontAlgn="base"/>
            <a:r>
              <a:rPr lang="ko-KR" altLang="en-US" sz="2800" dirty="0" err="1" smtClean="0"/>
              <a:t>시마네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현의 토지를 </a:t>
            </a:r>
            <a:r>
              <a:rPr lang="ko-KR" altLang="en-US" sz="2800" dirty="0" smtClean="0"/>
              <a:t>담당하던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한 </a:t>
            </a:r>
            <a:r>
              <a:rPr lang="ko-KR" altLang="en-US" sz="2800" dirty="0"/>
              <a:t>담당자가 고민에 빠진다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9044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116632"/>
            <a:ext cx="6155852" cy="1384995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자신이 맡은 구역에 출장을 </a:t>
            </a:r>
            <a:r>
              <a:rPr lang="ko-KR" altLang="en-US" sz="2800" dirty="0" smtClean="0"/>
              <a:t>갔다가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주민들로부터 </a:t>
            </a:r>
            <a:r>
              <a:rPr lang="ko-KR" altLang="en-US" sz="2800" dirty="0"/>
              <a:t>‘</a:t>
            </a:r>
            <a:r>
              <a:rPr lang="ko-KR" altLang="en-US" sz="2800" dirty="0" err="1"/>
              <a:t>다케시마</a:t>
            </a:r>
            <a:r>
              <a:rPr lang="ko-KR" altLang="en-US" sz="2800" dirty="0"/>
              <a:t>’</a:t>
            </a:r>
            <a:r>
              <a:rPr lang="ko-KR" altLang="en-US" sz="2800" dirty="0" smtClean="0"/>
              <a:t>라는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섬에 대한 이야기를 들었기 때문이다</a:t>
            </a:r>
            <a:endParaRPr lang="ko-KR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111459" y="5517232"/>
            <a:ext cx="5000087" cy="954107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이 당시 일본은 울릉도를 </a:t>
            </a:r>
            <a:r>
              <a:rPr lang="ko-KR" altLang="en-US" sz="2800" dirty="0" smtClean="0"/>
              <a:t>두고</a:t>
            </a:r>
            <a:endParaRPr lang="en-US" altLang="ko-KR" sz="2800" dirty="0" smtClean="0"/>
          </a:p>
          <a:p>
            <a:pPr fontAlgn="base"/>
            <a:r>
              <a:rPr lang="ko-KR" altLang="en-US" sz="2800" dirty="0" err="1" smtClean="0"/>
              <a:t>다케시마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즉</a:t>
            </a:r>
            <a:r>
              <a:rPr lang="en-US" altLang="ko-KR" sz="2800" dirty="0"/>
              <a:t>, </a:t>
            </a:r>
            <a:r>
              <a:rPr lang="ko-KR" altLang="en-US" sz="2800" dirty="0"/>
              <a:t>죽도라 불렀다</a:t>
            </a:r>
          </a:p>
        </p:txBody>
      </p:sp>
    </p:spTree>
    <p:extLst>
      <p:ext uri="{BB962C8B-B14F-4D97-AF65-F5344CB8AC3E}">
        <p14:creationId xmlns:p14="http://schemas.microsoft.com/office/powerpoint/2010/main" val="363351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6563015" cy="1384995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담당자는 이 ‘</a:t>
            </a:r>
            <a:r>
              <a:rPr lang="ko-KR" altLang="en-US" sz="2800" dirty="0" err="1"/>
              <a:t>다케시마</a:t>
            </a:r>
            <a:r>
              <a:rPr lang="ko-KR" altLang="en-US" sz="2800" dirty="0"/>
              <a:t>’</a:t>
            </a:r>
            <a:r>
              <a:rPr lang="ko-KR" altLang="en-US" sz="2800" dirty="0" err="1" smtClean="0"/>
              <a:t>를</a:t>
            </a:r>
            <a:endParaRPr lang="en-US" altLang="ko-KR" sz="2800" dirty="0"/>
          </a:p>
          <a:p>
            <a:pPr fontAlgn="base"/>
            <a:r>
              <a:rPr lang="ko-KR" altLang="en-US" sz="2800" dirty="0" smtClean="0"/>
              <a:t>일본 </a:t>
            </a:r>
            <a:r>
              <a:rPr lang="ko-KR" altLang="en-US" sz="2800" dirty="0"/>
              <a:t>영토에 포함시키는 문제를 </a:t>
            </a:r>
            <a:r>
              <a:rPr lang="ko-KR" altLang="en-US" sz="2800" dirty="0" smtClean="0"/>
              <a:t>두고</a:t>
            </a:r>
            <a:endParaRPr lang="en-US" altLang="ko-KR" sz="2800" dirty="0" smtClean="0"/>
          </a:p>
          <a:p>
            <a:pPr fontAlgn="base"/>
            <a:r>
              <a:rPr lang="ko-KR" altLang="en-US" sz="2800" dirty="0" err="1" smtClean="0"/>
              <a:t>시마네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현에 공문을 보내 의견을 </a:t>
            </a:r>
            <a:r>
              <a:rPr lang="ko-KR" altLang="en-US" sz="2800" dirty="0" smtClean="0"/>
              <a:t>물었다</a:t>
            </a:r>
            <a:endParaRPr lang="ko-KR" altLang="en-US" sz="2800" dirty="0"/>
          </a:p>
        </p:txBody>
      </p:sp>
      <p:pic>
        <p:nvPicPr>
          <p:cNvPr id="3074" name="Picture 2" descr="C:\Program Files (x86)\Microsoft Office\MEDIA\CAGCAT10\j030148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48" y="2852936"/>
            <a:ext cx="338851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문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2589042" cy="258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15677" y="573325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 smtClean="0"/>
              <a:t>공</a:t>
            </a:r>
            <a:endParaRPr lang="ko-KR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573200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문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80544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물음표 일러스트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6042"/>
            <a:ext cx="5232040" cy="420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60648"/>
            <a:ext cx="4951997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하지만 결국 </a:t>
            </a:r>
            <a:r>
              <a:rPr lang="ko-KR" altLang="en-US" sz="2800" dirty="0" err="1"/>
              <a:t>시마네</a:t>
            </a:r>
            <a:r>
              <a:rPr lang="ko-KR" altLang="en-US" sz="2800" dirty="0"/>
              <a:t> </a:t>
            </a:r>
            <a:r>
              <a:rPr lang="ko-KR" altLang="en-US" sz="2800" dirty="0" smtClean="0"/>
              <a:t>현에서도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확실한 </a:t>
            </a:r>
            <a:r>
              <a:rPr lang="ko-KR" altLang="en-US" sz="2800" dirty="0"/>
              <a:t>결론을 내리지 못했다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4414" y="5750176"/>
            <a:ext cx="8922635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그래서 내무성에 관련 문서를 첨부하여 서류를 보낸다</a:t>
            </a:r>
            <a:r>
              <a:rPr lang="en-US" altLang="ko-KR" sz="2800" dirty="0"/>
              <a:t>.</a:t>
            </a:r>
            <a:endParaRPr lang="ko-KR" altLang="en-US" sz="2800" dirty="0"/>
          </a:p>
          <a:p>
            <a:pPr fontAlgn="base"/>
            <a:r>
              <a:rPr lang="ko-KR" altLang="en-US" sz="2800" dirty="0"/>
              <a:t>그 요지는 </a:t>
            </a:r>
            <a:r>
              <a:rPr lang="ko-KR" altLang="en-US" sz="2800" dirty="0" err="1"/>
              <a:t>다케시마</a:t>
            </a:r>
            <a:r>
              <a:rPr lang="ko-KR" altLang="en-US" sz="2800" dirty="0"/>
              <a:t> 문제에 관해 결정을 요청하는 것</a:t>
            </a:r>
          </a:p>
        </p:txBody>
      </p:sp>
    </p:spTree>
    <p:extLst>
      <p:ext uri="{BB962C8B-B14F-4D97-AF65-F5344CB8AC3E}">
        <p14:creationId xmlns:p14="http://schemas.microsoft.com/office/powerpoint/2010/main" val="263439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Related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4104456" cy="502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4" y="188640"/>
            <a:ext cx="6436377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하지만 영토와 관련된 중요 </a:t>
            </a:r>
            <a:r>
              <a:rPr lang="ko-KR" altLang="en-US" sz="2800" dirty="0" smtClean="0"/>
              <a:t>사안이라</a:t>
            </a:r>
            <a:endParaRPr lang="en-US" altLang="ko-KR" sz="2800" dirty="0" smtClean="0"/>
          </a:p>
          <a:p>
            <a:pPr fontAlgn="base"/>
            <a:r>
              <a:rPr lang="ko-KR" altLang="en-US" sz="2800" dirty="0" err="1" smtClean="0"/>
              <a:t>내무성만으로는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결정을 내릴 수 </a:t>
            </a:r>
            <a:r>
              <a:rPr lang="ko-KR" altLang="en-US" sz="2800" dirty="0" smtClean="0"/>
              <a:t>없었</a:t>
            </a:r>
            <a:r>
              <a:rPr lang="ko-KR" altLang="en-US" sz="2800" dirty="0"/>
              <a:t>다</a:t>
            </a:r>
            <a:endParaRPr lang="ko-KR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5733256"/>
            <a:ext cx="7281160" cy="954107"/>
          </a:xfrm>
          <a:prstGeom prst="rect">
            <a:avLst/>
          </a:prstGeom>
          <a:solidFill>
            <a:schemeClr val="tx1">
              <a:alpha val="4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 smtClean="0"/>
              <a:t>결국 </a:t>
            </a:r>
            <a:r>
              <a:rPr lang="ko-KR" altLang="en-US" sz="2800" dirty="0"/>
              <a:t>이 </a:t>
            </a:r>
            <a:r>
              <a:rPr lang="ko-KR" altLang="en-US" sz="2800" dirty="0" smtClean="0"/>
              <a:t>문제는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당시 </a:t>
            </a:r>
            <a:r>
              <a:rPr lang="ko-KR" altLang="en-US" sz="2800" dirty="0"/>
              <a:t>일본 최고 기관인 태정관까지 </a:t>
            </a:r>
            <a:r>
              <a:rPr lang="ko-KR" altLang="en-US" sz="2800" dirty="0" smtClean="0"/>
              <a:t>올라간다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0529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27578"/>
            <a:ext cx="4632960" cy="5379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3978061"/>
            <a:ext cx="3437159" cy="954107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그 결과 탄생한 </a:t>
            </a:r>
            <a:r>
              <a:rPr lang="ko-KR" altLang="en-US" sz="2800" dirty="0" smtClean="0"/>
              <a:t>것이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바로 </a:t>
            </a:r>
            <a:r>
              <a:rPr lang="ko-KR" altLang="en-US" sz="2800" dirty="0"/>
              <a:t>태정관 지령</a:t>
            </a:r>
          </a:p>
        </p:txBody>
      </p:sp>
    </p:spTree>
    <p:extLst>
      <p:ext uri="{BB962C8B-B14F-4D97-AF65-F5344CB8AC3E}">
        <p14:creationId xmlns:p14="http://schemas.microsoft.com/office/powerpoint/2010/main" val="4236842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5" y="727578"/>
            <a:ext cx="4632960" cy="5379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4746" y="3717032"/>
            <a:ext cx="4514377" cy="1384995"/>
          </a:xfrm>
          <a:prstGeom prst="rect">
            <a:avLst/>
          </a:prstGeom>
          <a:solidFill>
            <a:schemeClr val="tx2">
              <a:alpha val="32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lang="ko-KR" altLang="en-US" sz="2800" dirty="0"/>
              <a:t>태정관의 최종 </a:t>
            </a:r>
            <a:r>
              <a:rPr lang="ko-KR" altLang="en-US" sz="2800" dirty="0" smtClean="0"/>
              <a:t>결정은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내무성의 </a:t>
            </a:r>
            <a:r>
              <a:rPr lang="ko-KR" altLang="en-US" sz="2800" dirty="0"/>
              <a:t>조사 </a:t>
            </a:r>
            <a:r>
              <a:rPr lang="ko-KR" altLang="en-US" sz="2800" dirty="0" smtClean="0"/>
              <a:t>결과를</a:t>
            </a:r>
            <a:endParaRPr lang="en-US" altLang="ko-KR" sz="2800" dirty="0" smtClean="0"/>
          </a:p>
          <a:p>
            <a:pPr fontAlgn="base"/>
            <a:r>
              <a:rPr lang="ko-KR" altLang="en-US" sz="2800" dirty="0" smtClean="0"/>
              <a:t>거의 </a:t>
            </a:r>
            <a:r>
              <a:rPr lang="ko-KR" altLang="en-US" sz="2800" dirty="0"/>
              <a:t>그대로 확정하고 </a:t>
            </a:r>
            <a:r>
              <a:rPr lang="ko-KR" altLang="en-US" sz="2800" dirty="0" smtClean="0"/>
              <a:t>있다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9448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285</Words>
  <Application>Microsoft Office PowerPoint</Application>
  <PresentationFormat>화면 슬라이드 쇼(4:3)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Home</cp:lastModifiedBy>
  <cp:revision>12</cp:revision>
  <dcterms:created xsi:type="dcterms:W3CDTF">2006-10-05T04:04:58Z</dcterms:created>
  <dcterms:modified xsi:type="dcterms:W3CDTF">2018-08-17T14:31:47Z</dcterms:modified>
</cp:coreProperties>
</file>