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7" r:id="rId1"/>
  </p:sldMasterIdLst>
  <p:notesMasterIdLst>
    <p:notesMasterId r:id="rId4"/>
  </p:notesMasterIdLst>
  <p:sldIdLst>
    <p:sldId id="256" r:id="rId2"/>
    <p:sldId id="257" r:id="rId3"/>
  </p:sldIdLst>
  <p:sldSz cx="15263813" cy="10836275"/>
  <p:notesSz cx="6858000" cy="9144000"/>
  <p:embeddedFontLst>
    <p:embeddedFont>
      <p:font typeface="Calibri Light" panose="020F0302020204030204" pitchFamily="34" charset="0"/>
      <p:regular r:id="rId5"/>
      <p:italic r:id="rId6"/>
    </p:embeddedFont>
    <p:embeddedFont>
      <p:font typeface="HY목각파임B" panose="02030600000101010101" pitchFamily="18" charset="-127"/>
      <p:regular r:id="rId7"/>
    </p:embeddedFont>
    <p:embeddedFont>
      <p:font typeface="맑은 고딕" panose="020B0503020000020004" pitchFamily="50" charset="-127"/>
      <p:regular r:id="rId8"/>
      <p:bold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나눔스퀘어 Bold" panose="020B0600000101010101" pitchFamily="50" charset="-127"/>
      <p:bold r:id="rId14"/>
    </p:embeddedFont>
    <p:embeddedFont>
      <p:font typeface="조선일보명조" panose="02030304000000000000" pitchFamily="18" charset="-127"/>
      <p:regular r:id="rId15"/>
    </p:embeddedFont>
    <p:embeddedFont>
      <p:font typeface="나눔스퀘어라운드 Bold" panose="020B0600000101010101" pitchFamily="50" charset="-127"/>
      <p:bold r:id="rId16"/>
    </p:embeddedFont>
    <p:embeddedFont>
      <p:font typeface="a장미다방" panose="02020600000000000000" pitchFamily="18" charset="-127"/>
      <p:regular r:id="rId17"/>
    </p:embeddedFont>
    <p:embeddedFont>
      <p:font typeface="210 썸타임 R" panose="02020603020101020101" pitchFamily="18" charset="-127"/>
      <p:regular r:id="rId18"/>
    </p:embeddedFont>
    <p:embeddedFont>
      <p:font typeface="KoPub돋움체 Bold" panose="00000800000000000000" pitchFamily="2" charset="-127"/>
      <p:bold r:id="rId19"/>
    </p:embeddedFont>
    <p:embeddedFont>
      <p:font typeface="나눔스퀘어라운드 Regular" panose="020B0600000101010101" pitchFamily="50" charset="-127"/>
      <p:regular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FC1"/>
    <a:srgbClr val="FFE7FF"/>
    <a:srgbClr val="D1F0FF"/>
    <a:srgbClr val="66CCFF"/>
    <a:srgbClr val="FFCCFF"/>
    <a:srgbClr val="CCFF66"/>
    <a:srgbClr val="3333CC"/>
    <a:srgbClr val="BFBFBF"/>
    <a:srgbClr val="CDF2FF"/>
    <a:srgbClr val="A9E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1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font" Target="fonts/font9.fntdata"/><Relationship Id="rId18" Type="http://schemas.openxmlformats.org/officeDocument/2006/relationships/font" Target="fonts/font14.fntdata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font" Target="fonts/font1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12.fntdata"/><Relationship Id="rId20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24" Type="http://schemas.openxmlformats.org/officeDocument/2006/relationships/theme" Target="theme/theme1.xml"/><Relationship Id="rId5" Type="http://schemas.openxmlformats.org/officeDocument/2006/relationships/font" Target="fonts/font1.fntdata"/><Relationship Id="rId15" Type="http://schemas.openxmlformats.org/officeDocument/2006/relationships/font" Target="fonts/font11.fntdata"/><Relationship Id="rId23" Type="http://schemas.openxmlformats.org/officeDocument/2006/relationships/viewProps" Target="viewProps.xml"/><Relationship Id="rId10" Type="http://schemas.openxmlformats.org/officeDocument/2006/relationships/font" Target="fonts/font6.fntdata"/><Relationship Id="rId19" Type="http://schemas.openxmlformats.org/officeDocument/2006/relationships/font" Target="fonts/font15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font" Target="fonts/font10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97344-A07C-436A-A2E9-DF1B8B13B52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5713" y="1143000"/>
            <a:ext cx="4346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126E4D-C9C8-4E0E-95FB-8103BBC4F0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828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126E4D-C9C8-4E0E-95FB-8103BBC4F0B5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752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4786" y="1773437"/>
            <a:ext cx="12974241" cy="3772629"/>
          </a:xfrm>
        </p:spPr>
        <p:txBody>
          <a:bodyPr anchor="b"/>
          <a:lstStyle>
            <a:lvl1pPr algn="ctr">
              <a:defRPr sz="948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7977" y="5691554"/>
            <a:ext cx="11447860" cy="2616257"/>
          </a:xfrm>
        </p:spPr>
        <p:txBody>
          <a:bodyPr/>
          <a:lstStyle>
            <a:lvl1pPr marL="0" indent="0" algn="ctr">
              <a:buNone/>
              <a:defRPr sz="3792"/>
            </a:lvl1pPr>
            <a:lvl2pPr marL="722422" indent="0" algn="ctr">
              <a:buNone/>
              <a:defRPr sz="3160"/>
            </a:lvl2pPr>
            <a:lvl3pPr marL="1444843" indent="0" algn="ctr">
              <a:buNone/>
              <a:defRPr sz="2844"/>
            </a:lvl3pPr>
            <a:lvl4pPr marL="2167265" indent="0" algn="ctr">
              <a:buNone/>
              <a:defRPr sz="2528"/>
            </a:lvl4pPr>
            <a:lvl5pPr marL="2889687" indent="0" algn="ctr">
              <a:buNone/>
              <a:defRPr sz="2528"/>
            </a:lvl5pPr>
            <a:lvl6pPr marL="3612109" indent="0" algn="ctr">
              <a:buNone/>
              <a:defRPr sz="2528"/>
            </a:lvl6pPr>
            <a:lvl7pPr marL="4334530" indent="0" algn="ctr">
              <a:buNone/>
              <a:defRPr sz="2528"/>
            </a:lvl7pPr>
            <a:lvl8pPr marL="5056952" indent="0" algn="ctr">
              <a:buNone/>
              <a:defRPr sz="2528"/>
            </a:lvl8pPr>
            <a:lvl9pPr marL="5779374" indent="0" algn="ctr">
              <a:buNone/>
              <a:defRPr sz="2528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49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66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23167" y="576931"/>
            <a:ext cx="3291260" cy="918324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9388" y="576931"/>
            <a:ext cx="9682981" cy="918324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6602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759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38" y="2701547"/>
            <a:ext cx="13165039" cy="4507589"/>
          </a:xfrm>
        </p:spPr>
        <p:txBody>
          <a:bodyPr anchor="b"/>
          <a:lstStyle>
            <a:lvl1pPr>
              <a:defRPr sz="9481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38" y="7251779"/>
            <a:ext cx="13165039" cy="2370434"/>
          </a:xfrm>
        </p:spPr>
        <p:txBody>
          <a:bodyPr/>
          <a:lstStyle>
            <a:lvl1pPr marL="0" indent="0">
              <a:buNone/>
              <a:defRPr sz="3792">
                <a:solidFill>
                  <a:schemeClr val="tx1"/>
                </a:solidFill>
              </a:defRPr>
            </a:lvl1pPr>
            <a:lvl2pPr marL="722422" indent="0">
              <a:buNone/>
              <a:defRPr sz="3160">
                <a:solidFill>
                  <a:schemeClr val="tx1">
                    <a:tint val="75000"/>
                  </a:schemeClr>
                </a:solidFill>
              </a:defRPr>
            </a:lvl2pPr>
            <a:lvl3pPr marL="1444843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3pPr>
            <a:lvl4pPr marL="2167265" indent="0">
              <a:buNone/>
              <a:defRPr sz="2528">
                <a:solidFill>
                  <a:schemeClr val="tx1">
                    <a:tint val="75000"/>
                  </a:schemeClr>
                </a:solidFill>
              </a:defRPr>
            </a:lvl4pPr>
            <a:lvl5pPr marL="2889687" indent="0">
              <a:buNone/>
              <a:defRPr sz="2528">
                <a:solidFill>
                  <a:schemeClr val="tx1">
                    <a:tint val="75000"/>
                  </a:schemeClr>
                </a:solidFill>
              </a:defRPr>
            </a:lvl5pPr>
            <a:lvl6pPr marL="3612109" indent="0">
              <a:buNone/>
              <a:defRPr sz="2528">
                <a:solidFill>
                  <a:schemeClr val="tx1">
                    <a:tint val="75000"/>
                  </a:schemeClr>
                </a:solidFill>
              </a:defRPr>
            </a:lvl6pPr>
            <a:lvl7pPr marL="4334530" indent="0">
              <a:buNone/>
              <a:defRPr sz="2528">
                <a:solidFill>
                  <a:schemeClr val="tx1">
                    <a:tint val="75000"/>
                  </a:schemeClr>
                </a:solidFill>
              </a:defRPr>
            </a:lvl7pPr>
            <a:lvl8pPr marL="5056952" indent="0">
              <a:buNone/>
              <a:defRPr sz="2528">
                <a:solidFill>
                  <a:schemeClr val="tx1">
                    <a:tint val="75000"/>
                  </a:schemeClr>
                </a:solidFill>
              </a:defRPr>
            </a:lvl8pPr>
            <a:lvl9pPr marL="5779374" indent="0">
              <a:buNone/>
              <a:defRPr sz="2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4940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9387" y="2884657"/>
            <a:ext cx="6487121" cy="687551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27305" y="2884657"/>
            <a:ext cx="6487121" cy="6875517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609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375" y="576934"/>
            <a:ext cx="13165039" cy="209451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377" y="2656393"/>
            <a:ext cx="6457307" cy="1301857"/>
          </a:xfrm>
        </p:spPr>
        <p:txBody>
          <a:bodyPr anchor="b"/>
          <a:lstStyle>
            <a:lvl1pPr marL="0" indent="0">
              <a:buNone/>
              <a:defRPr sz="3792" b="1"/>
            </a:lvl1pPr>
            <a:lvl2pPr marL="722422" indent="0">
              <a:buNone/>
              <a:defRPr sz="3160" b="1"/>
            </a:lvl2pPr>
            <a:lvl3pPr marL="1444843" indent="0">
              <a:buNone/>
              <a:defRPr sz="2844" b="1"/>
            </a:lvl3pPr>
            <a:lvl4pPr marL="2167265" indent="0">
              <a:buNone/>
              <a:defRPr sz="2528" b="1"/>
            </a:lvl4pPr>
            <a:lvl5pPr marL="2889687" indent="0">
              <a:buNone/>
              <a:defRPr sz="2528" b="1"/>
            </a:lvl5pPr>
            <a:lvl6pPr marL="3612109" indent="0">
              <a:buNone/>
              <a:defRPr sz="2528" b="1"/>
            </a:lvl6pPr>
            <a:lvl7pPr marL="4334530" indent="0">
              <a:buNone/>
              <a:defRPr sz="2528" b="1"/>
            </a:lvl7pPr>
            <a:lvl8pPr marL="5056952" indent="0">
              <a:buNone/>
              <a:defRPr sz="2528" b="1"/>
            </a:lvl8pPr>
            <a:lvl9pPr marL="5779374" indent="0">
              <a:buNone/>
              <a:defRPr sz="2528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1377" y="3958251"/>
            <a:ext cx="6457307" cy="582199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27306" y="2656393"/>
            <a:ext cx="6489109" cy="1301857"/>
          </a:xfrm>
        </p:spPr>
        <p:txBody>
          <a:bodyPr anchor="b"/>
          <a:lstStyle>
            <a:lvl1pPr marL="0" indent="0">
              <a:buNone/>
              <a:defRPr sz="3792" b="1"/>
            </a:lvl1pPr>
            <a:lvl2pPr marL="722422" indent="0">
              <a:buNone/>
              <a:defRPr sz="3160" b="1"/>
            </a:lvl2pPr>
            <a:lvl3pPr marL="1444843" indent="0">
              <a:buNone/>
              <a:defRPr sz="2844" b="1"/>
            </a:lvl3pPr>
            <a:lvl4pPr marL="2167265" indent="0">
              <a:buNone/>
              <a:defRPr sz="2528" b="1"/>
            </a:lvl4pPr>
            <a:lvl5pPr marL="2889687" indent="0">
              <a:buNone/>
              <a:defRPr sz="2528" b="1"/>
            </a:lvl5pPr>
            <a:lvl6pPr marL="3612109" indent="0">
              <a:buNone/>
              <a:defRPr sz="2528" b="1"/>
            </a:lvl6pPr>
            <a:lvl7pPr marL="4334530" indent="0">
              <a:buNone/>
              <a:defRPr sz="2528" b="1"/>
            </a:lvl7pPr>
            <a:lvl8pPr marL="5056952" indent="0">
              <a:buNone/>
              <a:defRPr sz="2528" b="1"/>
            </a:lvl8pPr>
            <a:lvl9pPr marL="5779374" indent="0">
              <a:buNone/>
              <a:defRPr sz="2528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27306" y="3958251"/>
            <a:ext cx="6489109" cy="582199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1155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569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4499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375" y="722418"/>
            <a:ext cx="4922977" cy="2528464"/>
          </a:xfrm>
        </p:spPr>
        <p:txBody>
          <a:bodyPr anchor="b"/>
          <a:lstStyle>
            <a:lvl1pPr>
              <a:defRPr sz="505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109" y="1560225"/>
            <a:ext cx="7727305" cy="7700779"/>
          </a:xfrm>
        </p:spPr>
        <p:txBody>
          <a:bodyPr/>
          <a:lstStyle>
            <a:lvl1pPr>
              <a:defRPr sz="5056"/>
            </a:lvl1pPr>
            <a:lvl2pPr>
              <a:defRPr sz="4424"/>
            </a:lvl2pPr>
            <a:lvl3pPr>
              <a:defRPr sz="3792"/>
            </a:lvl3pPr>
            <a:lvl4pPr>
              <a:defRPr sz="3160"/>
            </a:lvl4pPr>
            <a:lvl5pPr>
              <a:defRPr sz="3160"/>
            </a:lvl5pPr>
            <a:lvl6pPr>
              <a:defRPr sz="3160"/>
            </a:lvl6pPr>
            <a:lvl7pPr>
              <a:defRPr sz="3160"/>
            </a:lvl7pPr>
            <a:lvl8pPr>
              <a:defRPr sz="3160"/>
            </a:lvl8pPr>
            <a:lvl9pPr>
              <a:defRPr sz="316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375" y="3250882"/>
            <a:ext cx="4922977" cy="6022662"/>
          </a:xfrm>
        </p:spPr>
        <p:txBody>
          <a:bodyPr/>
          <a:lstStyle>
            <a:lvl1pPr marL="0" indent="0">
              <a:buNone/>
              <a:defRPr sz="2528"/>
            </a:lvl1pPr>
            <a:lvl2pPr marL="722422" indent="0">
              <a:buNone/>
              <a:defRPr sz="2212"/>
            </a:lvl2pPr>
            <a:lvl3pPr marL="1444843" indent="0">
              <a:buNone/>
              <a:defRPr sz="1896"/>
            </a:lvl3pPr>
            <a:lvl4pPr marL="2167265" indent="0">
              <a:buNone/>
              <a:defRPr sz="1580"/>
            </a:lvl4pPr>
            <a:lvl5pPr marL="2889687" indent="0">
              <a:buNone/>
              <a:defRPr sz="1580"/>
            </a:lvl5pPr>
            <a:lvl6pPr marL="3612109" indent="0">
              <a:buNone/>
              <a:defRPr sz="1580"/>
            </a:lvl6pPr>
            <a:lvl7pPr marL="4334530" indent="0">
              <a:buNone/>
              <a:defRPr sz="1580"/>
            </a:lvl7pPr>
            <a:lvl8pPr marL="5056952" indent="0">
              <a:buNone/>
              <a:defRPr sz="1580"/>
            </a:lvl8pPr>
            <a:lvl9pPr marL="5779374" indent="0">
              <a:buNone/>
              <a:defRPr sz="158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041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375" y="722418"/>
            <a:ext cx="4922977" cy="2528464"/>
          </a:xfrm>
        </p:spPr>
        <p:txBody>
          <a:bodyPr anchor="b"/>
          <a:lstStyle>
            <a:lvl1pPr>
              <a:defRPr sz="5056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89109" y="1560225"/>
            <a:ext cx="7727305" cy="7700779"/>
          </a:xfrm>
        </p:spPr>
        <p:txBody>
          <a:bodyPr anchor="t"/>
          <a:lstStyle>
            <a:lvl1pPr marL="0" indent="0">
              <a:buNone/>
              <a:defRPr sz="5056"/>
            </a:lvl1pPr>
            <a:lvl2pPr marL="722422" indent="0">
              <a:buNone/>
              <a:defRPr sz="4424"/>
            </a:lvl2pPr>
            <a:lvl3pPr marL="1444843" indent="0">
              <a:buNone/>
              <a:defRPr sz="3792"/>
            </a:lvl3pPr>
            <a:lvl4pPr marL="2167265" indent="0">
              <a:buNone/>
              <a:defRPr sz="3160"/>
            </a:lvl4pPr>
            <a:lvl5pPr marL="2889687" indent="0">
              <a:buNone/>
              <a:defRPr sz="3160"/>
            </a:lvl5pPr>
            <a:lvl6pPr marL="3612109" indent="0">
              <a:buNone/>
              <a:defRPr sz="3160"/>
            </a:lvl6pPr>
            <a:lvl7pPr marL="4334530" indent="0">
              <a:buNone/>
              <a:defRPr sz="3160"/>
            </a:lvl7pPr>
            <a:lvl8pPr marL="5056952" indent="0">
              <a:buNone/>
              <a:defRPr sz="3160"/>
            </a:lvl8pPr>
            <a:lvl9pPr marL="5779374" indent="0">
              <a:buNone/>
              <a:defRPr sz="316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1375" y="3250882"/>
            <a:ext cx="4922977" cy="6022662"/>
          </a:xfrm>
        </p:spPr>
        <p:txBody>
          <a:bodyPr/>
          <a:lstStyle>
            <a:lvl1pPr marL="0" indent="0">
              <a:buNone/>
              <a:defRPr sz="2528"/>
            </a:lvl1pPr>
            <a:lvl2pPr marL="722422" indent="0">
              <a:buNone/>
              <a:defRPr sz="2212"/>
            </a:lvl2pPr>
            <a:lvl3pPr marL="1444843" indent="0">
              <a:buNone/>
              <a:defRPr sz="1896"/>
            </a:lvl3pPr>
            <a:lvl4pPr marL="2167265" indent="0">
              <a:buNone/>
              <a:defRPr sz="1580"/>
            </a:lvl4pPr>
            <a:lvl5pPr marL="2889687" indent="0">
              <a:buNone/>
              <a:defRPr sz="1580"/>
            </a:lvl5pPr>
            <a:lvl6pPr marL="3612109" indent="0">
              <a:buNone/>
              <a:defRPr sz="1580"/>
            </a:lvl6pPr>
            <a:lvl7pPr marL="4334530" indent="0">
              <a:buNone/>
              <a:defRPr sz="1580"/>
            </a:lvl7pPr>
            <a:lvl8pPr marL="5056952" indent="0">
              <a:buNone/>
              <a:defRPr sz="1580"/>
            </a:lvl8pPr>
            <a:lvl9pPr marL="5779374" indent="0">
              <a:buNone/>
              <a:defRPr sz="158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7479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9387" y="576934"/>
            <a:ext cx="13165039" cy="2094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387" y="2884657"/>
            <a:ext cx="13165039" cy="6875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9387" y="10043624"/>
            <a:ext cx="3434358" cy="576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67683-A4AB-4BF8-BACD-E84E5E22A353}" type="datetimeFigureOut">
              <a:rPr lang="ko-KR" altLang="en-US" smtClean="0"/>
              <a:t>2018-08-08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56138" y="10043624"/>
            <a:ext cx="5151537" cy="576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80068" y="10043624"/>
            <a:ext cx="3434358" cy="5769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8F01C-FFAE-40E9-922A-3159D0F077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697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44843" rtl="0" eaLnBrk="1" latinLnBrk="1" hangingPunct="1">
        <a:lnSpc>
          <a:spcPct val="90000"/>
        </a:lnSpc>
        <a:spcBef>
          <a:spcPct val="0"/>
        </a:spcBef>
        <a:buNone/>
        <a:defRPr sz="69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211" indent="-361211" algn="l" defTabSz="1444843" rtl="0" eaLnBrk="1" latinLnBrk="1" hangingPunct="1">
        <a:lnSpc>
          <a:spcPct val="90000"/>
        </a:lnSpc>
        <a:spcBef>
          <a:spcPts val="1580"/>
        </a:spcBef>
        <a:buFont typeface="Arial" panose="020B0604020202020204" pitchFamily="34" charset="0"/>
        <a:buChar char="•"/>
        <a:defRPr sz="4424" kern="1200">
          <a:solidFill>
            <a:schemeClr val="tx1"/>
          </a:solidFill>
          <a:latin typeface="+mn-lt"/>
          <a:ea typeface="+mn-ea"/>
          <a:cs typeface="+mn-cs"/>
        </a:defRPr>
      </a:lvl1pPr>
      <a:lvl2pPr marL="1083633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3792" kern="1200">
          <a:solidFill>
            <a:schemeClr val="tx1"/>
          </a:solidFill>
          <a:latin typeface="+mn-lt"/>
          <a:ea typeface="+mn-ea"/>
          <a:cs typeface="+mn-cs"/>
        </a:defRPr>
      </a:lvl2pPr>
      <a:lvl3pPr marL="1806054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3160" kern="1200">
          <a:solidFill>
            <a:schemeClr val="tx1"/>
          </a:solidFill>
          <a:latin typeface="+mn-lt"/>
          <a:ea typeface="+mn-ea"/>
          <a:cs typeface="+mn-cs"/>
        </a:defRPr>
      </a:lvl3pPr>
      <a:lvl4pPr marL="2528476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4pPr>
      <a:lvl5pPr marL="3250898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5pPr>
      <a:lvl6pPr marL="3973319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6pPr>
      <a:lvl7pPr marL="4695741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7pPr>
      <a:lvl8pPr marL="5418163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8pPr>
      <a:lvl9pPr marL="6140585" indent="-361211" algn="l" defTabSz="1444843" rtl="0" eaLnBrk="1" latinLnBrk="1" hangingPunct="1">
        <a:lnSpc>
          <a:spcPct val="90000"/>
        </a:lnSpc>
        <a:spcBef>
          <a:spcPts val="790"/>
        </a:spcBef>
        <a:buFont typeface="Arial" panose="020B0604020202020204" pitchFamily="34" charset="0"/>
        <a:buChar char="•"/>
        <a:defRPr sz="28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1pPr>
      <a:lvl2pPr marL="722422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2pPr>
      <a:lvl3pPr marL="1444843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3pPr>
      <a:lvl4pPr marL="2167265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4pPr>
      <a:lvl5pPr marL="2889687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5pPr>
      <a:lvl6pPr marL="3612109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6pPr>
      <a:lvl7pPr marL="4334530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7pPr>
      <a:lvl8pPr marL="5056952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8pPr>
      <a:lvl9pPr marL="5779374" algn="l" defTabSz="1444843" rtl="0" eaLnBrk="1" latinLnBrk="1" hangingPunct="1">
        <a:defRPr sz="28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모서리 4"/>
          <p:cNvSpPr>
            <a:spLocks noGrp="1" noChangeArrowheads="1"/>
          </p:cNvSpPr>
          <p:nvPr/>
        </p:nvSpPr>
        <p:spPr>
          <a:xfrm>
            <a:off x="182556" y="122877"/>
            <a:ext cx="4862195" cy="10560676"/>
          </a:xfrm>
          <a:prstGeom prst="roundRect">
            <a:avLst>
              <a:gd name="adj" fmla="val 6726"/>
            </a:avLst>
          </a:prstGeom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pPr marL="0" indent="179705" algn="l" defTabSz="457200" eaLnBrk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ko-KR" altLang="en-US" sz="2000" dirty="0" smtClean="0">
              <a:solidFill>
                <a:schemeClr val="tx1"/>
              </a:solidFill>
              <a:latin typeface="조선일보명조" charset="0"/>
              <a:ea typeface="조선일보명조" charset="0"/>
            </a:endParaRPr>
          </a:p>
        </p:txBody>
      </p:sp>
      <p:sp>
        <p:nvSpPr>
          <p:cNvPr id="10" name="사각형: 둥근 모서리 9"/>
          <p:cNvSpPr>
            <a:spLocks noGrp="1" noChangeArrowheads="1"/>
          </p:cNvSpPr>
          <p:nvPr/>
        </p:nvSpPr>
        <p:spPr>
          <a:xfrm>
            <a:off x="5179220" y="122877"/>
            <a:ext cx="4968875" cy="10560676"/>
          </a:xfrm>
          <a:prstGeom prst="roundRect">
            <a:avLst>
              <a:gd name="adj" fmla="val 6726"/>
            </a:avLst>
          </a:prstGeom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endParaRPr lang="ko-KR" altLang="en-US" sz="2400" dirty="0">
              <a:solidFill>
                <a:srgbClr val="FF000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sp>
        <p:nvSpPr>
          <p:cNvPr id="12" name="사각형: 둥근 모서리 11"/>
          <p:cNvSpPr>
            <a:spLocks noGrp="1" noChangeArrowheads="1"/>
          </p:cNvSpPr>
          <p:nvPr/>
        </p:nvSpPr>
        <p:spPr>
          <a:xfrm>
            <a:off x="10266680" y="122877"/>
            <a:ext cx="4850773" cy="10560676"/>
          </a:xfrm>
          <a:prstGeom prst="roundRect">
            <a:avLst>
              <a:gd name="adj" fmla="val 6726"/>
            </a:avLst>
          </a:prstGeom>
          <a:solidFill>
            <a:schemeClr val="bg1"/>
          </a:solidFill>
          <a:ln w="0">
            <a:noFill/>
            <a:prstDash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ajor">
            <a:schemeClr val="lt1"/>
          </a:fontRef>
        </p:style>
        <p:txBody>
          <a:bodyPr vert="horz" wrap="square" lIns="91440" tIns="45720" rIns="91440" bIns="45720" anchor="ctr"/>
          <a:lstStyle/>
          <a:p>
            <a:endParaRPr lang="ko-KR" altLang="en-US" sz="2000" dirty="0">
              <a:solidFill>
                <a:srgbClr val="FF0000"/>
              </a:solidFill>
              <a:latin typeface="HY목각파임B" panose="02030600000101010101" pitchFamily="18" charset="-127"/>
              <a:ea typeface="HY목각파임B" panose="02030600000101010101" pitchFamily="18" charset="-127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4258" y="1714753"/>
            <a:ext cx="1530665" cy="1475844"/>
            <a:chOff x="-114073" y="3577971"/>
            <a:chExt cx="3338645" cy="3638672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4073" y="3877998"/>
              <a:ext cx="3338645" cy="3338645"/>
            </a:xfrm>
            <a:prstGeom prst="rect">
              <a:avLst/>
            </a:prstGeom>
          </p:spPr>
        </p:pic>
        <p:pic>
          <p:nvPicPr>
            <p:cNvPr id="9" name="그림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36775">
              <a:off x="1019964" y="3577971"/>
              <a:ext cx="715432" cy="715432"/>
            </a:xfrm>
            <a:prstGeom prst="rect">
              <a:avLst/>
            </a:prstGeom>
          </p:spPr>
        </p:pic>
      </p:grpSp>
      <p:grpSp>
        <p:nvGrpSpPr>
          <p:cNvPr id="11" name="그룹 10"/>
          <p:cNvGrpSpPr/>
          <p:nvPr/>
        </p:nvGrpSpPr>
        <p:grpSpPr>
          <a:xfrm>
            <a:off x="10206630" y="1634320"/>
            <a:ext cx="1703477" cy="1739029"/>
            <a:chOff x="-114073" y="3577971"/>
            <a:chExt cx="3338645" cy="3638672"/>
          </a:xfrm>
        </p:grpSpPr>
        <p:pic>
          <p:nvPicPr>
            <p:cNvPr id="13" name="그림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4073" y="3877998"/>
              <a:ext cx="3338645" cy="3338645"/>
            </a:xfrm>
            <a:prstGeom prst="rect">
              <a:avLst/>
            </a:prstGeom>
          </p:spPr>
        </p:pic>
        <p:pic>
          <p:nvPicPr>
            <p:cNvPr id="14" name="그림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36775">
              <a:off x="1019964" y="3577971"/>
              <a:ext cx="715432" cy="715432"/>
            </a:xfrm>
            <a:prstGeom prst="rect">
              <a:avLst/>
            </a:prstGeom>
          </p:spPr>
        </p:pic>
      </p:grpSp>
      <p:grpSp>
        <p:nvGrpSpPr>
          <p:cNvPr id="15" name="그룹 14"/>
          <p:cNvGrpSpPr/>
          <p:nvPr/>
        </p:nvGrpSpPr>
        <p:grpSpPr>
          <a:xfrm>
            <a:off x="4939436" y="1651194"/>
            <a:ext cx="1611275" cy="1535615"/>
            <a:chOff x="-114073" y="3577971"/>
            <a:chExt cx="3338645" cy="3638672"/>
          </a:xfrm>
        </p:grpSpPr>
        <p:pic>
          <p:nvPicPr>
            <p:cNvPr id="16" name="그림 1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4073" y="3877998"/>
              <a:ext cx="3338645" cy="3338645"/>
            </a:xfrm>
            <a:prstGeom prst="rect">
              <a:avLst/>
            </a:prstGeom>
          </p:spPr>
        </p:pic>
        <p:pic>
          <p:nvPicPr>
            <p:cNvPr id="17" name="그림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836775">
              <a:off x="1019964" y="3577971"/>
              <a:ext cx="715432" cy="715432"/>
            </a:xfrm>
            <a:prstGeom prst="rect">
              <a:avLst/>
            </a:prstGeom>
          </p:spPr>
        </p:pic>
      </p:grpSp>
      <p:sp>
        <p:nvSpPr>
          <p:cNvPr id="19" name="모서리가 둥근 사각형 설명선 18"/>
          <p:cNvSpPr/>
          <p:nvPr/>
        </p:nvSpPr>
        <p:spPr>
          <a:xfrm>
            <a:off x="351051" y="3505323"/>
            <a:ext cx="4085303" cy="3547390"/>
          </a:xfrm>
          <a:prstGeom prst="wedgeRoundRectCallout">
            <a:avLst>
              <a:gd name="adj1" fmla="val 45424"/>
              <a:gd name="adj2" fmla="val -61876"/>
              <a:gd name="adj3" fmla="val 16667"/>
            </a:avLst>
          </a:prstGeom>
          <a:solidFill>
            <a:srgbClr val="FFE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79705" algn="just" defTabSz="457200" latinLnBrk="1"/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아래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지도에서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한국과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일본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사이에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그려진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2개의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섬은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황색으로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채색되어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있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어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지도에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그려진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위치상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이 섬들은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울릉도와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독도를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나타낸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것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인데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,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여기서는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울릉도를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‘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죽도’로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표기하고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있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어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그리고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조선과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같은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황색으로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표시된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섬들의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왼쪽에는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‘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조선의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것’이라는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내용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도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기록되어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있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어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 </a:t>
            </a:r>
          </a:p>
          <a:p>
            <a:pPr indent="179705" algn="just" defTabSz="457200" latinLnBrk="1"/>
            <a:endParaRPr lang="ko-KR" altLang="en-US" sz="16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조선일보명조" panose="02030304000000000000" pitchFamily="18" charset="-127"/>
            </a:endParaRPr>
          </a:p>
          <a:p>
            <a:pPr indent="179705" algn="just" defTabSz="457200" latinLnBrk="1"/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그리고 너도 알겠지만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대한제국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칙령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제 41호는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일본의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시마네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현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발표보다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5년 더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빠르게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발표되었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고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,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이는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독도가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주인이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없는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땅이었다는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일본의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주장을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반박할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수 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있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는 대표적인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증거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야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조선일보명조" panose="02030304000000000000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3658605" y="2677243"/>
            <a:ext cx="1672228" cy="1616558"/>
            <a:chOff x="4201245" y="1983197"/>
            <a:chExt cx="3338645" cy="3758592"/>
          </a:xfrm>
        </p:grpSpPr>
        <p:pic>
          <p:nvPicPr>
            <p:cNvPr id="21" name="그림 2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245" y="2403144"/>
              <a:ext cx="3338645" cy="3338645"/>
            </a:xfrm>
            <a:prstGeom prst="rect">
              <a:avLst/>
            </a:prstGeom>
          </p:spPr>
        </p:pic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76215">
              <a:off x="5701451" y="1983197"/>
              <a:ext cx="721365" cy="721365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593304" y="315598"/>
            <a:ext cx="404069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충격</a:t>
            </a:r>
            <a:r>
              <a:rPr lang="en-US" altLang="ko-KR" sz="2500" dirty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 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!! </a:t>
            </a:r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독도의 존재를 일본이 먼저 알고 있었다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!?</a:t>
            </a:r>
            <a:endParaRPr lang="ko-KR" altLang="en-US" sz="2500" dirty="0">
              <a:solidFill>
                <a:srgbClr val="FF0000"/>
              </a:solidFill>
              <a:latin typeface="a장미다방" panose="02020600000000000000" pitchFamily="18" charset="-127"/>
              <a:ea typeface="a장미다방" panose="02020600000000000000" pitchFamily="18" charset="-127"/>
            </a:endParaRPr>
          </a:p>
        </p:txBody>
      </p:sp>
      <p:pic>
        <p:nvPicPr>
          <p:cNvPr id="25" name="Picture 4" descr="ì¼êµ­ì ìì§ëì ëí ì´ë¯¸ì§ ê²ìê²°ê³¼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276" y="7251959"/>
            <a:ext cx="3456083" cy="2931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317601" y="10223539"/>
            <a:ext cx="2793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600" dirty="0" err="1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삼국접양지도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(</a:t>
            </a:r>
            <a:r>
              <a:rPr lang="ko-KR" altLang="en-US" sz="1600" dirty="0" err="1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하야시</a:t>
            </a:r>
            <a:r>
              <a:rPr lang="ko-KR" altLang="en-US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ko-KR" altLang="en-US" sz="1600" dirty="0" err="1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시헤이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)</a:t>
            </a:r>
            <a:endParaRPr lang="ko-KR" altLang="en-US" sz="1600" dirty="0">
              <a:latin typeface="나눔스퀘어라운드 Regular" panose="020B0600000101010101" pitchFamily="50" charset="-127"/>
              <a:ea typeface="나눔스퀘어라운드 Regular" panose="020B0600000101010101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67580" y="355254"/>
            <a:ext cx="419215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 쇼크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 !! </a:t>
            </a:r>
            <a:r>
              <a:rPr lang="ko-KR" altLang="en-US" sz="2500" dirty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국제사회도 </a:t>
            </a:r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인정한 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            ‘</a:t>
            </a:r>
            <a:r>
              <a:rPr lang="ko-KR" altLang="en-US" sz="2500" dirty="0" err="1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다케시마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’</a:t>
            </a:r>
            <a:endParaRPr lang="ko-KR" altLang="en-US" sz="2500" dirty="0">
              <a:solidFill>
                <a:srgbClr val="FF0000"/>
              </a:solidFill>
              <a:latin typeface="a장미다방" panose="02020600000000000000" pitchFamily="18" charset="-127"/>
              <a:ea typeface="a장미다방" panose="02020600000000000000" pitchFamily="18" charset="-127"/>
            </a:endParaRPr>
          </a:p>
        </p:txBody>
      </p:sp>
      <p:sp>
        <p:nvSpPr>
          <p:cNvPr id="35" name="모서리가 둥근 직사각형 34"/>
          <p:cNvSpPr/>
          <p:nvPr/>
        </p:nvSpPr>
        <p:spPr>
          <a:xfrm>
            <a:off x="5330833" y="3600391"/>
            <a:ext cx="4439767" cy="1748944"/>
          </a:xfrm>
          <a:prstGeom prst="roundRect">
            <a:avLst/>
          </a:prstGeom>
          <a:solidFill>
            <a:srgbClr val="EAF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80000" algn="just" defTabSz="457200" latinLnBrk="1"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샌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프란시스코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조약은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한반도에 대한 모든 권리를 일본이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포기한다는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내용을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담고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있는데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,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미국은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조약을 체결할 때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일본의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자료만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사용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했어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그래서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우리나라는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증거를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제출할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기회가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없었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던 거야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</a:t>
            </a:r>
          </a:p>
        </p:txBody>
      </p:sp>
      <p:grpSp>
        <p:nvGrpSpPr>
          <p:cNvPr id="31" name="그룹 30"/>
          <p:cNvGrpSpPr/>
          <p:nvPr/>
        </p:nvGrpSpPr>
        <p:grpSpPr>
          <a:xfrm>
            <a:off x="8861607" y="2375693"/>
            <a:ext cx="1675964" cy="1485697"/>
            <a:chOff x="4201245" y="1983197"/>
            <a:chExt cx="3338645" cy="3758592"/>
          </a:xfrm>
        </p:grpSpPr>
        <p:pic>
          <p:nvPicPr>
            <p:cNvPr id="32" name="그림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245" y="2403144"/>
              <a:ext cx="3338645" cy="3338645"/>
            </a:xfrm>
            <a:prstGeom prst="rect">
              <a:avLst/>
            </a:prstGeom>
          </p:spPr>
        </p:pic>
        <p:pic>
          <p:nvPicPr>
            <p:cNvPr id="33" name="그림 3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76215">
              <a:off x="5701451" y="1983197"/>
              <a:ext cx="721365" cy="721365"/>
            </a:xfrm>
            <a:prstGeom prst="rect">
              <a:avLst/>
            </a:prstGeom>
          </p:spPr>
        </p:pic>
      </p:grpSp>
      <p:sp>
        <p:nvSpPr>
          <p:cNvPr id="44" name="TextBox 43"/>
          <p:cNvSpPr txBox="1"/>
          <p:nvPr/>
        </p:nvSpPr>
        <p:spPr>
          <a:xfrm>
            <a:off x="10382591" y="361438"/>
            <a:ext cx="45197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500" dirty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 </a:t>
            </a:r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한국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, </a:t>
            </a:r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국제 사법 재판소 </a:t>
            </a:r>
            <a:endParaRPr lang="en-US" altLang="ko-KR" sz="2500" dirty="0" smtClean="0">
              <a:solidFill>
                <a:srgbClr val="FF0000"/>
              </a:solidFill>
              <a:latin typeface="a장미다방" panose="02020600000000000000" pitchFamily="18" charset="-127"/>
              <a:ea typeface="a장미다방" panose="02020600000000000000" pitchFamily="18" charset="-127"/>
            </a:endParaRPr>
          </a:p>
          <a:p>
            <a:pPr algn="ctr"/>
            <a:r>
              <a:rPr lang="ko-KR" altLang="en-US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회부를 거부 </a:t>
            </a:r>
            <a:r>
              <a:rPr lang="en-US" altLang="ko-KR" sz="2500" dirty="0" smtClean="0">
                <a:solidFill>
                  <a:srgbClr val="FF0000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!?</a:t>
            </a:r>
            <a:endParaRPr lang="ko-KR" altLang="en-US" sz="2500" dirty="0">
              <a:solidFill>
                <a:srgbClr val="FF0000"/>
              </a:solidFill>
              <a:latin typeface="a장미다방" panose="02020600000000000000" pitchFamily="18" charset="-127"/>
              <a:ea typeface="a장미다방" panose="02020600000000000000" pitchFamily="18" charset="-127"/>
            </a:endParaRPr>
          </a:p>
        </p:txBody>
      </p:sp>
      <p:sp>
        <p:nvSpPr>
          <p:cNvPr id="50" name="모서리가 둥근 사각형 설명선 49"/>
          <p:cNvSpPr/>
          <p:nvPr/>
        </p:nvSpPr>
        <p:spPr>
          <a:xfrm>
            <a:off x="10405133" y="3548667"/>
            <a:ext cx="3969455" cy="2056427"/>
          </a:xfrm>
          <a:prstGeom prst="wedgeRoundRectCallout">
            <a:avLst>
              <a:gd name="adj1" fmla="val 51123"/>
              <a:gd name="adj2" fmla="val -75263"/>
              <a:gd name="adj3" fmla="val 16667"/>
            </a:avLst>
          </a:prstGeom>
          <a:solidFill>
            <a:srgbClr val="D1F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80000" algn="just" defTabSz="457200" latinLnBrk="1">
              <a:lnSpc>
                <a:spcPct val="150000"/>
              </a:lnSpc>
            </a:pP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국제사법재판소는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영유국을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결정하기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위하여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먼저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해당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영토에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관하여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여러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조약을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심사하는데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,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이들은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대부분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과거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제국주의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열강들이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체결하거나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편입한</a:t>
            </a:r>
            <a:r>
              <a:rPr lang="en-US" altLang="ko-KR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en-US" altLang="ko-KR" sz="1600" dirty="0" err="1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결과물이</a:t>
            </a:r>
            <a:r>
              <a:rPr lang="ko-KR" altLang="en-US" sz="1600" dirty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기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때문에 공정하지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 </a:t>
            </a:r>
            <a:r>
              <a:rPr lang="ko-KR" altLang="en-US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못한 판결이 날 수 있어</a:t>
            </a:r>
            <a:r>
              <a:rPr lang="en-US" altLang="ko-KR" sz="1600" dirty="0" smtClean="0">
                <a:solidFill>
                  <a:schemeClr val="tx1"/>
                </a:solidFill>
                <a:latin typeface="나눔스퀘어 Bold" panose="020B0600000101010101" pitchFamily="50" charset="-127"/>
                <a:ea typeface="나눔스퀘어 Bold" panose="020B0600000101010101" pitchFamily="50" charset="-127"/>
                <a:cs typeface="조선일보명조" panose="02030304000000000000" pitchFamily="18" charset="-127"/>
              </a:rPr>
              <a:t>.</a:t>
            </a:r>
            <a:endParaRPr lang="ko-KR" altLang="en-US" sz="1600" dirty="0">
              <a:solidFill>
                <a:schemeClr val="tx1"/>
              </a:solidFill>
              <a:latin typeface="나눔스퀘어 Bold" panose="020B0600000101010101" pitchFamily="50" charset="-127"/>
              <a:ea typeface="나눔스퀘어 Bold" panose="020B0600000101010101" pitchFamily="50" charset="-127"/>
              <a:cs typeface="조선일보명조" panose="02030304000000000000" pitchFamily="18" charset="-127"/>
            </a:endParaRP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46780" y="8199538"/>
            <a:ext cx="2651703" cy="2193278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5460757" y="5626143"/>
            <a:ext cx="443601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/>
            <a:r>
              <a:rPr lang="en-US" altLang="ko-KR" dirty="0" err="1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샌프란시스코</a:t>
            </a:r>
            <a:r>
              <a:rPr lang="en-US" altLang="ko-KR" dirty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</a:t>
            </a:r>
            <a:r>
              <a:rPr lang="en-US" altLang="ko-KR" dirty="0" err="1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평화조약</a:t>
            </a:r>
            <a:r>
              <a:rPr lang="en-US" altLang="ko-KR" dirty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+ </a:t>
            </a:r>
            <a:r>
              <a:rPr lang="en-US" altLang="ko-KR" dirty="0" err="1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러스크</a:t>
            </a:r>
            <a:r>
              <a:rPr lang="en-US" altLang="ko-KR" dirty="0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 </a:t>
            </a:r>
            <a:r>
              <a:rPr lang="en-US" altLang="ko-KR" dirty="0" err="1">
                <a:latin typeface="나눔스퀘어라운드 Bold" panose="020B0600000101010101" pitchFamily="50" charset="-127"/>
                <a:ea typeface="나눔스퀘어라운드 Bold" panose="020B0600000101010101" pitchFamily="50" charset="-127"/>
              </a:rPr>
              <a:t>문서</a:t>
            </a:r>
            <a:endParaRPr lang="ko-KR" altLang="en-US" dirty="0">
              <a:latin typeface="나눔스퀘어라운드 Bold" panose="020B0600000101010101" pitchFamily="50" charset="-127"/>
              <a:ea typeface="나눔스퀘어라운드 Bold" panose="020B0600000101010101" pitchFamily="50" charset="-127"/>
            </a:endParaRPr>
          </a:p>
          <a:p>
            <a:pPr algn="just" eaLnBrk="0"/>
            <a:endParaRPr lang="en-US" altLang="ko-KR" sz="1600" dirty="0">
              <a:latin typeface="나눔스퀘어라운드 Regular" panose="020B0600000101010101" pitchFamily="50" charset="-127"/>
              <a:ea typeface="나눔스퀘어라운드 Regular" panose="020B0600000101010101" pitchFamily="50" charset="-127"/>
            </a:endParaRPr>
          </a:p>
          <a:p>
            <a:pPr indent="180000" algn="just" latinLnBrk="1"/>
            <a:r>
              <a:rPr lang="ko-KR" altLang="en-US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포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츠담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선언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8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항</a:t>
            </a:r>
            <a:r>
              <a:rPr lang="ko-KR" altLang="en-US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에는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연합국이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,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일본의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작은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섬들을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결정하고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극동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위원회</a:t>
            </a:r>
            <a:r>
              <a:rPr lang="ko-KR" altLang="en-US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로부터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승인한다는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것이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드러나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있다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.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러스크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서한은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극동위원회의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승인이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없어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해석기준이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되지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못한다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. </a:t>
            </a:r>
            <a:r>
              <a:rPr lang="en-US" altLang="ko-KR" sz="1600" dirty="0" err="1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미국은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‘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일본에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근접한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작은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섬들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’ 제 5권과 ‘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일본백과대사전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’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일본의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자료만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사용하고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한국은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독도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기사만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열거했음을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통해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우리나라는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증거를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제출할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기회가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없었음을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알 수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있다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.</a:t>
            </a:r>
            <a:endParaRPr lang="ko-KR" altLang="en-US" sz="1600" dirty="0">
              <a:latin typeface="나눔스퀘어라운드 Regular" panose="020B0600000101010101" pitchFamily="50" charset="-127"/>
              <a:ea typeface="나눔스퀘어라운드 Regular" panose="020B0600000101010101" pitchFamily="50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842" y="6066487"/>
            <a:ext cx="3936820" cy="2212118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858" y="1358557"/>
            <a:ext cx="3243353" cy="166435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088" y="1358557"/>
            <a:ext cx="3243353" cy="1694835"/>
          </a:xfrm>
          <a:prstGeom prst="rect">
            <a:avLst/>
          </a:prstGeom>
        </p:spPr>
      </p:pic>
      <p:sp>
        <p:nvSpPr>
          <p:cNvPr id="38" name="순서도: 연결자 37"/>
          <p:cNvSpPr/>
          <p:nvPr/>
        </p:nvSpPr>
        <p:spPr>
          <a:xfrm>
            <a:off x="9029023" y="2805902"/>
            <a:ext cx="284836" cy="289124"/>
          </a:xfrm>
          <a:prstGeom prst="flowChartConnector">
            <a:avLst/>
          </a:prstGeom>
          <a:solidFill>
            <a:srgbClr val="EAF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순서도: 연결자 36"/>
          <p:cNvSpPr/>
          <p:nvPr/>
        </p:nvSpPr>
        <p:spPr>
          <a:xfrm>
            <a:off x="8554547" y="3043519"/>
            <a:ext cx="428820" cy="479295"/>
          </a:xfrm>
          <a:prstGeom prst="flowChartConnector">
            <a:avLst/>
          </a:prstGeom>
          <a:solidFill>
            <a:srgbClr val="EAFF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1621" y="1361605"/>
            <a:ext cx="3249450" cy="1658256"/>
          </a:xfrm>
          <a:prstGeom prst="rect">
            <a:avLst/>
          </a:prstGeom>
        </p:spPr>
      </p:pic>
      <p:grpSp>
        <p:nvGrpSpPr>
          <p:cNvPr id="47" name="그룹 46"/>
          <p:cNvGrpSpPr/>
          <p:nvPr/>
        </p:nvGrpSpPr>
        <p:grpSpPr>
          <a:xfrm>
            <a:off x="13797454" y="2711517"/>
            <a:ext cx="1647235" cy="1674299"/>
            <a:chOff x="4201245" y="1983197"/>
            <a:chExt cx="3338645" cy="3758592"/>
          </a:xfrm>
        </p:grpSpPr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245" y="2403144"/>
              <a:ext cx="3338645" cy="3338645"/>
            </a:xfrm>
            <a:prstGeom prst="rect">
              <a:avLst/>
            </a:prstGeom>
          </p:spPr>
        </p:pic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76215">
              <a:off x="5701451" y="1983197"/>
              <a:ext cx="721365" cy="721365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10696693" y="8505807"/>
            <a:ext cx="3990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000" algn="just" latinLnBrk="1"/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지금까지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국제사법재판소가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역사적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권원의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존재를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인정하고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이를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기초로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하여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영유권을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인정한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사례는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하나도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없다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.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국제법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학계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일각에서는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현대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국제법이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아직도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서구의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근대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국가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이외의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통치형태를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국제법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체계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내로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수용할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만큼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발전하지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ko-KR" altLang="en-US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못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하였기</a:t>
            </a:r>
            <a:r>
              <a:rPr lang="en-US" altLang="ko-KR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 </a:t>
            </a:r>
            <a:r>
              <a:rPr lang="en-US" altLang="ko-KR" sz="1600" dirty="0" err="1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때문이</a:t>
            </a:r>
            <a:r>
              <a:rPr lang="ko-KR" altLang="en-US" sz="1600" dirty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라고 설명한다</a:t>
            </a:r>
            <a:r>
              <a:rPr lang="en-US" altLang="ko-KR" sz="1600" dirty="0" smtClean="0">
                <a:latin typeface="나눔스퀘어라운드 Regular" panose="020B0600000101010101" pitchFamily="50" charset="-127"/>
                <a:ea typeface="나눔스퀘어라운드 Regular" panose="020B0600000101010101" pitchFamily="50" charset="-127"/>
              </a:rPr>
              <a:t>.</a:t>
            </a:r>
            <a:endParaRPr lang="ko-KR" altLang="en-US" sz="1600" dirty="0">
              <a:latin typeface="나눔스퀘어라운드 Regular" panose="020B0600000101010101" pitchFamily="50" charset="-127"/>
              <a:ea typeface="나눔스퀘어라운드 Regular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730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직선 연결선 12">
            <a:extLst>
              <a:ext uri="{FF2B5EF4-FFF2-40B4-BE49-F238E27FC236}">
                <a16:creationId xmlns="" xmlns:a16="http://schemas.microsoft.com/office/drawing/2014/main" id="{E13B6D6E-A2A4-407B-A2EA-804EADF447F8}"/>
              </a:ext>
            </a:extLst>
          </p:cNvPr>
          <p:cNvCxnSpPr>
            <a:cxnSpLocks/>
          </p:cNvCxnSpPr>
          <p:nvPr/>
        </p:nvCxnSpPr>
        <p:spPr>
          <a:xfrm>
            <a:off x="5039906" y="0"/>
            <a:ext cx="0" cy="108362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>
            <a:extLst>
              <a:ext uri="{FF2B5EF4-FFF2-40B4-BE49-F238E27FC236}">
                <a16:creationId xmlns="" xmlns:a16="http://schemas.microsoft.com/office/drawing/2014/main" id="{D292D571-4BB1-486E-BF55-542C157C2909}"/>
              </a:ext>
            </a:extLst>
          </p:cNvPr>
          <p:cNvCxnSpPr>
            <a:cxnSpLocks/>
          </p:cNvCxnSpPr>
          <p:nvPr/>
        </p:nvCxnSpPr>
        <p:spPr>
          <a:xfrm>
            <a:off x="10115906" y="0"/>
            <a:ext cx="0" cy="108362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10800000">
            <a:off x="921281" y="467314"/>
            <a:ext cx="11388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7200" dirty="0" smtClean="0">
                <a:solidFill>
                  <a:schemeClr val="bg1"/>
                </a:solidFill>
                <a:latin typeface="210 썸타임 R" panose="02020603020101020101" pitchFamily="18" charset="-127"/>
                <a:ea typeface="210 썸타임 R" panose="02020603020101020101" pitchFamily="18" charset="-127"/>
              </a:rPr>
              <a:t>가</a:t>
            </a:r>
            <a:endParaRPr lang="en-US" altLang="ko-KR" sz="7200" dirty="0" smtClean="0">
              <a:solidFill>
                <a:schemeClr val="bg1"/>
              </a:solidFill>
              <a:latin typeface="210 썸타임 R" panose="02020603020101020101" pitchFamily="18" charset="-127"/>
              <a:ea typeface="210 썸타임 R" panose="02020603020101020101" pitchFamily="18" charset="-127"/>
            </a:endParaRPr>
          </a:p>
          <a:p>
            <a:endParaRPr lang="en-US" altLang="ko-KR" sz="3600" dirty="0">
              <a:solidFill>
                <a:schemeClr val="bg1"/>
              </a:solidFill>
              <a:latin typeface="210 썸타임 R" panose="02020603020101020101" pitchFamily="18" charset="-127"/>
              <a:ea typeface="210 썸타임 R" panose="02020603020101020101" pitchFamily="18" charset="-127"/>
            </a:endParaRPr>
          </a:p>
          <a:p>
            <a:r>
              <a:rPr lang="ko-KR" altLang="en-US" sz="7200" dirty="0" smtClean="0">
                <a:solidFill>
                  <a:schemeClr val="bg1"/>
                </a:solidFill>
                <a:latin typeface="210 썸타임 R" panose="02020603020101020101" pitchFamily="18" charset="-127"/>
                <a:ea typeface="210 썸타임 R" panose="02020603020101020101" pitchFamily="18" charset="-127"/>
              </a:rPr>
              <a:t>알</a:t>
            </a:r>
            <a:endParaRPr lang="en-US" altLang="ko-KR" sz="7200" dirty="0" smtClean="0">
              <a:solidFill>
                <a:schemeClr val="bg1"/>
              </a:solidFill>
              <a:latin typeface="210 썸타임 R" panose="02020603020101020101" pitchFamily="18" charset="-127"/>
              <a:ea typeface="210 썸타임 R" panose="02020603020101020101" pitchFamily="18" charset="-127"/>
            </a:endParaRPr>
          </a:p>
          <a:p>
            <a:r>
              <a:rPr lang="ko-KR" altLang="en-US" sz="7200" dirty="0" smtClean="0">
                <a:solidFill>
                  <a:schemeClr val="bg1"/>
                </a:solidFill>
                <a:latin typeface="210 썸타임 R" panose="02020603020101020101" pitchFamily="18" charset="-127"/>
                <a:ea typeface="210 썸타임 R" panose="02020603020101020101" pitchFamily="18" charset="-127"/>
              </a:rPr>
              <a:t>고</a:t>
            </a:r>
            <a:endParaRPr lang="en-US" altLang="ko-KR" sz="7200" dirty="0" smtClean="0">
              <a:solidFill>
                <a:schemeClr val="bg1"/>
              </a:solidFill>
              <a:latin typeface="210 썸타임 R" panose="02020603020101020101" pitchFamily="18" charset="-127"/>
              <a:ea typeface="210 썸타임 R" panose="02020603020101020101" pitchFamily="18" charset="-127"/>
            </a:endParaRPr>
          </a:p>
          <a:p>
            <a:r>
              <a:rPr lang="ko-KR" altLang="en-US" sz="7200" dirty="0" err="1" smtClean="0">
                <a:solidFill>
                  <a:schemeClr val="bg1"/>
                </a:solidFill>
                <a:latin typeface="210 썸타임 R" panose="02020603020101020101" pitchFamily="18" charset="-127"/>
                <a:ea typeface="210 썸타임 R" panose="02020603020101020101" pitchFamily="18" charset="-127"/>
              </a:rPr>
              <a:t>싶</a:t>
            </a:r>
            <a:endParaRPr lang="en-US" altLang="ko-KR" sz="7200" dirty="0" smtClean="0">
              <a:solidFill>
                <a:schemeClr val="bg1"/>
              </a:solidFill>
              <a:latin typeface="210 썸타임 R" panose="02020603020101020101" pitchFamily="18" charset="-127"/>
              <a:ea typeface="210 썸타임 R" panose="02020603020101020101" pitchFamily="18" charset="-127"/>
            </a:endParaRPr>
          </a:p>
          <a:p>
            <a:r>
              <a:rPr lang="ko-KR" altLang="en-US" sz="7200" dirty="0">
                <a:solidFill>
                  <a:schemeClr val="bg1"/>
                </a:solidFill>
                <a:latin typeface="210 썸타임 R" panose="02020603020101020101" pitchFamily="18" charset="-127"/>
                <a:ea typeface="210 썸타임 R" panose="02020603020101020101" pitchFamily="18" charset="-127"/>
              </a:rPr>
              <a:t>다</a:t>
            </a:r>
          </a:p>
        </p:txBody>
      </p:sp>
      <p:sp>
        <p:nvSpPr>
          <p:cNvPr id="4" name="직사각형 3"/>
          <p:cNvSpPr/>
          <p:nvPr/>
        </p:nvSpPr>
        <p:spPr>
          <a:xfrm rot="10800000">
            <a:off x="2044101" y="4376895"/>
            <a:ext cx="191474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3800" dirty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獨</a:t>
            </a:r>
            <a:endParaRPr lang="en-US" altLang="ko-KR" sz="138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  <a:p>
            <a:r>
              <a:rPr lang="ko-KR" altLang="en-US" sz="13800" dirty="0">
                <a:solidFill>
                  <a:schemeClr val="bg1"/>
                </a:solidFill>
                <a:latin typeface="KoPub돋움체 Bold" panose="00000800000000000000" pitchFamily="2" charset="-127"/>
                <a:ea typeface="KoPub돋움체 Bold" panose="00000800000000000000" pitchFamily="2" charset="-127"/>
              </a:rPr>
              <a:t>島</a:t>
            </a:r>
            <a:endParaRPr lang="en-US" altLang="ko-KR" sz="13800" dirty="0">
              <a:solidFill>
                <a:schemeClr val="bg1"/>
              </a:solidFill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5" name="직사각형 4"/>
          <p:cNvSpPr/>
          <p:nvPr/>
        </p:nvSpPr>
        <p:spPr>
          <a:xfrm rot="16200000">
            <a:off x="7087659" y="2539791"/>
            <a:ext cx="54181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dirty="0" err="1" smtClean="0">
                <a:solidFill>
                  <a:schemeClr val="bg1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Historia</a:t>
            </a:r>
            <a:r>
              <a:rPr lang="en-US" altLang="ko-KR" sz="1600" dirty="0" smtClean="0">
                <a:solidFill>
                  <a:schemeClr val="bg1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 copyright(c</a:t>
            </a:r>
            <a:r>
              <a:rPr lang="en-US" altLang="ko-KR" sz="1600" dirty="0">
                <a:solidFill>
                  <a:schemeClr val="bg1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) </a:t>
            </a:r>
            <a:r>
              <a:rPr lang="en-US" altLang="ko-KR" sz="1600" dirty="0" smtClean="0">
                <a:solidFill>
                  <a:schemeClr val="bg1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2018 </a:t>
            </a:r>
            <a:r>
              <a:rPr lang="en-US" altLang="ko-KR" sz="1600" dirty="0">
                <a:solidFill>
                  <a:schemeClr val="bg1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All rights </a:t>
            </a:r>
            <a:r>
              <a:rPr lang="en-US" altLang="ko-KR" sz="1600" dirty="0" smtClean="0">
                <a:solidFill>
                  <a:schemeClr val="bg1"/>
                </a:solidFill>
                <a:latin typeface="a장미다방" panose="02020600000000000000" pitchFamily="18" charset="-127"/>
                <a:ea typeface="a장미다방" panose="02020600000000000000" pitchFamily="18" charset="-127"/>
              </a:rPr>
              <a:t>reserved</a:t>
            </a:r>
            <a:endParaRPr lang="ko-KR" altLang="en-US" sz="1600" dirty="0">
              <a:solidFill>
                <a:schemeClr val="bg1"/>
              </a:solidFill>
              <a:latin typeface="a장미다방" panose="02020600000000000000" pitchFamily="18" charset="-127"/>
              <a:ea typeface="a장미다방" panose="0202060000000000000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0797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Pages>2</Pages>
  <Words>296</Words>
  <Characters>0</Characters>
  <Application>Microsoft Office PowerPoint</Application>
  <DocSecurity>0</DocSecurity>
  <PresentationFormat>사용자 지정</PresentationFormat>
  <Lines>0</Lines>
  <Paragraphs>24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12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15" baseType="lpstr">
      <vt:lpstr>Calibri Light</vt:lpstr>
      <vt:lpstr>HY목각파임B</vt:lpstr>
      <vt:lpstr>맑은 고딕</vt:lpstr>
      <vt:lpstr>Calibri</vt:lpstr>
      <vt:lpstr>나눔스퀘어 Bold</vt:lpstr>
      <vt:lpstr>Arial</vt:lpstr>
      <vt:lpstr>조선일보명조</vt:lpstr>
      <vt:lpstr>나눔스퀘어라운드 Bold</vt:lpstr>
      <vt:lpstr>a장미다방</vt:lpstr>
      <vt:lpstr>210 썸타임 R</vt:lpstr>
      <vt:lpstr>KoPub돋움체 Bold</vt:lpstr>
      <vt:lpstr>나눔스퀘어라운드 Regular</vt:lpstr>
      <vt:lpstr>Office 테마</vt:lpstr>
      <vt:lpstr>PowerPoint 프레젠테이션</vt:lpstr>
      <vt:lpstr>PowerPoint 프레젠테이션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우리 가족</dc:creator>
  <cp:lastModifiedBy>User</cp:lastModifiedBy>
  <cp:revision>21</cp:revision>
  <dcterms:modified xsi:type="dcterms:W3CDTF">2018-08-08T13:16:15Z</dcterms:modified>
</cp:coreProperties>
</file>