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embeddedFontLst>
    <p:embeddedFont>
      <p:font typeface="a뉴굴림2" panose="02020600000000000000" pitchFamily="18" charset="-127"/>
      <p:regular r:id="rId6"/>
    </p:embeddedFont>
    <p:embeddedFont>
      <p:font typeface="맑은 고딕" panose="020B0503020000020004" pitchFamily="50" charset="-127"/>
      <p:regular r:id="rId7"/>
      <p:bold r:id="rId8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13D99-C376-4C56-AA0D-78355A7AB5E9}" type="datetimeFigureOut">
              <a:rPr lang="ko-KR" altLang="en-US" smtClean="0"/>
              <a:t>2018-08-16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94C3F-BB2A-41B3-A3B6-383F3123FB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8142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13D99-C376-4C56-AA0D-78355A7AB5E9}" type="datetimeFigureOut">
              <a:rPr lang="ko-KR" altLang="en-US" smtClean="0"/>
              <a:t>2018-08-16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94C3F-BB2A-41B3-A3B6-383F3123FB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566567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13D99-C376-4C56-AA0D-78355A7AB5E9}" type="datetimeFigureOut">
              <a:rPr lang="ko-KR" altLang="en-US" smtClean="0"/>
              <a:t>2018-08-16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94C3F-BB2A-41B3-A3B6-383F3123FB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619331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13D99-C376-4C56-AA0D-78355A7AB5E9}" type="datetimeFigureOut">
              <a:rPr lang="ko-KR" altLang="en-US" smtClean="0"/>
              <a:t>2018-08-16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94C3F-BB2A-41B3-A3B6-383F3123FB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228779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13D99-C376-4C56-AA0D-78355A7AB5E9}" type="datetimeFigureOut">
              <a:rPr lang="ko-KR" altLang="en-US" smtClean="0"/>
              <a:t>2018-08-16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94C3F-BB2A-41B3-A3B6-383F3123FB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090123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13D99-C376-4C56-AA0D-78355A7AB5E9}" type="datetimeFigureOut">
              <a:rPr lang="ko-KR" altLang="en-US" smtClean="0"/>
              <a:t>2018-08-16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94C3F-BB2A-41B3-A3B6-383F3123FB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659347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13D99-C376-4C56-AA0D-78355A7AB5E9}" type="datetimeFigureOut">
              <a:rPr lang="ko-KR" altLang="en-US" smtClean="0"/>
              <a:t>2018-08-16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94C3F-BB2A-41B3-A3B6-383F3123FB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886239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13D99-C376-4C56-AA0D-78355A7AB5E9}" type="datetimeFigureOut">
              <a:rPr lang="ko-KR" altLang="en-US" smtClean="0"/>
              <a:t>2018-08-16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94C3F-BB2A-41B3-A3B6-383F3123FB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883509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13D99-C376-4C56-AA0D-78355A7AB5E9}" type="datetimeFigureOut">
              <a:rPr lang="ko-KR" altLang="en-US" smtClean="0"/>
              <a:t>2018-08-16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94C3F-BB2A-41B3-A3B6-383F3123FB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88149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13D99-C376-4C56-AA0D-78355A7AB5E9}" type="datetimeFigureOut">
              <a:rPr lang="ko-KR" altLang="en-US" smtClean="0"/>
              <a:t>2018-08-16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94C3F-BB2A-41B3-A3B6-383F3123FB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69447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13D99-C376-4C56-AA0D-78355A7AB5E9}" type="datetimeFigureOut">
              <a:rPr lang="ko-KR" altLang="en-US" smtClean="0"/>
              <a:t>2018-08-16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94C3F-BB2A-41B3-A3B6-383F3123FB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586151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A13D99-C376-4C56-AA0D-78355A7AB5E9}" type="datetimeFigureOut">
              <a:rPr lang="ko-KR" altLang="en-US" smtClean="0"/>
              <a:t>2018-08-16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994C3F-BB2A-41B3-A3B6-383F3123FB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410584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888274" y="2011679"/>
            <a:ext cx="10284823" cy="1080272"/>
          </a:xfrm>
        </p:spPr>
        <p:txBody>
          <a:bodyPr/>
          <a:lstStyle/>
          <a:p>
            <a:r>
              <a:rPr lang="ko-KR" altLang="en-US" dirty="0" smtClean="0">
                <a:latin typeface="a뉴굴림2" panose="02020600000000000000" pitchFamily="18" charset="-127"/>
                <a:ea typeface="a뉴굴림2" panose="02020600000000000000" pitchFamily="18" charset="-127"/>
              </a:rPr>
              <a:t>외국인 대상 독도 인식도 조사</a:t>
            </a:r>
            <a:endParaRPr lang="ko-KR" altLang="en-US" dirty="0">
              <a:latin typeface="a뉴굴림2" panose="02020600000000000000" pitchFamily="18" charset="-127"/>
              <a:ea typeface="a뉴굴림2" panose="02020600000000000000" pitchFamily="18" charset="-127"/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458686" y="3797981"/>
            <a:ext cx="9144000" cy="1655762"/>
          </a:xfrm>
        </p:spPr>
        <p:txBody>
          <a:bodyPr/>
          <a:lstStyle/>
          <a:p>
            <a:r>
              <a:rPr lang="ko-KR" altLang="en-US" dirty="0" smtClean="0">
                <a:latin typeface="a뉴굴림2" panose="02020600000000000000" pitchFamily="18" charset="-127"/>
                <a:ea typeface="a뉴굴림2" panose="02020600000000000000" pitchFamily="18" charset="-127"/>
              </a:rPr>
              <a:t>풍문고등학교 </a:t>
            </a:r>
            <a:endParaRPr lang="en-US" altLang="ko-KR" dirty="0" smtClean="0">
              <a:latin typeface="a뉴굴림2" panose="02020600000000000000" pitchFamily="18" charset="-127"/>
              <a:ea typeface="a뉴굴림2" panose="02020600000000000000" pitchFamily="18" charset="-127"/>
            </a:endParaRPr>
          </a:p>
          <a:p>
            <a:r>
              <a:rPr lang="en-US" altLang="ko-KR" dirty="0" smtClean="0">
                <a:latin typeface="a뉴굴림2" panose="02020600000000000000" pitchFamily="18" charset="-127"/>
                <a:ea typeface="a뉴굴림2" panose="02020600000000000000" pitchFamily="18" charset="-127"/>
              </a:rPr>
              <a:t>G9</a:t>
            </a:r>
            <a:endParaRPr lang="ko-KR" altLang="en-US" dirty="0">
              <a:latin typeface="a뉴굴림2" panose="02020600000000000000" pitchFamily="18" charset="-127"/>
              <a:ea typeface="a뉴굴림2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414245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4368958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152605" y="1096201"/>
            <a:ext cx="467650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200" dirty="0" smtClean="0">
                <a:latin typeface="a뉴굴림2" panose="02020600000000000000" pitchFamily="18" charset="-127"/>
                <a:ea typeface="a뉴굴림2" panose="02020600000000000000" pitchFamily="18" charset="-127"/>
              </a:rPr>
              <a:t>일본에 거주하는 외국인을 대상으로 독도에 대해 어떻게 생각하는지 질문</a:t>
            </a:r>
            <a:endParaRPr lang="ko-KR" altLang="en-US" sz="2200" dirty="0">
              <a:latin typeface="a뉴굴림2" panose="02020600000000000000" pitchFamily="18" charset="-127"/>
              <a:ea typeface="a뉴굴림2" panose="02020600000000000000" pitchFamily="18" charset="-127"/>
            </a:endParaRPr>
          </a:p>
        </p:txBody>
      </p:sp>
      <p:sp>
        <p:nvSpPr>
          <p:cNvPr id="4" name="아래쪽 화살표 3"/>
          <p:cNvSpPr/>
          <p:nvPr/>
        </p:nvSpPr>
        <p:spPr>
          <a:xfrm>
            <a:off x="8020595" y="2183180"/>
            <a:ext cx="705394" cy="62701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200">
              <a:latin typeface="a뉴굴림2" panose="02020600000000000000" pitchFamily="18" charset="-127"/>
              <a:ea typeface="a뉴굴림2" panose="02020600000000000000" pitchFamily="18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348549" y="3056169"/>
            <a:ext cx="404948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200" dirty="0" smtClean="0">
                <a:latin typeface="a뉴굴림2" panose="02020600000000000000" pitchFamily="18" charset="-127"/>
                <a:ea typeface="a뉴굴림2" panose="02020600000000000000" pitchFamily="18" charset="-127"/>
              </a:rPr>
              <a:t>동해가 일본해로 지정되어있고 이 표기가 잘못된 지 몰랐음</a:t>
            </a:r>
            <a:endParaRPr lang="ko-KR" altLang="en-US" sz="2200" dirty="0">
              <a:latin typeface="a뉴굴림2" panose="02020600000000000000" pitchFamily="18" charset="-127"/>
              <a:ea typeface="a뉴굴림2" panose="02020600000000000000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52605" y="5016137"/>
            <a:ext cx="468956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200" dirty="0" smtClean="0">
                <a:latin typeface="a뉴굴림2" panose="02020600000000000000" pitchFamily="18" charset="-127"/>
                <a:ea typeface="a뉴굴림2" panose="02020600000000000000" pitchFamily="18" charset="-127"/>
              </a:rPr>
              <a:t>독도에 대해 자세히 아는 것이 없음</a:t>
            </a:r>
            <a:endParaRPr lang="ko-KR" altLang="en-US" sz="2200" dirty="0">
              <a:latin typeface="a뉴굴림2" panose="02020600000000000000" pitchFamily="18" charset="-127"/>
              <a:ea typeface="a뉴굴림2" panose="02020600000000000000" pitchFamily="18" charset="-127"/>
            </a:endParaRPr>
          </a:p>
        </p:txBody>
      </p:sp>
      <p:sp>
        <p:nvSpPr>
          <p:cNvPr id="7" name="아래쪽 화살표 6"/>
          <p:cNvSpPr/>
          <p:nvPr/>
        </p:nvSpPr>
        <p:spPr>
          <a:xfrm>
            <a:off x="8020595" y="4055113"/>
            <a:ext cx="705394" cy="62701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200">
              <a:latin typeface="a뉴굴림2" panose="02020600000000000000" pitchFamily="18" charset="-127"/>
              <a:ea typeface="a뉴굴림2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248275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362994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217919" y="2325188"/>
            <a:ext cx="444137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200" dirty="0" smtClean="0">
                <a:latin typeface="a뉴굴림2" panose="02020600000000000000" pitchFamily="18" charset="-127"/>
                <a:ea typeface="a뉴굴림2" panose="02020600000000000000" pitchFamily="18" charset="-127"/>
              </a:rPr>
              <a:t>일본 현지에서 독도에 대한 교육이 제대로 이루어지지 않음</a:t>
            </a:r>
            <a:endParaRPr lang="ko-KR" altLang="en-US" sz="2200" dirty="0">
              <a:latin typeface="a뉴굴림2" panose="02020600000000000000" pitchFamily="18" charset="-127"/>
              <a:ea typeface="a뉴굴림2" panose="02020600000000000000" pitchFamily="18" charset="-127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217919" y="3853543"/>
            <a:ext cx="47481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200" dirty="0" smtClean="0">
                <a:latin typeface="a뉴굴림2" panose="02020600000000000000" pitchFamily="18" charset="-127"/>
                <a:ea typeface="a뉴굴림2" panose="02020600000000000000" pitchFamily="18" charset="-127"/>
              </a:rPr>
              <a:t>일본에서 독도에 대해 교육이 이루어져도 학생들이 관심이 없음</a:t>
            </a:r>
            <a:endParaRPr lang="ko-KR" altLang="en-US" sz="2200" dirty="0">
              <a:latin typeface="a뉴굴림2" panose="02020600000000000000" pitchFamily="18" charset="-127"/>
              <a:ea typeface="a뉴굴림2" panose="02020600000000000000" pitchFamily="18" charset="-127"/>
            </a:endParaRPr>
          </a:p>
        </p:txBody>
      </p:sp>
      <p:sp>
        <p:nvSpPr>
          <p:cNvPr id="5" name="아래쪽 화살표 4"/>
          <p:cNvSpPr/>
          <p:nvPr/>
        </p:nvSpPr>
        <p:spPr>
          <a:xfrm>
            <a:off x="8040187" y="3219360"/>
            <a:ext cx="796834" cy="50945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403297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390097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186200" y="2381209"/>
            <a:ext cx="6792687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500" dirty="0" smtClean="0">
                <a:latin typeface="a뉴굴림2" panose="02020600000000000000" pitchFamily="18" charset="-127"/>
                <a:ea typeface="a뉴굴림2" panose="02020600000000000000" pitchFamily="18" charset="-127"/>
              </a:rPr>
              <a:t>독도가 우리나라 땅이라는 것을 친구에게</a:t>
            </a:r>
            <a:endParaRPr lang="en-US" altLang="ko-KR" sz="2500" dirty="0" smtClean="0">
              <a:latin typeface="a뉴굴림2" panose="02020600000000000000" pitchFamily="18" charset="-127"/>
              <a:ea typeface="a뉴굴림2" panose="02020600000000000000" pitchFamily="18" charset="-127"/>
            </a:endParaRPr>
          </a:p>
          <a:p>
            <a:pPr algn="ctr"/>
            <a:r>
              <a:rPr lang="ko-KR" altLang="en-US" sz="2500" dirty="0" smtClean="0">
                <a:latin typeface="a뉴굴림2" panose="02020600000000000000" pitchFamily="18" charset="-127"/>
                <a:ea typeface="a뉴굴림2" panose="02020600000000000000" pitchFamily="18" charset="-127"/>
              </a:rPr>
              <a:t> 알려주고 우리나라에서는 학교에서 왜 독도가 우리나라땅인지에 대해 배우고 있다고 알려줌</a:t>
            </a:r>
            <a:endParaRPr lang="ko-KR" altLang="en-US" sz="2500" dirty="0">
              <a:latin typeface="a뉴굴림2" panose="02020600000000000000" pitchFamily="18" charset="-127"/>
              <a:ea typeface="a뉴굴림2" panose="02020600000000000000" pitchFamily="18" charset="-127"/>
            </a:endParaRPr>
          </a:p>
        </p:txBody>
      </p:sp>
      <p:sp>
        <p:nvSpPr>
          <p:cNvPr id="4" name="오른쪽 화살표 3"/>
          <p:cNvSpPr/>
          <p:nvPr/>
        </p:nvSpPr>
        <p:spPr>
          <a:xfrm>
            <a:off x="4742307" y="4467498"/>
            <a:ext cx="887786" cy="95358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5738463" y="4205627"/>
            <a:ext cx="6009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3000" dirty="0" smtClean="0">
                <a:latin typeface="a뉴굴림2" panose="02020600000000000000" pitchFamily="18" charset="-127"/>
                <a:ea typeface="a뉴굴림2" panose="02020600000000000000" pitchFamily="18" charset="-127"/>
              </a:rPr>
              <a:t>일본에서도 독도에 대해 제대로 된 교육이 이루어 지지 않고 있음을 알 수 있음</a:t>
            </a:r>
            <a:r>
              <a:rPr lang="en-US" altLang="ko-KR" sz="3000" dirty="0" smtClean="0">
                <a:latin typeface="a뉴굴림2" panose="02020600000000000000" pitchFamily="18" charset="-127"/>
                <a:ea typeface="a뉴굴림2" panose="02020600000000000000" pitchFamily="18" charset="-127"/>
              </a:rPr>
              <a:t>.</a:t>
            </a:r>
            <a:endParaRPr lang="ko-KR" altLang="en-US" sz="3000" dirty="0">
              <a:latin typeface="a뉴굴림2" panose="02020600000000000000" pitchFamily="18" charset="-127"/>
              <a:ea typeface="a뉴굴림2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591043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76</Words>
  <Application>Microsoft Office PowerPoint</Application>
  <PresentationFormat>와이드스크린</PresentationFormat>
  <Paragraphs>11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8" baseType="lpstr">
      <vt:lpstr>Arial</vt:lpstr>
      <vt:lpstr>a뉴굴림2</vt:lpstr>
      <vt:lpstr>맑은 고딕</vt:lpstr>
      <vt:lpstr>Office 테마</vt:lpstr>
      <vt:lpstr>외국인 대상 독도 인식도 조사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외국인 대상 독도 인식도 조사</dc:title>
  <dc:creator>이 주원</dc:creator>
  <cp:lastModifiedBy>이 주원</cp:lastModifiedBy>
  <cp:revision>2</cp:revision>
  <dcterms:created xsi:type="dcterms:W3CDTF">2018-08-16T12:21:07Z</dcterms:created>
  <dcterms:modified xsi:type="dcterms:W3CDTF">2018-08-16T12:27:59Z</dcterms:modified>
</cp:coreProperties>
</file>