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9" r:id="rId4"/>
    <p:sldId id="260" r:id="rId5"/>
    <p:sldId id="257" r:id="rId6"/>
    <p:sldId id="261" r:id="rId7"/>
    <p:sldId id="265" r:id="rId8"/>
    <p:sldId id="263" r:id="rId9"/>
    <p:sldId id="268" r:id="rId10"/>
    <p:sldId id="262" r:id="rId11"/>
    <p:sldId id="271" r:id="rId12"/>
    <p:sldId id="269" r:id="rId13"/>
    <p:sldId id="267" r:id="rId14"/>
    <p:sldId id="272" r:id="rId15"/>
    <p:sldId id="274" r:id="rId16"/>
    <p:sldId id="270" r:id="rId17"/>
    <p:sldId id="279" r:id="rId18"/>
    <p:sldId id="281" r:id="rId19"/>
    <p:sldId id="280" r:id="rId20"/>
    <p:sldId id="278" r:id="rId21"/>
    <p:sldId id="264" r:id="rId22"/>
    <p:sldId id="282" r:id="rId23"/>
    <p:sldId id="284" r:id="rId24"/>
    <p:sldId id="285" r:id="rId25"/>
    <p:sldId id="286" r:id="rId26"/>
    <p:sldId id="287" r:id="rId27"/>
    <p:sldId id="288" r:id="rId28"/>
    <p:sldId id="289" r:id="rId29"/>
    <p:sldId id="290" r:id="rId30"/>
    <p:sldId id="291" r:id="rId31"/>
    <p:sldId id="292" r:id="rId32"/>
    <p:sldId id="293" r:id="rId33"/>
    <p:sldId id="294" r:id="rId34"/>
    <p:sldId id="295" r:id="rId35"/>
    <p:sldId id="296" r:id="rId36"/>
    <p:sldId id="297" r:id="rId37"/>
    <p:sldId id="298" r:id="rId38"/>
    <p:sldId id="299" r:id="rId39"/>
    <p:sldId id="300" r:id="rId40"/>
    <p:sldId id="301" r:id="rId41"/>
    <p:sldId id="302" r:id="rId42"/>
    <p:sldId id="303" r:id="rId43"/>
    <p:sldId id="305" r:id="rId44"/>
    <p:sldId id="304" r:id="rId45"/>
    <p:sldId id="306" r:id="rId46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243" autoAdjust="0"/>
    <p:restoredTop sz="94660"/>
  </p:normalViewPr>
  <p:slideViewPr>
    <p:cSldViewPr>
      <p:cViewPr varScale="1">
        <p:scale>
          <a:sx n="67" d="100"/>
          <a:sy n="67" d="100"/>
        </p:scale>
        <p:origin x="-150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2018-07-19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2018-07-19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2018-07-19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2018-07-19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2018-07-19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2018-07-19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2018-07-19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2018-07-19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2018-07-19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2018-07-19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2018-07-19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pPr/>
              <a:t>2018-07-19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L0rbC7ikzRI" TargetMode="Externa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o-KR" altLang="en-US" sz="8000" dirty="0" smtClean="0">
                <a:latin typeface="HY강M" pitchFamily="18" charset="-127"/>
                <a:ea typeface="HY강M" pitchFamily="18" charset="-127"/>
              </a:rPr>
              <a:t>영어 단어</a:t>
            </a:r>
            <a:endParaRPr lang="ko-KR" altLang="en-US" sz="8000" dirty="0">
              <a:latin typeface="HY강M" pitchFamily="18" charset="-127"/>
              <a:ea typeface="HY강M" pitchFamily="18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ko-KR" sz="6000" dirty="0" smtClean="0">
                <a:latin typeface="HY강M" pitchFamily="18" charset="-127"/>
                <a:ea typeface="HY강M" pitchFamily="18" charset="-127"/>
              </a:rPr>
              <a:t>3</a:t>
            </a:r>
            <a:r>
              <a:rPr lang="ko-KR" altLang="en-US" sz="6000" dirty="0" smtClean="0">
                <a:latin typeface="HY강M" pitchFamily="18" charset="-127"/>
                <a:ea typeface="HY강M" pitchFamily="18" charset="-127"/>
              </a:rPr>
              <a:t>조</a:t>
            </a:r>
            <a:endParaRPr lang="ko-KR" altLang="en-US" sz="6000" dirty="0">
              <a:latin typeface="HY강M" pitchFamily="18" charset="-127"/>
              <a:ea typeface="HY강M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714488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200" dirty="0" smtClean="0">
                <a:latin typeface="HY강M" pitchFamily="18" charset="-127"/>
                <a:ea typeface="HY강M" pitchFamily="18" charset="-127"/>
              </a:rPr>
              <a:t>Island</a:t>
            </a:r>
          </a:p>
          <a:p>
            <a:pPr algn="ctr"/>
            <a:endParaRPr lang="en-US" altLang="ko-KR" sz="7200" dirty="0" smtClean="0">
              <a:latin typeface="HY강M" pitchFamily="18" charset="-127"/>
              <a:ea typeface="HY강M" pitchFamily="18" charset="-127"/>
            </a:endParaRPr>
          </a:p>
          <a:p>
            <a:pPr algn="ctr"/>
            <a:r>
              <a:rPr lang="ko-KR" altLang="en-US" sz="7200" dirty="0" smtClean="0">
                <a:latin typeface="HY강M" pitchFamily="18" charset="-127"/>
                <a:ea typeface="HY강M" pitchFamily="18" charset="-127"/>
              </a:rPr>
              <a:t>섬</a:t>
            </a:r>
            <a:endParaRPr lang="ko-KR" altLang="en-US" sz="7200" dirty="0">
              <a:latin typeface="HY강M" pitchFamily="18" charset="-127"/>
              <a:ea typeface="HY강M" pitchFamily="18" charset="-127"/>
            </a:endParaRPr>
          </a:p>
        </p:txBody>
      </p:sp>
      <p:sp>
        <p:nvSpPr>
          <p:cNvPr id="20484" name="AutoShape 4" descr="islandì ëí ì´ë¯¸ì§ ê²ìê²°ê³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0486" name="AutoShape 6" descr="islandì ëí ì´ë¯¸ì§ ê²ìê²°ê³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0488" name="AutoShape 8" descr="islandì ëí ì´ë¯¸ì§ ê²ìê²°ê³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20490" name="Picture 10" descr="islandì ëí ì´ë¯¸ì§ ê²ìê²°ê³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285860"/>
            <a:ext cx="5372069" cy="40290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714488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200" dirty="0" smtClean="0">
                <a:latin typeface="HY강M" pitchFamily="18" charset="-127"/>
                <a:ea typeface="HY강M" pitchFamily="18" charset="-127"/>
              </a:rPr>
              <a:t>Territory </a:t>
            </a:r>
          </a:p>
          <a:p>
            <a:pPr algn="ctr"/>
            <a:endParaRPr lang="en-US" altLang="ko-KR" sz="7200" dirty="0" smtClean="0">
              <a:latin typeface="HY강M" pitchFamily="18" charset="-127"/>
              <a:ea typeface="HY강M" pitchFamily="18" charset="-127"/>
            </a:endParaRPr>
          </a:p>
          <a:p>
            <a:pPr algn="ctr"/>
            <a:r>
              <a:rPr lang="ko-KR" altLang="en-US" sz="7200" dirty="0" smtClean="0">
                <a:latin typeface="HY강M" pitchFamily="18" charset="-127"/>
                <a:ea typeface="HY강M" pitchFamily="18" charset="-127"/>
              </a:rPr>
              <a:t>영토</a:t>
            </a:r>
            <a:endParaRPr lang="ko-KR" altLang="en-US" sz="7200" dirty="0">
              <a:latin typeface="HY강M" pitchFamily="18" charset="-127"/>
              <a:ea typeface="HY강M" pitchFamily="18" charset="-127"/>
            </a:endParaRPr>
          </a:p>
        </p:txBody>
      </p:sp>
      <p:sp>
        <p:nvSpPr>
          <p:cNvPr id="11266" name="AutoShape 2" descr="ìí  ìí´ì ëí ì´ë¯¸ì§ ê²ìê²°ê³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1268" name="AutoShape 4" descr="ìí  ìí´ì ëí ì´ë¯¸ì§ ê²ìê²°ê³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1270" name="AutoShape 6" descr="ìí  ìí´ì ëí ì´ë¯¸ì§ ê²ìê²°ê³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1272" name="AutoShape 8" descr="ìí  ìí´ì ëí ì´ë¯¸ì§ ê²ìê²°ê³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grpSp>
        <p:nvGrpSpPr>
          <p:cNvPr id="9" name="그룹 8"/>
          <p:cNvGrpSpPr/>
          <p:nvPr/>
        </p:nvGrpSpPr>
        <p:grpSpPr>
          <a:xfrm>
            <a:off x="285720" y="1214422"/>
            <a:ext cx="8572500" cy="4752975"/>
            <a:chOff x="0" y="2571744"/>
            <a:chExt cx="8572500" cy="4752975"/>
          </a:xfrm>
        </p:grpSpPr>
        <p:pic>
          <p:nvPicPr>
            <p:cNvPr id="11273" name="Picture 9" descr="C:\Users\박 태균\AppData\Local\Microsoft\Windows\INetCache\IE\4EOYTQ8J\영역의%20구성[1]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2571744"/>
              <a:ext cx="8572500" cy="4752975"/>
            </a:xfrm>
            <a:prstGeom prst="rect">
              <a:avLst/>
            </a:prstGeom>
            <a:noFill/>
          </p:spPr>
        </p:pic>
        <p:sp>
          <p:nvSpPr>
            <p:cNvPr id="8" name="직사각형 7"/>
            <p:cNvSpPr/>
            <p:nvPr/>
          </p:nvSpPr>
          <p:spPr>
            <a:xfrm>
              <a:off x="642910" y="3857628"/>
              <a:ext cx="642942" cy="428628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714488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200" dirty="0" smtClean="0">
                <a:latin typeface="HY강M" pitchFamily="18" charset="-127"/>
                <a:ea typeface="HY강M" pitchFamily="18" charset="-127"/>
              </a:rPr>
              <a:t>Seagull</a:t>
            </a:r>
          </a:p>
          <a:p>
            <a:pPr algn="ctr"/>
            <a:endParaRPr lang="en-US" altLang="ko-KR" sz="7200" dirty="0" smtClean="0">
              <a:latin typeface="HY강M" pitchFamily="18" charset="-127"/>
              <a:ea typeface="HY강M" pitchFamily="18" charset="-127"/>
            </a:endParaRPr>
          </a:p>
          <a:p>
            <a:pPr algn="ctr"/>
            <a:r>
              <a:rPr lang="ko-KR" altLang="en-US" sz="7200" dirty="0" smtClean="0">
                <a:latin typeface="HY강M" pitchFamily="18" charset="-127"/>
                <a:ea typeface="HY강M" pitchFamily="18" charset="-127"/>
              </a:rPr>
              <a:t>갈매기</a:t>
            </a:r>
            <a:endParaRPr lang="ko-KR" altLang="en-US" sz="7200" dirty="0">
              <a:latin typeface="HY강M" pitchFamily="18" charset="-127"/>
              <a:ea typeface="HY강M" pitchFamily="18" charset="-127"/>
            </a:endParaRPr>
          </a:p>
        </p:txBody>
      </p:sp>
      <p:pic>
        <p:nvPicPr>
          <p:cNvPr id="13313" name="Picture 1" descr="C:\Users\박 태균\AppData\Local\Microsoft\Windows\INetCache\IE\KLC09T37\Gull_ca_usa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857232"/>
            <a:ext cx="6667515" cy="50006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785926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200" dirty="0" smtClean="0">
                <a:latin typeface="HY강M" pitchFamily="18" charset="-127"/>
                <a:ea typeface="HY강M" pitchFamily="18" charset="-127"/>
              </a:rPr>
              <a:t>Shell</a:t>
            </a:r>
          </a:p>
          <a:p>
            <a:pPr algn="ctr"/>
            <a:endParaRPr lang="en-US" altLang="ko-KR" sz="7200" dirty="0" smtClean="0">
              <a:latin typeface="HY강M" pitchFamily="18" charset="-127"/>
              <a:ea typeface="HY강M" pitchFamily="18" charset="-127"/>
            </a:endParaRPr>
          </a:p>
          <a:p>
            <a:pPr algn="ctr"/>
            <a:r>
              <a:rPr lang="ko-KR" altLang="en-US" sz="7200" dirty="0" smtClean="0">
                <a:latin typeface="HY강M" pitchFamily="18" charset="-127"/>
                <a:ea typeface="HY강M" pitchFamily="18" charset="-127"/>
              </a:rPr>
              <a:t>조개</a:t>
            </a:r>
            <a:endParaRPr lang="ko-KR" altLang="en-US" sz="7200" dirty="0">
              <a:latin typeface="HY강M" pitchFamily="18" charset="-127"/>
              <a:ea typeface="HY강M" pitchFamily="18" charset="-127"/>
            </a:endParaRPr>
          </a:p>
        </p:txBody>
      </p:sp>
      <p:pic>
        <p:nvPicPr>
          <p:cNvPr id="15361" name="Picture 1" descr="C:\Users\박 태균\AppData\Local\Microsoft\Windows\INetCache\IE\87V3QH0Q\sea-1162744_960_720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9144000" cy="6448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714488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200" dirty="0" smtClean="0">
                <a:latin typeface="HY강M" pitchFamily="18" charset="-127"/>
                <a:ea typeface="HY강M" pitchFamily="18" charset="-127"/>
              </a:rPr>
              <a:t>Area</a:t>
            </a:r>
          </a:p>
          <a:p>
            <a:pPr algn="ctr"/>
            <a:endParaRPr lang="en-US" altLang="ko-KR" sz="7200" dirty="0" smtClean="0">
              <a:latin typeface="HY강M" pitchFamily="18" charset="-127"/>
              <a:ea typeface="HY강M" pitchFamily="18" charset="-127"/>
            </a:endParaRPr>
          </a:p>
          <a:p>
            <a:pPr algn="ctr"/>
            <a:r>
              <a:rPr lang="ko-KR" altLang="en-US" sz="7200" dirty="0" smtClean="0">
                <a:latin typeface="HY강M" pitchFamily="18" charset="-127"/>
                <a:ea typeface="HY강M" pitchFamily="18" charset="-127"/>
              </a:rPr>
              <a:t>지역</a:t>
            </a:r>
            <a:endParaRPr lang="ko-KR" altLang="en-US" sz="7200" dirty="0">
              <a:latin typeface="HY강M" pitchFamily="18" charset="-127"/>
              <a:ea typeface="HY강M" pitchFamily="18" charset="-127"/>
            </a:endParaRPr>
          </a:p>
        </p:txBody>
      </p:sp>
      <p:pic>
        <p:nvPicPr>
          <p:cNvPr id="10241" name="Picture 1" descr="C:\Users\박 태균\AppData\Local\Microsoft\Windows\INetCache\IE\KLC09T37\1200px-Areacode409.svg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928670"/>
            <a:ext cx="5721050" cy="50774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714488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200" dirty="0" smtClean="0">
                <a:latin typeface="HY강M" pitchFamily="18" charset="-127"/>
                <a:ea typeface="HY강M" pitchFamily="18" charset="-127"/>
              </a:rPr>
              <a:t>History</a:t>
            </a:r>
          </a:p>
          <a:p>
            <a:pPr algn="ctr"/>
            <a:endParaRPr lang="en-US" altLang="ko-KR" sz="7200" dirty="0" smtClean="0">
              <a:latin typeface="HY강M" pitchFamily="18" charset="-127"/>
              <a:ea typeface="HY강M" pitchFamily="18" charset="-127"/>
            </a:endParaRPr>
          </a:p>
          <a:p>
            <a:pPr algn="ctr"/>
            <a:r>
              <a:rPr lang="ko-KR" altLang="en-US" sz="7200" dirty="0" smtClean="0">
                <a:latin typeface="HY강M" pitchFamily="18" charset="-127"/>
                <a:ea typeface="HY강M" pitchFamily="18" charset="-127"/>
              </a:rPr>
              <a:t>역사</a:t>
            </a:r>
            <a:endParaRPr lang="ko-KR" altLang="en-US" sz="7200" dirty="0">
              <a:latin typeface="HY강M" pitchFamily="18" charset="-127"/>
              <a:ea typeface="HY강M" pitchFamily="18" charset="-127"/>
            </a:endParaRPr>
          </a:p>
        </p:txBody>
      </p:sp>
      <p:pic>
        <p:nvPicPr>
          <p:cNvPr id="8194" name="Picture 2" descr="C:\Users\박 태균\AppData\Local\Microsoft\Windows\INetCache\IE\87V3QH0Q\7617_8608_4916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500174"/>
            <a:ext cx="6715140" cy="37739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714488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200" dirty="0" smtClean="0">
                <a:latin typeface="HY강M" pitchFamily="18" charset="-127"/>
                <a:ea typeface="HY강M" pitchFamily="18" charset="-127"/>
              </a:rPr>
              <a:t>Sunrise</a:t>
            </a:r>
          </a:p>
          <a:p>
            <a:pPr algn="ctr"/>
            <a:endParaRPr lang="en-US" altLang="ko-KR" sz="7200" dirty="0" smtClean="0">
              <a:latin typeface="HY강M" pitchFamily="18" charset="-127"/>
              <a:ea typeface="HY강M" pitchFamily="18" charset="-127"/>
            </a:endParaRPr>
          </a:p>
          <a:p>
            <a:pPr algn="ctr"/>
            <a:r>
              <a:rPr lang="ko-KR" altLang="en-US" sz="7200" dirty="0" smtClean="0">
                <a:latin typeface="HY강M" pitchFamily="18" charset="-127"/>
                <a:ea typeface="HY강M" pitchFamily="18" charset="-127"/>
              </a:rPr>
              <a:t>일출</a:t>
            </a:r>
            <a:endParaRPr lang="ko-KR" altLang="en-US" sz="7200" dirty="0">
              <a:latin typeface="HY강M" pitchFamily="18" charset="-127"/>
              <a:ea typeface="HY강M" pitchFamily="18" charset="-127"/>
            </a:endParaRPr>
          </a:p>
        </p:txBody>
      </p:sp>
      <p:pic>
        <p:nvPicPr>
          <p:cNvPr id="12289" name="Picture 1" descr="C:\Users\박 태균\AppData\Local\Microsoft\Windows\INetCache\IE\KW3FGLHH\Garan_Sunrise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000108"/>
            <a:ext cx="7715272" cy="51315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714488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200" dirty="0" smtClean="0">
                <a:latin typeface="HY강M" pitchFamily="18" charset="-127"/>
                <a:ea typeface="HY강M" pitchFamily="18" charset="-127"/>
              </a:rPr>
              <a:t>Environment</a:t>
            </a:r>
          </a:p>
          <a:p>
            <a:pPr algn="ctr"/>
            <a:endParaRPr lang="en-US" altLang="ko-KR" sz="7200" dirty="0" smtClean="0">
              <a:latin typeface="HY강M" pitchFamily="18" charset="-127"/>
              <a:ea typeface="HY강M" pitchFamily="18" charset="-127"/>
            </a:endParaRPr>
          </a:p>
          <a:p>
            <a:pPr algn="ctr"/>
            <a:r>
              <a:rPr lang="ko-KR" altLang="en-US" sz="7200" dirty="0" smtClean="0">
                <a:latin typeface="HY강M" pitchFamily="18" charset="-127"/>
                <a:ea typeface="HY강M" pitchFamily="18" charset="-127"/>
              </a:rPr>
              <a:t>환경</a:t>
            </a:r>
            <a:endParaRPr lang="ko-KR" altLang="en-US" sz="7200" dirty="0">
              <a:latin typeface="HY강M" pitchFamily="18" charset="-127"/>
              <a:ea typeface="HY강M" pitchFamily="18" charset="-127"/>
            </a:endParaRPr>
          </a:p>
        </p:txBody>
      </p:sp>
      <p:pic>
        <p:nvPicPr>
          <p:cNvPr id="3078" name="Picture 6" descr="C:\Users\박 태균\AppData\Local\Microsoft\Windows\INetCache\IE\KLC09T37\Environment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-714404"/>
            <a:ext cx="700092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714488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200" dirty="0" smtClean="0">
                <a:latin typeface="HY강M" pitchFamily="18" charset="-127"/>
                <a:ea typeface="HY강M" pitchFamily="18" charset="-127"/>
              </a:rPr>
              <a:t>Value</a:t>
            </a:r>
          </a:p>
          <a:p>
            <a:pPr algn="ctr"/>
            <a:endParaRPr lang="en-US" altLang="ko-KR" sz="7200" dirty="0" smtClean="0">
              <a:latin typeface="HY강M" pitchFamily="18" charset="-127"/>
              <a:ea typeface="HY강M" pitchFamily="18" charset="-127"/>
            </a:endParaRPr>
          </a:p>
          <a:p>
            <a:pPr algn="ctr"/>
            <a:r>
              <a:rPr lang="ko-KR" altLang="en-US" sz="7200" dirty="0" smtClean="0">
                <a:latin typeface="HY강M" pitchFamily="18" charset="-127"/>
                <a:ea typeface="HY강M" pitchFamily="18" charset="-127"/>
              </a:rPr>
              <a:t>가치</a:t>
            </a:r>
            <a:endParaRPr lang="ko-KR" altLang="en-US" sz="7200" dirty="0">
              <a:latin typeface="HY강M" pitchFamily="18" charset="-127"/>
              <a:ea typeface="HY강M" pitchFamily="18" charset="-127"/>
            </a:endParaRPr>
          </a:p>
        </p:txBody>
      </p:sp>
      <p:pic>
        <p:nvPicPr>
          <p:cNvPr id="1025" name="Picture 1" descr="C:\Users\박 태균\AppData\Local\Microsoft\Windows\INetCache\IE\4EOYTQ8J\bullion-gold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071546"/>
            <a:ext cx="5715008" cy="4286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714488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200" dirty="0" smtClean="0">
                <a:latin typeface="HY강M" pitchFamily="18" charset="-127"/>
                <a:ea typeface="HY강M" pitchFamily="18" charset="-127"/>
              </a:rPr>
              <a:t>Ecosystem</a:t>
            </a:r>
          </a:p>
          <a:p>
            <a:pPr algn="ctr"/>
            <a:endParaRPr lang="en-US" altLang="ko-KR" sz="7200" dirty="0" smtClean="0">
              <a:latin typeface="HY강M" pitchFamily="18" charset="-127"/>
              <a:ea typeface="HY강M" pitchFamily="18" charset="-127"/>
            </a:endParaRPr>
          </a:p>
          <a:p>
            <a:pPr algn="ctr"/>
            <a:r>
              <a:rPr lang="ko-KR" altLang="en-US" sz="7200" dirty="0" smtClean="0">
                <a:latin typeface="HY강M" pitchFamily="18" charset="-127"/>
                <a:ea typeface="HY강M" pitchFamily="18" charset="-127"/>
              </a:rPr>
              <a:t>생태계</a:t>
            </a:r>
            <a:endParaRPr lang="ko-KR" altLang="en-US" sz="7200" dirty="0">
              <a:latin typeface="HY강M" pitchFamily="18" charset="-127"/>
              <a:ea typeface="HY강M" pitchFamily="18" charset="-127"/>
            </a:endParaRPr>
          </a:p>
        </p:txBody>
      </p:sp>
      <p:pic>
        <p:nvPicPr>
          <p:cNvPr id="2050" name="Picture 2" descr="C:\Users\박 태균\AppData\Local\Microsoft\Windows\INetCache\IE\KLC09T37\Ecosystem-definition-3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142984"/>
            <a:ext cx="7878940" cy="48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714488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200" dirty="0" smtClean="0">
                <a:latin typeface="HY강M" pitchFamily="18" charset="-127"/>
                <a:ea typeface="HY강M" pitchFamily="18" charset="-127"/>
              </a:rPr>
              <a:t>Whale</a:t>
            </a:r>
          </a:p>
          <a:p>
            <a:pPr algn="ctr"/>
            <a:endParaRPr lang="en-US" altLang="ko-KR" sz="7200" dirty="0" smtClean="0">
              <a:latin typeface="HY강M" pitchFamily="18" charset="-127"/>
              <a:ea typeface="HY강M" pitchFamily="18" charset="-127"/>
            </a:endParaRPr>
          </a:p>
          <a:p>
            <a:pPr algn="ctr"/>
            <a:r>
              <a:rPr lang="ko-KR" altLang="en-US" sz="7200" dirty="0" smtClean="0">
                <a:latin typeface="HY강M" pitchFamily="18" charset="-127"/>
                <a:ea typeface="HY강M" pitchFamily="18" charset="-127"/>
              </a:rPr>
              <a:t>고래</a:t>
            </a:r>
            <a:endParaRPr lang="ko-KR" altLang="en-US" sz="7200" dirty="0">
              <a:latin typeface="HY강M" pitchFamily="18" charset="-127"/>
              <a:ea typeface="HY강M" pitchFamily="18" charset="-127"/>
            </a:endParaRPr>
          </a:p>
        </p:txBody>
      </p:sp>
      <p:pic>
        <p:nvPicPr>
          <p:cNvPr id="16385" name="Picture 1" descr="C:\Users\박 태균\AppData\Local\Microsoft\Windows\INetCache\IE\KLC09T37\Humpback_Whale_fg1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357298"/>
            <a:ext cx="7143768" cy="45165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714488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200" dirty="0" smtClean="0">
                <a:latin typeface="HY강M" pitchFamily="18" charset="-127"/>
                <a:ea typeface="HY강M" pitchFamily="18" charset="-127"/>
              </a:rPr>
              <a:t>Marine</a:t>
            </a:r>
          </a:p>
          <a:p>
            <a:pPr algn="ctr"/>
            <a:endParaRPr lang="en-US" altLang="ko-KR" sz="7200" dirty="0" smtClean="0">
              <a:latin typeface="HY강M" pitchFamily="18" charset="-127"/>
              <a:ea typeface="HY강M" pitchFamily="18" charset="-127"/>
            </a:endParaRPr>
          </a:p>
          <a:p>
            <a:pPr algn="ctr"/>
            <a:r>
              <a:rPr lang="ko-KR" altLang="en-US" sz="7200" dirty="0" smtClean="0">
                <a:latin typeface="HY강M" pitchFamily="18" charset="-127"/>
                <a:ea typeface="HY강M" pitchFamily="18" charset="-127"/>
              </a:rPr>
              <a:t>해양의</a:t>
            </a:r>
            <a:endParaRPr lang="ko-KR" altLang="en-US" sz="7200" dirty="0">
              <a:latin typeface="HY강M" pitchFamily="18" charset="-127"/>
              <a:ea typeface="HY강M" pitchFamily="18" charset="-127"/>
            </a:endParaRPr>
          </a:p>
        </p:txBody>
      </p:sp>
      <p:pic>
        <p:nvPicPr>
          <p:cNvPr id="4097" name="Picture 1" descr="C:\Users\박 태균\AppData\Local\Microsoft\Windows\INetCache\IE\87V3QH0Q\박태환-3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57350" y="1219200"/>
            <a:ext cx="5829300" cy="4419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714488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200" dirty="0" smtClean="0">
                <a:latin typeface="HY강M" pitchFamily="18" charset="-127"/>
                <a:ea typeface="HY강M" pitchFamily="18" charset="-127"/>
              </a:rPr>
              <a:t>Volcano</a:t>
            </a:r>
          </a:p>
          <a:p>
            <a:pPr algn="ctr"/>
            <a:endParaRPr lang="en-US" altLang="ko-KR" sz="7200" dirty="0" smtClean="0">
              <a:latin typeface="HY강M" pitchFamily="18" charset="-127"/>
              <a:ea typeface="HY강M" pitchFamily="18" charset="-127"/>
            </a:endParaRPr>
          </a:p>
          <a:p>
            <a:pPr algn="ctr"/>
            <a:r>
              <a:rPr lang="ko-KR" altLang="en-US" sz="7200" dirty="0" smtClean="0">
                <a:latin typeface="HY강M" pitchFamily="18" charset="-127"/>
                <a:ea typeface="HY강M" pitchFamily="18" charset="-127"/>
              </a:rPr>
              <a:t>화산</a:t>
            </a:r>
            <a:endParaRPr lang="en-US" altLang="ko-KR" sz="7200" dirty="0" smtClean="0">
              <a:latin typeface="HY강M" pitchFamily="18" charset="-127"/>
              <a:ea typeface="HY강M" pitchFamily="18" charset="-127"/>
            </a:endParaRPr>
          </a:p>
        </p:txBody>
      </p:sp>
      <p:pic>
        <p:nvPicPr>
          <p:cNvPr id="18434" name="Picture 2" descr="volcanoì ëí ì´ë¯¸ì§ ê²ìê²°ê³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214422"/>
            <a:ext cx="8128057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00034" y="2571744"/>
            <a:ext cx="8229600" cy="1143000"/>
          </a:xfrm>
        </p:spPr>
        <p:txBody>
          <a:bodyPr/>
          <a:lstStyle/>
          <a:p>
            <a:r>
              <a:rPr lang="ko-KR" altLang="en-US" dirty="0" smtClean="0"/>
              <a:t>그림으로만 빠르게 복습</a:t>
            </a:r>
            <a:r>
              <a:rPr lang="en-US" altLang="ko-KR" dirty="0" smtClean="0"/>
              <a:t>!</a:t>
            </a:r>
            <a:endParaRPr lang="ko-KR" alt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714488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200" dirty="0" smtClean="0">
                <a:latin typeface="HY강M" pitchFamily="18" charset="-127"/>
                <a:ea typeface="HY강M" pitchFamily="18" charset="-127"/>
              </a:rPr>
              <a:t>Whale</a:t>
            </a:r>
          </a:p>
          <a:p>
            <a:pPr algn="ctr"/>
            <a:endParaRPr lang="en-US" altLang="ko-KR" sz="7200" dirty="0" smtClean="0">
              <a:latin typeface="HY강M" pitchFamily="18" charset="-127"/>
              <a:ea typeface="HY강M" pitchFamily="18" charset="-127"/>
            </a:endParaRPr>
          </a:p>
          <a:p>
            <a:pPr algn="ctr"/>
            <a:r>
              <a:rPr lang="ko-KR" altLang="en-US" sz="7200" dirty="0" smtClean="0">
                <a:latin typeface="HY강M" pitchFamily="18" charset="-127"/>
                <a:ea typeface="HY강M" pitchFamily="18" charset="-127"/>
              </a:rPr>
              <a:t>고래</a:t>
            </a:r>
            <a:endParaRPr lang="ko-KR" altLang="en-US" sz="7200" dirty="0">
              <a:latin typeface="HY강M" pitchFamily="18" charset="-127"/>
              <a:ea typeface="HY강M" pitchFamily="18" charset="-127"/>
            </a:endParaRPr>
          </a:p>
        </p:txBody>
      </p:sp>
      <p:pic>
        <p:nvPicPr>
          <p:cNvPr id="16385" name="Picture 1" descr="C:\Users\박 태균\AppData\Local\Microsoft\Windows\INetCache\IE\KLC09T37\Humpback_Whale_fg1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357298"/>
            <a:ext cx="7143768" cy="45165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714488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200" dirty="0" smtClean="0">
                <a:latin typeface="HY강M" pitchFamily="18" charset="-127"/>
                <a:ea typeface="HY강M" pitchFamily="18" charset="-127"/>
              </a:rPr>
              <a:t>The East Sea</a:t>
            </a:r>
          </a:p>
          <a:p>
            <a:pPr algn="ctr"/>
            <a:endParaRPr lang="en-US" altLang="ko-KR" sz="7200" dirty="0" smtClean="0">
              <a:latin typeface="HY강M" pitchFamily="18" charset="-127"/>
              <a:ea typeface="HY강M" pitchFamily="18" charset="-127"/>
            </a:endParaRPr>
          </a:p>
          <a:p>
            <a:pPr algn="ctr"/>
            <a:r>
              <a:rPr lang="ko-KR" altLang="en-US" sz="7200" dirty="0" smtClean="0">
                <a:latin typeface="HY강M" pitchFamily="18" charset="-127"/>
                <a:ea typeface="HY강M" pitchFamily="18" charset="-127"/>
              </a:rPr>
              <a:t>동해</a:t>
            </a:r>
            <a:endParaRPr lang="ko-KR" altLang="en-US" sz="7200" dirty="0">
              <a:latin typeface="HY강M" pitchFamily="18" charset="-127"/>
              <a:ea typeface="HY강M" pitchFamily="18" charset="-127"/>
            </a:endParaRPr>
          </a:p>
        </p:txBody>
      </p:sp>
      <p:sp>
        <p:nvSpPr>
          <p:cNvPr id="23554" name="AutoShape 2" descr="east seaì ëí ì´ë¯¸ì§ ê²ìê²°ê³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3556" name="AutoShape 4" descr="east seaì ëí ì´ë¯¸ì§ ê²ìê²°ê³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3558" name="AutoShape 6" descr="east seaì ëí ì´ë¯¸ì§ ê²ìê²°ê³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23560" name="Picture 8" descr="east seaì ëí ì´ë¯¸ì§ ê²ìê²°ê³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642918"/>
            <a:ext cx="5786478" cy="57864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714488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200" dirty="0" smtClean="0">
                <a:latin typeface="HY강M" pitchFamily="18" charset="-127"/>
                <a:ea typeface="HY강M" pitchFamily="18" charset="-127"/>
              </a:rPr>
              <a:t>Squid</a:t>
            </a:r>
          </a:p>
          <a:p>
            <a:pPr algn="ctr"/>
            <a:endParaRPr lang="en-US" altLang="ko-KR" sz="7200" dirty="0" smtClean="0">
              <a:latin typeface="HY강M" pitchFamily="18" charset="-127"/>
              <a:ea typeface="HY강M" pitchFamily="18" charset="-127"/>
            </a:endParaRPr>
          </a:p>
          <a:p>
            <a:pPr algn="ctr"/>
            <a:r>
              <a:rPr lang="ko-KR" altLang="en-US" sz="7200" dirty="0" smtClean="0">
                <a:latin typeface="HY강M" pitchFamily="18" charset="-127"/>
                <a:ea typeface="HY강M" pitchFamily="18" charset="-127"/>
              </a:rPr>
              <a:t>오징어</a:t>
            </a:r>
            <a:endParaRPr lang="ko-KR" altLang="en-US" sz="7200" dirty="0">
              <a:latin typeface="HY강M" pitchFamily="18" charset="-127"/>
              <a:ea typeface="HY강M" pitchFamily="18" charset="-127"/>
            </a:endParaRPr>
          </a:p>
        </p:txBody>
      </p:sp>
      <p:pic>
        <p:nvPicPr>
          <p:cNvPr id="22532" name="Picture 4" descr="cute  squidì ëí ì´ë¯¸ì§ ê²ìê²°ê³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1643050"/>
            <a:ext cx="3600000" cy="360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714488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200" dirty="0" smtClean="0">
                <a:latin typeface="HY강M" pitchFamily="18" charset="-127"/>
                <a:ea typeface="HY강M" pitchFamily="18" charset="-127"/>
              </a:rPr>
              <a:t>East</a:t>
            </a:r>
          </a:p>
          <a:p>
            <a:pPr algn="ctr"/>
            <a:endParaRPr lang="en-US" altLang="ko-KR" sz="7200" dirty="0" smtClean="0">
              <a:latin typeface="HY강M" pitchFamily="18" charset="-127"/>
              <a:ea typeface="HY강M" pitchFamily="18" charset="-127"/>
            </a:endParaRPr>
          </a:p>
          <a:p>
            <a:pPr algn="ctr"/>
            <a:r>
              <a:rPr lang="ko-KR" altLang="en-US" sz="7200" dirty="0" smtClean="0">
                <a:latin typeface="HY강M" pitchFamily="18" charset="-127"/>
                <a:ea typeface="HY강M" pitchFamily="18" charset="-127"/>
              </a:rPr>
              <a:t>동쪽</a:t>
            </a:r>
            <a:endParaRPr lang="ko-KR" altLang="en-US" sz="7200" dirty="0">
              <a:latin typeface="HY강M" pitchFamily="18" charset="-127"/>
              <a:ea typeface="HY강M" pitchFamily="18" charset="-127"/>
            </a:endParaRPr>
          </a:p>
        </p:txBody>
      </p:sp>
      <p:grpSp>
        <p:nvGrpSpPr>
          <p:cNvPr id="2" name="그룹 4"/>
          <p:cNvGrpSpPr/>
          <p:nvPr/>
        </p:nvGrpSpPr>
        <p:grpSpPr>
          <a:xfrm>
            <a:off x="2571736" y="-171450"/>
            <a:ext cx="3962400" cy="7029450"/>
            <a:chOff x="5500694" y="928670"/>
            <a:chExt cx="3962400" cy="7029450"/>
          </a:xfrm>
        </p:grpSpPr>
        <p:pic>
          <p:nvPicPr>
            <p:cNvPr id="25602" name="Picture 2" descr="https://images.unsplash.com/photo-1519709042477-8de6eaf1fdc5?ixlib=rb-0.3.5&amp;ixid=eyJhcHBfaWQiOjEyMDd9&amp;s=f31766c8471a5e7f32c91773dd4b74df&amp;auto=format&amp;fit=crop&amp;w=400&amp;q=60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500694" y="928670"/>
              <a:ext cx="3962400" cy="7029450"/>
            </a:xfrm>
            <a:prstGeom prst="rect">
              <a:avLst/>
            </a:prstGeom>
            <a:noFill/>
          </p:spPr>
        </p:pic>
        <p:sp>
          <p:nvSpPr>
            <p:cNvPr id="4" name="타원 3"/>
            <p:cNvSpPr/>
            <p:nvPr/>
          </p:nvSpPr>
          <p:spPr>
            <a:xfrm>
              <a:off x="8229600" y="3429000"/>
              <a:ext cx="914400" cy="9144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500174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200" dirty="0" smtClean="0">
                <a:latin typeface="HY강M" pitchFamily="18" charset="-127"/>
                <a:ea typeface="HY강M" pitchFamily="18" charset="-127"/>
              </a:rPr>
              <a:t>Coast</a:t>
            </a:r>
          </a:p>
          <a:p>
            <a:pPr algn="ctr"/>
            <a:endParaRPr lang="en-US" altLang="ko-KR" sz="7200" dirty="0" smtClean="0">
              <a:latin typeface="HY강M" pitchFamily="18" charset="-127"/>
              <a:ea typeface="HY강M" pitchFamily="18" charset="-127"/>
            </a:endParaRPr>
          </a:p>
          <a:p>
            <a:pPr algn="ctr"/>
            <a:r>
              <a:rPr lang="ko-KR" altLang="en-US" sz="7200" dirty="0" smtClean="0">
                <a:latin typeface="HY강M" pitchFamily="18" charset="-127"/>
                <a:ea typeface="HY강M" pitchFamily="18" charset="-127"/>
              </a:rPr>
              <a:t>해변</a:t>
            </a:r>
            <a:endParaRPr lang="ko-KR" altLang="en-US" sz="7200" dirty="0">
              <a:latin typeface="HY강M" pitchFamily="18" charset="-127"/>
              <a:ea typeface="HY강M" pitchFamily="18" charset="-127"/>
            </a:endParaRPr>
          </a:p>
        </p:txBody>
      </p:sp>
      <p:grpSp>
        <p:nvGrpSpPr>
          <p:cNvPr id="2" name="그룹 7"/>
          <p:cNvGrpSpPr/>
          <p:nvPr/>
        </p:nvGrpSpPr>
        <p:grpSpPr>
          <a:xfrm>
            <a:off x="0" y="1285860"/>
            <a:ext cx="9144000" cy="4288795"/>
            <a:chOff x="-285784" y="2569205"/>
            <a:chExt cx="9144000" cy="4288795"/>
          </a:xfrm>
        </p:grpSpPr>
        <p:pic>
          <p:nvPicPr>
            <p:cNvPr id="21506" name="Picture 2" descr="coastì ëí ì´ë¯¸ì§ ê²ìê²°ê³¼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285784" y="2569205"/>
              <a:ext cx="9144000" cy="4288795"/>
            </a:xfrm>
            <a:prstGeom prst="rect">
              <a:avLst/>
            </a:prstGeom>
            <a:noFill/>
          </p:spPr>
        </p:pic>
        <p:cxnSp>
          <p:nvCxnSpPr>
            <p:cNvPr id="7" name="직선 화살표 연결선 6"/>
            <p:cNvCxnSpPr/>
            <p:nvPr/>
          </p:nvCxnSpPr>
          <p:spPr>
            <a:xfrm rot="10800000" flipV="1">
              <a:off x="4429124" y="3214686"/>
              <a:ext cx="2286016" cy="1571636"/>
            </a:xfrm>
            <a:prstGeom prst="straightConnector1">
              <a:avLst/>
            </a:prstGeom>
            <a:ln w="9842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714488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200" dirty="0" smtClean="0">
                <a:latin typeface="HY강M" pitchFamily="18" charset="-127"/>
                <a:ea typeface="HY강M" pitchFamily="18" charset="-127"/>
              </a:rPr>
              <a:t>Wave</a:t>
            </a:r>
          </a:p>
          <a:p>
            <a:pPr algn="ctr"/>
            <a:endParaRPr lang="en-US" altLang="ko-KR" sz="7200" dirty="0" smtClean="0">
              <a:latin typeface="HY강M" pitchFamily="18" charset="-127"/>
              <a:ea typeface="HY강M" pitchFamily="18" charset="-127"/>
            </a:endParaRPr>
          </a:p>
          <a:p>
            <a:pPr algn="ctr"/>
            <a:r>
              <a:rPr lang="ko-KR" altLang="en-US" sz="7200" dirty="0" smtClean="0">
                <a:latin typeface="HY강M" pitchFamily="18" charset="-127"/>
                <a:ea typeface="HY강M" pitchFamily="18" charset="-127"/>
              </a:rPr>
              <a:t>파도</a:t>
            </a:r>
            <a:endParaRPr lang="ko-KR" altLang="en-US" sz="7200" dirty="0">
              <a:latin typeface="HY강M" pitchFamily="18" charset="-127"/>
              <a:ea typeface="HY강M" pitchFamily="18" charset="-127"/>
            </a:endParaRPr>
          </a:p>
        </p:txBody>
      </p:sp>
      <p:sp>
        <p:nvSpPr>
          <p:cNvPr id="17410" name="AutoShape 2" descr="waveì ëí ì´ë¯¸ì§ ê²ìê²°ê³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7412" name="AutoShape 4" descr="waveì ëí ì´ë¯¸ì§ ê²ìê²°ê³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7414" name="AutoShape 6" descr="waveì ëí ì´ë¯¸ì§ ê²ìê²°ê³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7416" name="AutoShape 8" descr="waveì ëí ì´ë¯¸ì§ ê²ìê²°ê³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7418" name="AutoShape 10" descr="waveì ëí ì´ë¯¸ì§ ê²ìê²°ê³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7420" name="AutoShape 12" descr="waveì ëí ì´ë¯¸ì§ ê²ìê²°ê³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7422" name="AutoShape 14" descr="waveì ëí ì´ë¯¸ì§ ê²ìê²°ê³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17423" name="Picture 15" descr="C:\Users\박 태균\AppData\Local\Microsoft\Windows\INetCache\IE\KW3FGLHH\tim_plunging_wave1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000108"/>
            <a:ext cx="7369008" cy="48934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714488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200" dirty="0" smtClean="0">
                <a:latin typeface="HY강M" pitchFamily="18" charset="-127"/>
                <a:ea typeface="HY강M" pitchFamily="18" charset="-127"/>
              </a:rPr>
              <a:t>Cliff</a:t>
            </a:r>
          </a:p>
          <a:p>
            <a:pPr algn="ctr"/>
            <a:endParaRPr lang="en-US" altLang="ko-KR" sz="7200" dirty="0" smtClean="0">
              <a:latin typeface="HY강M" pitchFamily="18" charset="-127"/>
              <a:ea typeface="HY강M" pitchFamily="18" charset="-127"/>
            </a:endParaRPr>
          </a:p>
          <a:p>
            <a:pPr algn="ctr"/>
            <a:r>
              <a:rPr lang="ko-KR" altLang="en-US" sz="7200" dirty="0" smtClean="0">
                <a:latin typeface="HY강M" pitchFamily="18" charset="-127"/>
                <a:ea typeface="HY강M" pitchFamily="18" charset="-127"/>
              </a:rPr>
              <a:t>절벽</a:t>
            </a:r>
            <a:endParaRPr lang="ko-KR" altLang="en-US" sz="7200" dirty="0">
              <a:latin typeface="HY강M" pitchFamily="18" charset="-127"/>
              <a:ea typeface="HY강M" pitchFamily="18" charset="-127"/>
            </a:endParaRPr>
          </a:p>
        </p:txBody>
      </p:sp>
      <p:sp>
        <p:nvSpPr>
          <p:cNvPr id="19458" name="AutoShape 2" descr="cliffì ëí ì´ë¯¸ì§ ê²ìê²°ê³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9460" name="AutoShape 4" descr="cliffì ëí ì´ë¯¸ì§ ê²ìê²°ê³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9462" name="AutoShape 6" descr="cliffì ëí ì´ë¯¸ì§ ê²ìê²°ê³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9464" name="AutoShape 8" descr="cliffì ëí ì´ë¯¸ì§ ê²ìê²°ê³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9466" name="AutoShape 10" descr="cliffì ëí ì´ë¯¸ì§ ê²ìê²°ê³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9468" name="AutoShape 12" descr="cliffì ëí ì´ë¯¸ì§ ê²ìê²°ê³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19470" name="Picture 14" descr="cliffì ëí ì´ë¯¸ì§ ê²ìê²°ê³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357298"/>
            <a:ext cx="6357982" cy="42548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714488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200" dirty="0" smtClean="0">
                <a:latin typeface="HY강M" pitchFamily="18" charset="-127"/>
                <a:ea typeface="HY강M" pitchFamily="18" charset="-127"/>
              </a:rPr>
              <a:t>The East Sea</a:t>
            </a:r>
          </a:p>
          <a:p>
            <a:pPr algn="ctr"/>
            <a:endParaRPr lang="en-US" altLang="ko-KR" sz="7200" dirty="0" smtClean="0">
              <a:latin typeface="HY강M" pitchFamily="18" charset="-127"/>
              <a:ea typeface="HY강M" pitchFamily="18" charset="-127"/>
            </a:endParaRPr>
          </a:p>
          <a:p>
            <a:pPr algn="ctr"/>
            <a:r>
              <a:rPr lang="ko-KR" altLang="en-US" sz="7200" dirty="0" smtClean="0">
                <a:latin typeface="HY강M" pitchFamily="18" charset="-127"/>
                <a:ea typeface="HY강M" pitchFamily="18" charset="-127"/>
              </a:rPr>
              <a:t>동해</a:t>
            </a:r>
            <a:endParaRPr lang="ko-KR" altLang="en-US" sz="7200" dirty="0">
              <a:latin typeface="HY강M" pitchFamily="18" charset="-127"/>
              <a:ea typeface="HY강M" pitchFamily="18" charset="-127"/>
            </a:endParaRPr>
          </a:p>
        </p:txBody>
      </p:sp>
      <p:sp>
        <p:nvSpPr>
          <p:cNvPr id="23554" name="AutoShape 2" descr="east seaì ëí ì´ë¯¸ì§ ê²ìê²°ê³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3556" name="AutoShape 4" descr="east seaì ëí ì´ë¯¸ì§ ê²ìê²°ê³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3558" name="AutoShape 6" descr="east seaì ëí ì´ë¯¸ì§ ê²ìê²°ê³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23560" name="Picture 8" descr="east seaì ëí ì´ë¯¸ì§ ê²ìê²°ê³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642918"/>
            <a:ext cx="5786478" cy="57864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714488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200" dirty="0" smtClean="0">
                <a:latin typeface="HY강M" pitchFamily="18" charset="-127"/>
                <a:ea typeface="HY강M" pitchFamily="18" charset="-127"/>
              </a:rPr>
              <a:t>Japan</a:t>
            </a:r>
          </a:p>
          <a:p>
            <a:pPr algn="ctr"/>
            <a:endParaRPr lang="en-US" altLang="ko-KR" sz="7200" dirty="0" smtClean="0">
              <a:latin typeface="HY강M" pitchFamily="18" charset="-127"/>
              <a:ea typeface="HY강M" pitchFamily="18" charset="-127"/>
            </a:endParaRPr>
          </a:p>
          <a:p>
            <a:pPr algn="ctr"/>
            <a:r>
              <a:rPr lang="ko-KR" altLang="en-US" sz="7200" dirty="0" smtClean="0">
                <a:latin typeface="HY강M" pitchFamily="18" charset="-127"/>
                <a:ea typeface="HY강M" pitchFamily="18" charset="-127"/>
              </a:rPr>
              <a:t>일본</a:t>
            </a:r>
            <a:endParaRPr lang="ko-KR" altLang="en-US" sz="7200" dirty="0">
              <a:latin typeface="HY강M" pitchFamily="18" charset="-127"/>
              <a:ea typeface="HY강M" pitchFamily="18" charset="-127"/>
            </a:endParaRPr>
          </a:p>
        </p:txBody>
      </p:sp>
      <p:pic>
        <p:nvPicPr>
          <p:cNvPr id="14337" name="Picture 1" descr="C:\Users\박 태균\AppData\Local\Microsoft\Windows\INetCache\IE\KW3FGLHH\1200px-Flag_of_Japan.svg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714488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200" dirty="0" smtClean="0">
                <a:latin typeface="HY강M" pitchFamily="18" charset="-127"/>
                <a:ea typeface="HY강M" pitchFamily="18" charset="-127"/>
              </a:rPr>
              <a:t>Island</a:t>
            </a:r>
          </a:p>
          <a:p>
            <a:pPr algn="ctr"/>
            <a:endParaRPr lang="en-US" altLang="ko-KR" sz="7200" dirty="0" smtClean="0">
              <a:latin typeface="HY강M" pitchFamily="18" charset="-127"/>
              <a:ea typeface="HY강M" pitchFamily="18" charset="-127"/>
            </a:endParaRPr>
          </a:p>
          <a:p>
            <a:pPr algn="ctr"/>
            <a:r>
              <a:rPr lang="ko-KR" altLang="en-US" sz="7200" dirty="0" smtClean="0">
                <a:latin typeface="HY강M" pitchFamily="18" charset="-127"/>
                <a:ea typeface="HY강M" pitchFamily="18" charset="-127"/>
              </a:rPr>
              <a:t>섬</a:t>
            </a:r>
            <a:endParaRPr lang="ko-KR" altLang="en-US" sz="7200" dirty="0">
              <a:latin typeface="HY강M" pitchFamily="18" charset="-127"/>
              <a:ea typeface="HY강M" pitchFamily="18" charset="-127"/>
            </a:endParaRPr>
          </a:p>
        </p:txBody>
      </p:sp>
      <p:sp>
        <p:nvSpPr>
          <p:cNvPr id="20484" name="AutoShape 4" descr="islandì ëí ì´ë¯¸ì§ ê²ìê²°ê³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0486" name="AutoShape 6" descr="islandì ëí ì´ë¯¸ì§ ê²ìê²°ê³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0488" name="AutoShape 8" descr="islandì ëí ì´ë¯¸ì§ ê²ìê²°ê³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20490" name="Picture 10" descr="islandì ëí ì´ë¯¸ì§ ê²ìê²°ê³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285860"/>
            <a:ext cx="5372069" cy="40290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714488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200" dirty="0" smtClean="0">
                <a:latin typeface="HY강M" pitchFamily="18" charset="-127"/>
                <a:ea typeface="HY강M" pitchFamily="18" charset="-127"/>
              </a:rPr>
              <a:t>Territory </a:t>
            </a:r>
          </a:p>
          <a:p>
            <a:pPr algn="ctr"/>
            <a:endParaRPr lang="en-US" altLang="ko-KR" sz="7200" dirty="0" smtClean="0">
              <a:latin typeface="HY강M" pitchFamily="18" charset="-127"/>
              <a:ea typeface="HY강M" pitchFamily="18" charset="-127"/>
            </a:endParaRPr>
          </a:p>
          <a:p>
            <a:pPr algn="ctr"/>
            <a:r>
              <a:rPr lang="ko-KR" altLang="en-US" sz="7200" dirty="0" smtClean="0">
                <a:latin typeface="HY강M" pitchFamily="18" charset="-127"/>
                <a:ea typeface="HY강M" pitchFamily="18" charset="-127"/>
              </a:rPr>
              <a:t>영토</a:t>
            </a:r>
            <a:endParaRPr lang="ko-KR" altLang="en-US" sz="7200" dirty="0">
              <a:latin typeface="HY강M" pitchFamily="18" charset="-127"/>
              <a:ea typeface="HY강M" pitchFamily="18" charset="-127"/>
            </a:endParaRPr>
          </a:p>
        </p:txBody>
      </p:sp>
      <p:sp>
        <p:nvSpPr>
          <p:cNvPr id="11266" name="AutoShape 2" descr="ìí  ìí´ì ëí ì´ë¯¸ì§ ê²ìê²°ê³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1268" name="AutoShape 4" descr="ìí  ìí´ì ëí ì´ë¯¸ì§ ê²ìê²°ê³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1270" name="AutoShape 6" descr="ìí  ìí´ì ëí ì´ë¯¸ì§ ê²ìê²°ê³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1272" name="AutoShape 8" descr="ìí  ìí´ì ëí ì´ë¯¸ì§ ê²ìê²°ê³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grpSp>
        <p:nvGrpSpPr>
          <p:cNvPr id="2" name="그룹 8"/>
          <p:cNvGrpSpPr/>
          <p:nvPr/>
        </p:nvGrpSpPr>
        <p:grpSpPr>
          <a:xfrm>
            <a:off x="285720" y="1214422"/>
            <a:ext cx="8572500" cy="4752975"/>
            <a:chOff x="0" y="2571744"/>
            <a:chExt cx="8572500" cy="4752975"/>
          </a:xfrm>
        </p:grpSpPr>
        <p:pic>
          <p:nvPicPr>
            <p:cNvPr id="11273" name="Picture 9" descr="C:\Users\박 태균\AppData\Local\Microsoft\Windows\INetCache\IE\4EOYTQ8J\영역의%20구성[1]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2571744"/>
              <a:ext cx="8572500" cy="4752975"/>
            </a:xfrm>
            <a:prstGeom prst="rect">
              <a:avLst/>
            </a:prstGeom>
            <a:noFill/>
          </p:spPr>
        </p:pic>
        <p:sp>
          <p:nvSpPr>
            <p:cNvPr id="8" name="직사각형 7"/>
            <p:cNvSpPr/>
            <p:nvPr/>
          </p:nvSpPr>
          <p:spPr>
            <a:xfrm>
              <a:off x="642910" y="3857628"/>
              <a:ext cx="642942" cy="428628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714488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200" dirty="0" smtClean="0">
                <a:latin typeface="HY강M" pitchFamily="18" charset="-127"/>
                <a:ea typeface="HY강M" pitchFamily="18" charset="-127"/>
              </a:rPr>
              <a:t>Seagull</a:t>
            </a:r>
          </a:p>
          <a:p>
            <a:pPr algn="ctr"/>
            <a:endParaRPr lang="en-US" altLang="ko-KR" sz="7200" dirty="0" smtClean="0">
              <a:latin typeface="HY강M" pitchFamily="18" charset="-127"/>
              <a:ea typeface="HY강M" pitchFamily="18" charset="-127"/>
            </a:endParaRPr>
          </a:p>
          <a:p>
            <a:pPr algn="ctr"/>
            <a:r>
              <a:rPr lang="ko-KR" altLang="en-US" sz="7200" dirty="0" smtClean="0">
                <a:latin typeface="HY강M" pitchFamily="18" charset="-127"/>
                <a:ea typeface="HY강M" pitchFamily="18" charset="-127"/>
              </a:rPr>
              <a:t>갈매기</a:t>
            </a:r>
            <a:endParaRPr lang="ko-KR" altLang="en-US" sz="7200" dirty="0">
              <a:latin typeface="HY강M" pitchFamily="18" charset="-127"/>
              <a:ea typeface="HY강M" pitchFamily="18" charset="-127"/>
            </a:endParaRPr>
          </a:p>
        </p:txBody>
      </p:sp>
      <p:pic>
        <p:nvPicPr>
          <p:cNvPr id="13313" name="Picture 1" descr="C:\Users\박 태균\AppData\Local\Microsoft\Windows\INetCache\IE\KLC09T37\Gull_ca_usa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857232"/>
            <a:ext cx="6667515" cy="50006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785926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200" dirty="0" smtClean="0">
                <a:latin typeface="HY강M" pitchFamily="18" charset="-127"/>
                <a:ea typeface="HY강M" pitchFamily="18" charset="-127"/>
              </a:rPr>
              <a:t>Shell</a:t>
            </a:r>
          </a:p>
          <a:p>
            <a:pPr algn="ctr"/>
            <a:endParaRPr lang="en-US" altLang="ko-KR" sz="7200" dirty="0" smtClean="0">
              <a:latin typeface="HY강M" pitchFamily="18" charset="-127"/>
              <a:ea typeface="HY강M" pitchFamily="18" charset="-127"/>
            </a:endParaRPr>
          </a:p>
          <a:p>
            <a:pPr algn="ctr"/>
            <a:r>
              <a:rPr lang="ko-KR" altLang="en-US" sz="7200" dirty="0" smtClean="0">
                <a:latin typeface="HY강M" pitchFamily="18" charset="-127"/>
                <a:ea typeface="HY강M" pitchFamily="18" charset="-127"/>
              </a:rPr>
              <a:t>조개</a:t>
            </a:r>
            <a:endParaRPr lang="ko-KR" altLang="en-US" sz="7200" dirty="0">
              <a:latin typeface="HY강M" pitchFamily="18" charset="-127"/>
              <a:ea typeface="HY강M" pitchFamily="18" charset="-127"/>
            </a:endParaRPr>
          </a:p>
        </p:txBody>
      </p:sp>
      <p:pic>
        <p:nvPicPr>
          <p:cNvPr id="15361" name="Picture 1" descr="C:\Users\박 태균\AppData\Local\Microsoft\Windows\INetCache\IE\87V3QH0Q\sea-1162744_960_720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9144000" cy="6448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714488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200" dirty="0" smtClean="0">
                <a:latin typeface="HY강M" pitchFamily="18" charset="-127"/>
                <a:ea typeface="HY강M" pitchFamily="18" charset="-127"/>
              </a:rPr>
              <a:t>Area</a:t>
            </a:r>
          </a:p>
          <a:p>
            <a:pPr algn="ctr"/>
            <a:endParaRPr lang="en-US" altLang="ko-KR" sz="7200" dirty="0" smtClean="0">
              <a:latin typeface="HY강M" pitchFamily="18" charset="-127"/>
              <a:ea typeface="HY강M" pitchFamily="18" charset="-127"/>
            </a:endParaRPr>
          </a:p>
          <a:p>
            <a:pPr algn="ctr"/>
            <a:r>
              <a:rPr lang="ko-KR" altLang="en-US" sz="7200" dirty="0" smtClean="0">
                <a:latin typeface="HY강M" pitchFamily="18" charset="-127"/>
                <a:ea typeface="HY강M" pitchFamily="18" charset="-127"/>
              </a:rPr>
              <a:t>지역</a:t>
            </a:r>
            <a:endParaRPr lang="ko-KR" altLang="en-US" sz="7200" dirty="0">
              <a:latin typeface="HY강M" pitchFamily="18" charset="-127"/>
              <a:ea typeface="HY강M" pitchFamily="18" charset="-127"/>
            </a:endParaRPr>
          </a:p>
        </p:txBody>
      </p:sp>
      <p:pic>
        <p:nvPicPr>
          <p:cNvPr id="10241" name="Picture 1" descr="C:\Users\박 태균\AppData\Local\Microsoft\Windows\INetCache\IE\KLC09T37\1200px-Areacode409.svg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928670"/>
            <a:ext cx="5721050" cy="50774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714488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200" dirty="0" smtClean="0">
                <a:latin typeface="HY강M" pitchFamily="18" charset="-127"/>
                <a:ea typeface="HY강M" pitchFamily="18" charset="-127"/>
              </a:rPr>
              <a:t>History</a:t>
            </a:r>
          </a:p>
          <a:p>
            <a:pPr algn="ctr"/>
            <a:endParaRPr lang="en-US" altLang="ko-KR" sz="7200" dirty="0" smtClean="0">
              <a:latin typeface="HY강M" pitchFamily="18" charset="-127"/>
              <a:ea typeface="HY강M" pitchFamily="18" charset="-127"/>
            </a:endParaRPr>
          </a:p>
          <a:p>
            <a:pPr algn="ctr"/>
            <a:r>
              <a:rPr lang="ko-KR" altLang="en-US" sz="7200" dirty="0" smtClean="0">
                <a:latin typeface="HY강M" pitchFamily="18" charset="-127"/>
                <a:ea typeface="HY강M" pitchFamily="18" charset="-127"/>
              </a:rPr>
              <a:t>역사</a:t>
            </a:r>
            <a:endParaRPr lang="ko-KR" altLang="en-US" sz="7200" dirty="0">
              <a:latin typeface="HY강M" pitchFamily="18" charset="-127"/>
              <a:ea typeface="HY강M" pitchFamily="18" charset="-127"/>
            </a:endParaRPr>
          </a:p>
        </p:txBody>
      </p:sp>
      <p:pic>
        <p:nvPicPr>
          <p:cNvPr id="8194" name="Picture 2" descr="C:\Users\박 태균\AppData\Local\Microsoft\Windows\INetCache\IE\87V3QH0Q\7617_8608_4916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500174"/>
            <a:ext cx="6715140" cy="37739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714488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200" dirty="0" smtClean="0">
                <a:latin typeface="HY강M" pitchFamily="18" charset="-127"/>
                <a:ea typeface="HY강M" pitchFamily="18" charset="-127"/>
              </a:rPr>
              <a:t>Sunrise</a:t>
            </a:r>
          </a:p>
          <a:p>
            <a:pPr algn="ctr"/>
            <a:endParaRPr lang="en-US" altLang="ko-KR" sz="7200" dirty="0" smtClean="0">
              <a:latin typeface="HY강M" pitchFamily="18" charset="-127"/>
              <a:ea typeface="HY강M" pitchFamily="18" charset="-127"/>
            </a:endParaRPr>
          </a:p>
          <a:p>
            <a:pPr algn="ctr"/>
            <a:r>
              <a:rPr lang="ko-KR" altLang="en-US" sz="7200" dirty="0" smtClean="0">
                <a:latin typeface="HY강M" pitchFamily="18" charset="-127"/>
                <a:ea typeface="HY강M" pitchFamily="18" charset="-127"/>
              </a:rPr>
              <a:t>일출</a:t>
            </a:r>
            <a:endParaRPr lang="ko-KR" altLang="en-US" sz="7200" dirty="0">
              <a:latin typeface="HY강M" pitchFamily="18" charset="-127"/>
              <a:ea typeface="HY강M" pitchFamily="18" charset="-127"/>
            </a:endParaRPr>
          </a:p>
        </p:txBody>
      </p:sp>
      <p:pic>
        <p:nvPicPr>
          <p:cNvPr id="12289" name="Picture 1" descr="C:\Users\박 태균\AppData\Local\Microsoft\Windows\INetCache\IE\KW3FGLHH\Garan_Sunrise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000108"/>
            <a:ext cx="7715272" cy="51315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714488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200" dirty="0" smtClean="0">
                <a:latin typeface="HY강M" pitchFamily="18" charset="-127"/>
                <a:ea typeface="HY강M" pitchFamily="18" charset="-127"/>
              </a:rPr>
              <a:t>Environment</a:t>
            </a:r>
          </a:p>
          <a:p>
            <a:pPr algn="ctr"/>
            <a:endParaRPr lang="en-US" altLang="ko-KR" sz="7200" dirty="0" smtClean="0">
              <a:latin typeface="HY강M" pitchFamily="18" charset="-127"/>
              <a:ea typeface="HY강M" pitchFamily="18" charset="-127"/>
            </a:endParaRPr>
          </a:p>
          <a:p>
            <a:pPr algn="ctr"/>
            <a:r>
              <a:rPr lang="ko-KR" altLang="en-US" sz="7200" dirty="0" smtClean="0">
                <a:latin typeface="HY강M" pitchFamily="18" charset="-127"/>
                <a:ea typeface="HY강M" pitchFamily="18" charset="-127"/>
              </a:rPr>
              <a:t>환경</a:t>
            </a:r>
            <a:endParaRPr lang="ko-KR" altLang="en-US" sz="7200" dirty="0">
              <a:latin typeface="HY강M" pitchFamily="18" charset="-127"/>
              <a:ea typeface="HY강M" pitchFamily="18" charset="-127"/>
            </a:endParaRPr>
          </a:p>
        </p:txBody>
      </p:sp>
      <p:pic>
        <p:nvPicPr>
          <p:cNvPr id="3078" name="Picture 6" descr="C:\Users\박 태균\AppData\Local\Microsoft\Windows\INetCache\IE\KLC09T37\Environment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-714404"/>
            <a:ext cx="700092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714488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200" dirty="0" smtClean="0">
                <a:latin typeface="HY강M" pitchFamily="18" charset="-127"/>
                <a:ea typeface="HY강M" pitchFamily="18" charset="-127"/>
              </a:rPr>
              <a:t>Volcano</a:t>
            </a:r>
          </a:p>
          <a:p>
            <a:pPr algn="ctr"/>
            <a:endParaRPr lang="en-US" altLang="ko-KR" sz="7200" dirty="0" smtClean="0">
              <a:latin typeface="HY강M" pitchFamily="18" charset="-127"/>
              <a:ea typeface="HY강M" pitchFamily="18" charset="-127"/>
            </a:endParaRPr>
          </a:p>
          <a:p>
            <a:pPr algn="ctr"/>
            <a:r>
              <a:rPr lang="ko-KR" altLang="en-US" sz="7200" dirty="0" smtClean="0">
                <a:latin typeface="HY강M" pitchFamily="18" charset="-127"/>
                <a:ea typeface="HY강M" pitchFamily="18" charset="-127"/>
              </a:rPr>
              <a:t>화산</a:t>
            </a:r>
            <a:endParaRPr lang="en-US" altLang="ko-KR" sz="7200" dirty="0" smtClean="0">
              <a:latin typeface="HY강M" pitchFamily="18" charset="-127"/>
              <a:ea typeface="HY강M" pitchFamily="18" charset="-127"/>
            </a:endParaRPr>
          </a:p>
        </p:txBody>
      </p:sp>
      <p:pic>
        <p:nvPicPr>
          <p:cNvPr id="18434" name="Picture 2" descr="volcanoì ëí ì´ë¯¸ì§ ê²ìê²°ê³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214422"/>
            <a:ext cx="8128057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714488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200" dirty="0" smtClean="0">
                <a:latin typeface="HY강M" pitchFamily="18" charset="-127"/>
                <a:ea typeface="HY강M" pitchFamily="18" charset="-127"/>
              </a:rPr>
              <a:t>Squid</a:t>
            </a:r>
          </a:p>
          <a:p>
            <a:pPr algn="ctr"/>
            <a:endParaRPr lang="en-US" altLang="ko-KR" sz="7200" dirty="0" smtClean="0">
              <a:latin typeface="HY강M" pitchFamily="18" charset="-127"/>
              <a:ea typeface="HY강M" pitchFamily="18" charset="-127"/>
            </a:endParaRPr>
          </a:p>
          <a:p>
            <a:pPr algn="ctr"/>
            <a:r>
              <a:rPr lang="ko-KR" altLang="en-US" sz="7200" dirty="0" smtClean="0">
                <a:latin typeface="HY강M" pitchFamily="18" charset="-127"/>
                <a:ea typeface="HY강M" pitchFamily="18" charset="-127"/>
              </a:rPr>
              <a:t>오징어</a:t>
            </a:r>
            <a:endParaRPr lang="ko-KR" altLang="en-US" sz="7200" dirty="0">
              <a:latin typeface="HY강M" pitchFamily="18" charset="-127"/>
              <a:ea typeface="HY강M" pitchFamily="18" charset="-127"/>
            </a:endParaRPr>
          </a:p>
        </p:txBody>
      </p:sp>
      <p:pic>
        <p:nvPicPr>
          <p:cNvPr id="22532" name="Picture 4" descr="cute  squidì ëí ì´ë¯¸ì§ ê²ìê²°ê³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1643050"/>
            <a:ext cx="3600000" cy="360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714488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200" dirty="0" smtClean="0">
                <a:latin typeface="HY강M" pitchFamily="18" charset="-127"/>
                <a:ea typeface="HY강M" pitchFamily="18" charset="-127"/>
              </a:rPr>
              <a:t>Value</a:t>
            </a:r>
          </a:p>
          <a:p>
            <a:pPr algn="ctr"/>
            <a:endParaRPr lang="en-US" altLang="ko-KR" sz="7200" dirty="0" smtClean="0">
              <a:latin typeface="HY강M" pitchFamily="18" charset="-127"/>
              <a:ea typeface="HY강M" pitchFamily="18" charset="-127"/>
            </a:endParaRPr>
          </a:p>
          <a:p>
            <a:pPr algn="ctr"/>
            <a:r>
              <a:rPr lang="ko-KR" altLang="en-US" sz="7200" dirty="0" smtClean="0">
                <a:latin typeface="HY강M" pitchFamily="18" charset="-127"/>
                <a:ea typeface="HY강M" pitchFamily="18" charset="-127"/>
              </a:rPr>
              <a:t>가치</a:t>
            </a:r>
            <a:endParaRPr lang="ko-KR" altLang="en-US" sz="7200" dirty="0">
              <a:latin typeface="HY강M" pitchFamily="18" charset="-127"/>
              <a:ea typeface="HY강M" pitchFamily="18" charset="-127"/>
            </a:endParaRPr>
          </a:p>
        </p:txBody>
      </p:sp>
      <p:pic>
        <p:nvPicPr>
          <p:cNvPr id="1025" name="Picture 1" descr="C:\Users\박 태균\AppData\Local\Microsoft\Windows\INetCache\IE\4EOYTQ8J\bullion-gold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071546"/>
            <a:ext cx="5715008" cy="4286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714488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200" dirty="0" smtClean="0">
                <a:latin typeface="HY강M" pitchFamily="18" charset="-127"/>
                <a:ea typeface="HY강M" pitchFamily="18" charset="-127"/>
              </a:rPr>
              <a:t>Ecosystem</a:t>
            </a:r>
          </a:p>
          <a:p>
            <a:pPr algn="ctr"/>
            <a:endParaRPr lang="en-US" altLang="ko-KR" sz="7200" dirty="0" smtClean="0">
              <a:latin typeface="HY강M" pitchFamily="18" charset="-127"/>
              <a:ea typeface="HY강M" pitchFamily="18" charset="-127"/>
            </a:endParaRPr>
          </a:p>
          <a:p>
            <a:pPr algn="ctr"/>
            <a:r>
              <a:rPr lang="ko-KR" altLang="en-US" sz="7200" dirty="0" smtClean="0">
                <a:latin typeface="HY강M" pitchFamily="18" charset="-127"/>
                <a:ea typeface="HY강M" pitchFamily="18" charset="-127"/>
              </a:rPr>
              <a:t>생태계</a:t>
            </a:r>
            <a:endParaRPr lang="ko-KR" altLang="en-US" sz="7200" dirty="0">
              <a:latin typeface="HY강M" pitchFamily="18" charset="-127"/>
              <a:ea typeface="HY강M" pitchFamily="18" charset="-127"/>
            </a:endParaRPr>
          </a:p>
        </p:txBody>
      </p:sp>
      <p:pic>
        <p:nvPicPr>
          <p:cNvPr id="2050" name="Picture 2" descr="C:\Users\박 태균\AppData\Local\Microsoft\Windows\INetCache\IE\KLC09T37\Ecosystem-definition-3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142984"/>
            <a:ext cx="7878940" cy="48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714488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200" dirty="0" smtClean="0">
                <a:latin typeface="HY강M" pitchFamily="18" charset="-127"/>
                <a:ea typeface="HY강M" pitchFamily="18" charset="-127"/>
              </a:rPr>
              <a:t>Marine</a:t>
            </a:r>
          </a:p>
          <a:p>
            <a:pPr algn="ctr"/>
            <a:endParaRPr lang="en-US" altLang="ko-KR" sz="7200" dirty="0" smtClean="0">
              <a:latin typeface="HY강M" pitchFamily="18" charset="-127"/>
              <a:ea typeface="HY강M" pitchFamily="18" charset="-127"/>
            </a:endParaRPr>
          </a:p>
          <a:p>
            <a:pPr algn="ctr"/>
            <a:r>
              <a:rPr lang="ko-KR" altLang="en-US" sz="7200" dirty="0" smtClean="0">
                <a:latin typeface="HY강M" pitchFamily="18" charset="-127"/>
                <a:ea typeface="HY강M" pitchFamily="18" charset="-127"/>
              </a:rPr>
              <a:t>해양의</a:t>
            </a:r>
            <a:endParaRPr lang="ko-KR" altLang="en-US" sz="7200" dirty="0">
              <a:latin typeface="HY강M" pitchFamily="18" charset="-127"/>
              <a:ea typeface="HY강M" pitchFamily="18" charset="-127"/>
            </a:endParaRPr>
          </a:p>
        </p:txBody>
      </p:sp>
      <p:pic>
        <p:nvPicPr>
          <p:cNvPr id="4097" name="Picture 1" descr="C:\Users\박 태균\AppData\Local\Microsoft\Windows\INetCache\IE\87V3QH0Q\박태환-3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57350" y="1219200"/>
            <a:ext cx="5829300" cy="4419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>
                <a:hlinkClick r:id="rId2"/>
              </a:rPr>
              <a:t>https://www.youtube.com/watch?v=L0rbC7ikzRI</a:t>
            </a:r>
            <a:endParaRPr lang="en-US" altLang="ko-KR" dirty="0" smtClean="0"/>
          </a:p>
          <a:p>
            <a:endParaRPr lang="ko-KR" altLang="en-US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타원 3"/>
          <p:cNvSpPr/>
          <p:nvPr/>
        </p:nvSpPr>
        <p:spPr>
          <a:xfrm>
            <a:off x="214282" y="0"/>
            <a:ext cx="1857388" cy="182079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solidFill>
                  <a:schemeClr val="tx1"/>
                </a:solidFill>
                <a:latin typeface="HY강M" pitchFamily="18" charset="-127"/>
                <a:ea typeface="HY강M" pitchFamily="18" charset="-127"/>
              </a:rPr>
              <a:t>마피아</a:t>
            </a:r>
            <a:endParaRPr lang="ko-KR" altLang="en-US" sz="2000" dirty="0">
              <a:solidFill>
                <a:schemeClr val="tx1"/>
              </a:solidFill>
              <a:latin typeface="HY강M" pitchFamily="18" charset="-127"/>
              <a:ea typeface="HY강M" pitchFamily="18" charset="-127"/>
            </a:endParaRPr>
          </a:p>
        </p:txBody>
      </p:sp>
      <p:sp>
        <p:nvSpPr>
          <p:cNvPr id="10" name="타원 9"/>
          <p:cNvSpPr/>
          <p:nvPr/>
        </p:nvSpPr>
        <p:spPr>
          <a:xfrm>
            <a:off x="1928794" y="0"/>
            <a:ext cx="1857388" cy="182079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solidFill>
                  <a:schemeClr val="tx1"/>
                </a:solidFill>
                <a:latin typeface="HY강M" pitchFamily="18" charset="-127"/>
                <a:ea typeface="HY강M" pitchFamily="18" charset="-127"/>
              </a:rPr>
              <a:t>스파이</a:t>
            </a:r>
            <a:endParaRPr lang="ko-KR" altLang="en-US" sz="2000" dirty="0">
              <a:solidFill>
                <a:schemeClr val="tx1"/>
              </a:solidFill>
              <a:latin typeface="HY강M" pitchFamily="18" charset="-127"/>
              <a:ea typeface="HY강M" pitchFamily="18" charset="-127"/>
            </a:endParaRPr>
          </a:p>
        </p:txBody>
      </p:sp>
      <p:sp>
        <p:nvSpPr>
          <p:cNvPr id="11" name="타원 10"/>
          <p:cNvSpPr/>
          <p:nvPr/>
        </p:nvSpPr>
        <p:spPr>
          <a:xfrm>
            <a:off x="3643306" y="-24"/>
            <a:ext cx="1857388" cy="182079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solidFill>
                  <a:schemeClr val="tx1"/>
                </a:solidFill>
                <a:latin typeface="HY강M" pitchFamily="18" charset="-127"/>
                <a:ea typeface="HY강M" pitchFamily="18" charset="-127"/>
              </a:rPr>
              <a:t>보호</a:t>
            </a:r>
            <a:endParaRPr lang="en-US" altLang="ko-KR" sz="2000" dirty="0" smtClean="0">
              <a:solidFill>
                <a:schemeClr val="tx1"/>
              </a:solidFill>
              <a:latin typeface="HY강M" pitchFamily="18" charset="-127"/>
              <a:ea typeface="HY강M" pitchFamily="18" charset="-127"/>
            </a:endParaRPr>
          </a:p>
          <a:p>
            <a:pPr algn="ctr"/>
            <a:r>
              <a:rPr lang="ko-KR" altLang="en-US" sz="2000" dirty="0" smtClean="0">
                <a:solidFill>
                  <a:schemeClr val="tx1"/>
                </a:solidFill>
                <a:latin typeface="HY강M" pitchFamily="18" charset="-127"/>
                <a:ea typeface="HY강M" pitchFamily="18" charset="-127"/>
              </a:rPr>
              <a:t>대상</a:t>
            </a:r>
            <a:endParaRPr lang="ko-KR" altLang="en-US" sz="2000" dirty="0">
              <a:solidFill>
                <a:schemeClr val="tx1"/>
              </a:solidFill>
              <a:latin typeface="HY강M" pitchFamily="18" charset="-127"/>
              <a:ea typeface="HY강M" pitchFamily="18" charset="-127"/>
            </a:endParaRPr>
          </a:p>
        </p:txBody>
      </p:sp>
      <p:sp>
        <p:nvSpPr>
          <p:cNvPr id="12" name="타원 11"/>
          <p:cNvSpPr/>
          <p:nvPr/>
        </p:nvSpPr>
        <p:spPr>
          <a:xfrm>
            <a:off x="5357818" y="-24"/>
            <a:ext cx="1857388" cy="182079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solidFill>
                  <a:schemeClr val="tx1"/>
                </a:solidFill>
                <a:latin typeface="HY강M" pitchFamily="18" charset="-127"/>
                <a:ea typeface="HY강M" pitchFamily="18" charset="-127"/>
              </a:rPr>
              <a:t>경찰</a:t>
            </a:r>
            <a:endParaRPr lang="ko-KR" altLang="en-US" sz="2000" dirty="0">
              <a:solidFill>
                <a:schemeClr val="tx1"/>
              </a:solidFill>
              <a:latin typeface="HY강M" pitchFamily="18" charset="-127"/>
              <a:ea typeface="HY강M" pitchFamily="18" charset="-127"/>
            </a:endParaRPr>
          </a:p>
        </p:txBody>
      </p:sp>
      <p:sp>
        <p:nvSpPr>
          <p:cNvPr id="14" name="타원 13"/>
          <p:cNvSpPr/>
          <p:nvPr/>
        </p:nvSpPr>
        <p:spPr>
          <a:xfrm>
            <a:off x="7072330" y="-24"/>
            <a:ext cx="1857388" cy="182079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solidFill>
                  <a:schemeClr val="tx1"/>
                </a:solidFill>
                <a:latin typeface="HY강M" pitchFamily="18" charset="-127"/>
                <a:ea typeface="HY강M" pitchFamily="18" charset="-127"/>
              </a:rPr>
              <a:t>의사</a:t>
            </a:r>
            <a:endParaRPr lang="ko-KR" altLang="en-US" sz="2000" dirty="0">
              <a:solidFill>
                <a:schemeClr val="tx1"/>
              </a:solidFill>
              <a:latin typeface="HY강M" pitchFamily="18" charset="-127"/>
              <a:ea typeface="HY강M" pitchFamily="18" charset="-127"/>
            </a:endParaRPr>
          </a:p>
        </p:txBody>
      </p:sp>
      <p:sp>
        <p:nvSpPr>
          <p:cNvPr id="15" name="타원 14"/>
          <p:cNvSpPr/>
          <p:nvPr/>
        </p:nvSpPr>
        <p:spPr>
          <a:xfrm>
            <a:off x="214314" y="5037202"/>
            <a:ext cx="1857388" cy="1820798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solidFill>
                  <a:schemeClr val="tx1"/>
                </a:solidFill>
                <a:latin typeface="HY강M" pitchFamily="18" charset="-127"/>
                <a:ea typeface="HY강M" pitchFamily="18" charset="-127"/>
              </a:rPr>
              <a:t>도둑</a:t>
            </a:r>
            <a:endParaRPr lang="en-US" altLang="ko-KR" sz="2000" dirty="0" smtClean="0">
              <a:solidFill>
                <a:schemeClr val="tx1"/>
              </a:solidFill>
              <a:latin typeface="HY강M" pitchFamily="18" charset="-127"/>
              <a:ea typeface="HY강M" pitchFamily="18" charset="-127"/>
            </a:endParaRPr>
          </a:p>
          <a:p>
            <a:pPr algn="ctr"/>
            <a:r>
              <a:rPr lang="en-US" altLang="ko-KR" sz="2000" dirty="0" smtClean="0">
                <a:solidFill>
                  <a:schemeClr val="tx1"/>
                </a:solidFill>
                <a:latin typeface="HY강M" pitchFamily="18" charset="-127"/>
                <a:ea typeface="HY강M" pitchFamily="18" charset="-127"/>
              </a:rPr>
              <a:t>Thief</a:t>
            </a:r>
          </a:p>
          <a:p>
            <a:pPr algn="ctr"/>
            <a:r>
              <a:rPr lang="en-US" altLang="ko-KR" sz="2000" dirty="0" smtClean="0">
                <a:solidFill>
                  <a:schemeClr val="tx1"/>
                </a:solidFill>
                <a:latin typeface="HY강M" pitchFamily="18" charset="-127"/>
                <a:ea typeface="HY강M" pitchFamily="18" charset="-127"/>
              </a:rPr>
              <a:t>2</a:t>
            </a:r>
            <a:endParaRPr lang="ko-KR" altLang="en-US" sz="2000" dirty="0">
              <a:solidFill>
                <a:schemeClr val="tx1"/>
              </a:solidFill>
              <a:latin typeface="HY강M" pitchFamily="18" charset="-127"/>
              <a:ea typeface="HY강M" pitchFamily="18" charset="-127"/>
            </a:endParaRPr>
          </a:p>
        </p:txBody>
      </p:sp>
      <p:sp>
        <p:nvSpPr>
          <p:cNvPr id="16" name="타원 15"/>
          <p:cNvSpPr/>
          <p:nvPr/>
        </p:nvSpPr>
        <p:spPr>
          <a:xfrm>
            <a:off x="1928826" y="5037202"/>
            <a:ext cx="1857388" cy="1820798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solidFill>
                  <a:schemeClr val="tx1"/>
                </a:solidFill>
                <a:latin typeface="HY강M" pitchFamily="18" charset="-127"/>
                <a:ea typeface="HY강M" pitchFamily="18" charset="-127"/>
              </a:rPr>
              <a:t>스파이</a:t>
            </a:r>
            <a:endParaRPr lang="en-US" altLang="ko-KR" sz="2000" dirty="0" smtClean="0">
              <a:solidFill>
                <a:schemeClr val="tx1"/>
              </a:solidFill>
              <a:latin typeface="HY강M" pitchFamily="18" charset="-127"/>
              <a:ea typeface="HY강M" pitchFamily="18" charset="-127"/>
            </a:endParaRPr>
          </a:p>
          <a:p>
            <a:pPr algn="ctr"/>
            <a:r>
              <a:rPr lang="en-US" altLang="ko-KR" sz="2000" dirty="0" smtClean="0">
                <a:solidFill>
                  <a:schemeClr val="tx1"/>
                </a:solidFill>
                <a:latin typeface="HY강M" pitchFamily="18" charset="-127"/>
                <a:ea typeface="HY강M" pitchFamily="18" charset="-127"/>
              </a:rPr>
              <a:t>Spy</a:t>
            </a:r>
          </a:p>
          <a:p>
            <a:pPr algn="ctr"/>
            <a:r>
              <a:rPr lang="en-US" altLang="ko-KR" sz="2000" dirty="0" smtClean="0">
                <a:solidFill>
                  <a:schemeClr val="tx1"/>
                </a:solidFill>
                <a:latin typeface="HY강M" pitchFamily="18" charset="-127"/>
                <a:ea typeface="HY강M" pitchFamily="18" charset="-127"/>
              </a:rPr>
              <a:t>1</a:t>
            </a:r>
            <a:endParaRPr lang="ko-KR" altLang="en-US" sz="2000" dirty="0">
              <a:solidFill>
                <a:schemeClr val="tx1"/>
              </a:solidFill>
              <a:latin typeface="HY강M" pitchFamily="18" charset="-127"/>
              <a:ea typeface="HY강M" pitchFamily="18" charset="-127"/>
            </a:endParaRPr>
          </a:p>
        </p:txBody>
      </p:sp>
      <p:sp>
        <p:nvSpPr>
          <p:cNvPr id="17" name="타원 16"/>
          <p:cNvSpPr/>
          <p:nvPr/>
        </p:nvSpPr>
        <p:spPr>
          <a:xfrm>
            <a:off x="3643338" y="5037202"/>
            <a:ext cx="1857388" cy="1820798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solidFill>
                  <a:schemeClr val="tx1"/>
                </a:solidFill>
                <a:latin typeface="HY강M" pitchFamily="18" charset="-127"/>
                <a:ea typeface="HY강M" pitchFamily="18" charset="-127"/>
              </a:rPr>
              <a:t>독도</a:t>
            </a:r>
            <a:endParaRPr lang="en-US" altLang="ko-KR" sz="2000" dirty="0" smtClean="0">
              <a:solidFill>
                <a:schemeClr val="tx1"/>
              </a:solidFill>
              <a:latin typeface="HY강M" pitchFamily="18" charset="-127"/>
              <a:ea typeface="HY강M" pitchFamily="18" charset="-127"/>
            </a:endParaRPr>
          </a:p>
          <a:p>
            <a:pPr algn="ctr"/>
            <a:r>
              <a:rPr lang="en-US" altLang="ko-KR" sz="2000" dirty="0" err="1" smtClean="0">
                <a:solidFill>
                  <a:schemeClr val="tx1"/>
                </a:solidFill>
                <a:latin typeface="HY강M" pitchFamily="18" charset="-127"/>
                <a:ea typeface="HY강M" pitchFamily="18" charset="-127"/>
              </a:rPr>
              <a:t>Dokdo</a:t>
            </a:r>
            <a:endParaRPr lang="en-US" altLang="ko-KR" sz="2000" dirty="0" smtClean="0">
              <a:solidFill>
                <a:schemeClr val="tx1"/>
              </a:solidFill>
              <a:latin typeface="HY강M" pitchFamily="18" charset="-127"/>
              <a:ea typeface="HY강M" pitchFamily="18" charset="-127"/>
            </a:endParaRPr>
          </a:p>
          <a:p>
            <a:pPr algn="ctr"/>
            <a:r>
              <a:rPr lang="en-US" altLang="ko-KR" sz="2000" dirty="0" smtClean="0">
                <a:solidFill>
                  <a:schemeClr val="tx1"/>
                </a:solidFill>
                <a:latin typeface="HY강M" pitchFamily="18" charset="-127"/>
                <a:ea typeface="HY강M" pitchFamily="18" charset="-127"/>
              </a:rPr>
              <a:t>1</a:t>
            </a:r>
            <a:endParaRPr lang="ko-KR" altLang="en-US" sz="2000" dirty="0">
              <a:solidFill>
                <a:schemeClr val="tx1"/>
              </a:solidFill>
              <a:latin typeface="HY강M" pitchFamily="18" charset="-127"/>
              <a:ea typeface="HY강M" pitchFamily="18" charset="-127"/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5357850" y="5037202"/>
            <a:ext cx="1857388" cy="1820798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solidFill>
                  <a:schemeClr val="tx1"/>
                </a:solidFill>
                <a:latin typeface="HY강M" pitchFamily="18" charset="-127"/>
                <a:ea typeface="HY강M" pitchFamily="18" charset="-127"/>
              </a:rPr>
              <a:t>독도</a:t>
            </a:r>
            <a:endParaRPr lang="en-US" altLang="ko-KR" sz="2000" dirty="0" smtClean="0">
              <a:solidFill>
                <a:schemeClr val="tx1"/>
              </a:solidFill>
              <a:latin typeface="HY강M" pitchFamily="18" charset="-127"/>
              <a:ea typeface="HY강M" pitchFamily="18" charset="-127"/>
            </a:endParaRPr>
          </a:p>
          <a:p>
            <a:pPr algn="ctr"/>
            <a:r>
              <a:rPr lang="ko-KR" altLang="en-US" sz="2000" dirty="0" smtClean="0">
                <a:solidFill>
                  <a:schemeClr val="tx1"/>
                </a:solidFill>
                <a:latin typeface="HY강M" pitchFamily="18" charset="-127"/>
                <a:ea typeface="HY강M" pitchFamily="18" charset="-127"/>
              </a:rPr>
              <a:t>수비대</a:t>
            </a:r>
            <a:endParaRPr lang="en-US" altLang="ko-KR" sz="2000" dirty="0" smtClean="0">
              <a:solidFill>
                <a:schemeClr val="tx1"/>
              </a:solidFill>
              <a:latin typeface="HY강M" pitchFamily="18" charset="-127"/>
              <a:ea typeface="HY강M" pitchFamily="18" charset="-127"/>
            </a:endParaRPr>
          </a:p>
          <a:p>
            <a:pPr algn="ctr"/>
            <a:r>
              <a:rPr lang="en-US" altLang="ko-KR" sz="2000" dirty="0" smtClean="0">
                <a:solidFill>
                  <a:schemeClr val="tx1"/>
                </a:solidFill>
                <a:latin typeface="HY강M" pitchFamily="18" charset="-127"/>
                <a:ea typeface="HY강M" pitchFamily="18" charset="-127"/>
              </a:rPr>
              <a:t>Safeguard</a:t>
            </a:r>
          </a:p>
          <a:p>
            <a:pPr algn="ctr"/>
            <a:r>
              <a:rPr lang="en-US" altLang="ko-KR" sz="2000" dirty="0" smtClean="0">
                <a:solidFill>
                  <a:schemeClr val="tx1"/>
                </a:solidFill>
                <a:latin typeface="HY강M" pitchFamily="18" charset="-127"/>
                <a:ea typeface="HY강M" pitchFamily="18" charset="-127"/>
              </a:rPr>
              <a:t>1</a:t>
            </a:r>
          </a:p>
        </p:txBody>
      </p:sp>
      <p:sp>
        <p:nvSpPr>
          <p:cNvPr id="19" name="타원 18"/>
          <p:cNvSpPr/>
          <p:nvPr/>
        </p:nvSpPr>
        <p:spPr>
          <a:xfrm>
            <a:off x="7072330" y="5037202"/>
            <a:ext cx="1857388" cy="1820798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solidFill>
                  <a:schemeClr val="tx1"/>
                </a:solidFill>
                <a:latin typeface="HY강M" pitchFamily="18" charset="-127"/>
                <a:ea typeface="HY강M" pitchFamily="18" charset="-127"/>
              </a:rPr>
              <a:t>의사</a:t>
            </a:r>
            <a:endParaRPr lang="en-US" altLang="ko-KR" sz="2000" dirty="0" smtClean="0">
              <a:solidFill>
                <a:schemeClr val="tx1"/>
              </a:solidFill>
              <a:latin typeface="HY강M" pitchFamily="18" charset="-127"/>
              <a:ea typeface="HY강M" pitchFamily="18" charset="-127"/>
            </a:endParaRPr>
          </a:p>
          <a:p>
            <a:pPr algn="ctr"/>
            <a:r>
              <a:rPr lang="en-US" altLang="ko-KR" sz="2000" dirty="0" smtClean="0">
                <a:solidFill>
                  <a:schemeClr val="tx1"/>
                </a:solidFill>
                <a:latin typeface="HY강M" pitchFamily="18" charset="-127"/>
                <a:ea typeface="HY강M" pitchFamily="18" charset="-127"/>
              </a:rPr>
              <a:t>Doctor</a:t>
            </a:r>
          </a:p>
          <a:p>
            <a:pPr algn="ctr"/>
            <a:r>
              <a:rPr lang="en-US" altLang="ko-KR" sz="2000" dirty="0" smtClean="0">
                <a:solidFill>
                  <a:schemeClr val="tx1"/>
                </a:solidFill>
                <a:latin typeface="HY강M" pitchFamily="18" charset="-127"/>
                <a:ea typeface="HY강M" pitchFamily="18" charset="-127"/>
              </a:rPr>
              <a:t>1</a:t>
            </a:r>
            <a:endParaRPr lang="ko-KR" altLang="en-US" sz="2000" dirty="0">
              <a:solidFill>
                <a:schemeClr val="tx1"/>
              </a:solidFill>
              <a:latin typeface="HY강M" pitchFamily="18" charset="-127"/>
              <a:ea typeface="HY강M" pitchFamily="18" charset="-127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3571868" y="2285992"/>
            <a:ext cx="2105032" cy="2115152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solidFill>
                  <a:schemeClr val="tx1"/>
                </a:solidFill>
                <a:latin typeface="HY강M" pitchFamily="18" charset="-127"/>
                <a:ea typeface="HY강M" pitchFamily="18" charset="-127"/>
              </a:rPr>
              <a:t>시민</a:t>
            </a:r>
            <a:endParaRPr lang="en-US" altLang="ko-KR" sz="2000" dirty="0" smtClean="0">
              <a:solidFill>
                <a:schemeClr val="tx1"/>
              </a:solidFill>
              <a:latin typeface="HY강M" pitchFamily="18" charset="-127"/>
              <a:ea typeface="HY강M" pitchFamily="18" charset="-127"/>
            </a:endParaRPr>
          </a:p>
          <a:p>
            <a:pPr algn="ctr"/>
            <a:r>
              <a:rPr lang="en-US" altLang="ko-KR" sz="2000" dirty="0" smtClean="0">
                <a:solidFill>
                  <a:schemeClr val="tx1"/>
                </a:solidFill>
                <a:latin typeface="HY강M" pitchFamily="18" charset="-127"/>
                <a:ea typeface="HY강M" pitchFamily="18" charset="-127"/>
              </a:rPr>
              <a:t>Citizen</a:t>
            </a:r>
          </a:p>
          <a:p>
            <a:pPr algn="ctr"/>
            <a:r>
              <a:rPr lang="en-US" altLang="ko-KR" sz="2000" dirty="0" smtClean="0">
                <a:solidFill>
                  <a:schemeClr val="tx1"/>
                </a:solidFill>
                <a:latin typeface="HY강M" pitchFamily="18" charset="-127"/>
                <a:ea typeface="HY강M" pitchFamily="18" charset="-127"/>
              </a:rPr>
              <a:t>3</a:t>
            </a:r>
            <a:endParaRPr lang="ko-KR" altLang="en-US" sz="2000" dirty="0">
              <a:solidFill>
                <a:schemeClr val="tx1"/>
              </a:solidFill>
              <a:latin typeface="HY강M" pitchFamily="18" charset="-127"/>
              <a:ea typeface="HY강M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00034" y="1285860"/>
            <a:ext cx="8229600" cy="4525963"/>
          </a:xfrm>
        </p:spPr>
        <p:txBody>
          <a:bodyPr/>
          <a:lstStyle/>
          <a:p>
            <a:r>
              <a:rPr lang="ko-KR" altLang="en-US" dirty="0" smtClean="0"/>
              <a:t>일본은 왜 도도를 </a:t>
            </a:r>
            <a:r>
              <a:rPr lang="ko-KR" altLang="en-US" dirty="0" err="1" smtClean="0"/>
              <a:t>자기네땅이라하는</a:t>
            </a:r>
            <a:r>
              <a:rPr lang="ko-KR" altLang="en-US" dirty="0" smtClean="0"/>
              <a:t> 걸까</a:t>
            </a:r>
            <a:endParaRPr lang="en-US" altLang="ko-KR" dirty="0" smtClean="0"/>
          </a:p>
          <a:p>
            <a:r>
              <a:rPr lang="ko-KR" altLang="en-US" dirty="0" smtClean="0"/>
              <a:t>독도보다 </a:t>
            </a:r>
            <a:r>
              <a:rPr lang="ko-KR" altLang="en-US" dirty="0" err="1" smtClean="0"/>
              <a:t>다케시마가</a:t>
            </a:r>
            <a:r>
              <a:rPr lang="ko-KR" altLang="en-US" dirty="0" smtClean="0"/>
              <a:t> 전세계인들에게 익숙한 이유는 뭘까</a:t>
            </a:r>
            <a:endParaRPr lang="en-US" altLang="ko-KR" dirty="0" smtClean="0"/>
          </a:p>
          <a:p>
            <a:r>
              <a:rPr lang="ko-KR" altLang="en-US" dirty="0" smtClean="0"/>
              <a:t>독도를 </a:t>
            </a:r>
            <a:r>
              <a:rPr lang="ko-KR" altLang="en-US" dirty="0" err="1" smtClean="0"/>
              <a:t>개발해야할까</a:t>
            </a:r>
            <a:r>
              <a:rPr lang="en-US" altLang="ko-KR" dirty="0" smtClean="0"/>
              <a:t>?</a:t>
            </a:r>
          </a:p>
          <a:p>
            <a:r>
              <a:rPr lang="ko-KR" altLang="en-US" dirty="0" smtClean="0"/>
              <a:t>독도를 알릴 방법은</a:t>
            </a:r>
            <a:r>
              <a:rPr lang="en-US" altLang="ko-KR" smtClean="0"/>
              <a:t>?</a:t>
            </a:r>
            <a:endParaRPr lang="ko-KR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714488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200" dirty="0" smtClean="0">
                <a:latin typeface="HY강M" pitchFamily="18" charset="-127"/>
                <a:ea typeface="HY강M" pitchFamily="18" charset="-127"/>
              </a:rPr>
              <a:t>East</a:t>
            </a:r>
          </a:p>
          <a:p>
            <a:pPr algn="ctr"/>
            <a:endParaRPr lang="en-US" altLang="ko-KR" sz="7200" dirty="0" smtClean="0">
              <a:latin typeface="HY강M" pitchFamily="18" charset="-127"/>
              <a:ea typeface="HY강M" pitchFamily="18" charset="-127"/>
            </a:endParaRPr>
          </a:p>
          <a:p>
            <a:pPr algn="ctr"/>
            <a:r>
              <a:rPr lang="ko-KR" altLang="en-US" sz="7200" dirty="0" smtClean="0">
                <a:latin typeface="HY강M" pitchFamily="18" charset="-127"/>
                <a:ea typeface="HY강M" pitchFamily="18" charset="-127"/>
              </a:rPr>
              <a:t>동쪽</a:t>
            </a:r>
            <a:endParaRPr lang="ko-KR" altLang="en-US" sz="7200" dirty="0">
              <a:latin typeface="HY강M" pitchFamily="18" charset="-127"/>
              <a:ea typeface="HY강M" pitchFamily="18" charset="-127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2643174" y="-171450"/>
            <a:ext cx="3962400" cy="7029450"/>
            <a:chOff x="5500694" y="928670"/>
            <a:chExt cx="3962400" cy="7029450"/>
          </a:xfrm>
        </p:grpSpPr>
        <p:pic>
          <p:nvPicPr>
            <p:cNvPr id="25602" name="Picture 2" descr="https://images.unsplash.com/photo-1519709042477-8de6eaf1fdc5?ixlib=rb-0.3.5&amp;ixid=eyJhcHBfaWQiOjEyMDd9&amp;s=f31766c8471a5e7f32c91773dd4b74df&amp;auto=format&amp;fit=crop&amp;w=400&amp;q=60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500694" y="928670"/>
              <a:ext cx="3962400" cy="7029450"/>
            </a:xfrm>
            <a:prstGeom prst="rect">
              <a:avLst/>
            </a:prstGeom>
            <a:noFill/>
          </p:spPr>
        </p:pic>
        <p:sp>
          <p:nvSpPr>
            <p:cNvPr id="4" name="타원 3"/>
            <p:cNvSpPr/>
            <p:nvPr/>
          </p:nvSpPr>
          <p:spPr>
            <a:xfrm>
              <a:off x="8229600" y="3429000"/>
              <a:ext cx="914400" cy="9144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500174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200" dirty="0" smtClean="0">
                <a:latin typeface="HY강M" pitchFamily="18" charset="-127"/>
                <a:ea typeface="HY강M" pitchFamily="18" charset="-127"/>
              </a:rPr>
              <a:t>Coast</a:t>
            </a:r>
          </a:p>
          <a:p>
            <a:pPr algn="ctr"/>
            <a:endParaRPr lang="en-US" altLang="ko-KR" sz="7200" dirty="0" smtClean="0">
              <a:latin typeface="HY강M" pitchFamily="18" charset="-127"/>
              <a:ea typeface="HY강M" pitchFamily="18" charset="-127"/>
            </a:endParaRPr>
          </a:p>
          <a:p>
            <a:pPr algn="ctr"/>
            <a:r>
              <a:rPr lang="ko-KR" altLang="en-US" sz="7200" dirty="0" smtClean="0">
                <a:latin typeface="HY강M" pitchFamily="18" charset="-127"/>
                <a:ea typeface="HY강M" pitchFamily="18" charset="-127"/>
              </a:rPr>
              <a:t>해변</a:t>
            </a:r>
            <a:endParaRPr lang="ko-KR" altLang="en-US" sz="7200" dirty="0">
              <a:latin typeface="HY강M" pitchFamily="18" charset="-127"/>
              <a:ea typeface="HY강M" pitchFamily="18" charset="-127"/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0" y="1285860"/>
            <a:ext cx="9144000" cy="4288795"/>
            <a:chOff x="-285784" y="2569205"/>
            <a:chExt cx="9144000" cy="4288795"/>
          </a:xfrm>
        </p:grpSpPr>
        <p:pic>
          <p:nvPicPr>
            <p:cNvPr id="21506" name="Picture 2" descr="coastì ëí ì´ë¯¸ì§ ê²ìê²°ê³¼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285784" y="2569205"/>
              <a:ext cx="9144000" cy="4288795"/>
            </a:xfrm>
            <a:prstGeom prst="rect">
              <a:avLst/>
            </a:prstGeom>
            <a:noFill/>
          </p:spPr>
        </p:pic>
        <p:cxnSp>
          <p:nvCxnSpPr>
            <p:cNvPr id="7" name="직선 화살표 연결선 6"/>
            <p:cNvCxnSpPr/>
            <p:nvPr/>
          </p:nvCxnSpPr>
          <p:spPr>
            <a:xfrm rot="10800000" flipV="1">
              <a:off x="4429124" y="3214686"/>
              <a:ext cx="2286016" cy="1571636"/>
            </a:xfrm>
            <a:prstGeom prst="straightConnector1">
              <a:avLst/>
            </a:prstGeom>
            <a:ln w="9842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714488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200" dirty="0" smtClean="0">
                <a:latin typeface="HY강M" pitchFamily="18" charset="-127"/>
                <a:ea typeface="HY강M" pitchFamily="18" charset="-127"/>
              </a:rPr>
              <a:t>Wave</a:t>
            </a:r>
          </a:p>
          <a:p>
            <a:pPr algn="ctr"/>
            <a:endParaRPr lang="en-US" altLang="ko-KR" sz="7200" dirty="0" smtClean="0">
              <a:latin typeface="HY강M" pitchFamily="18" charset="-127"/>
              <a:ea typeface="HY강M" pitchFamily="18" charset="-127"/>
            </a:endParaRPr>
          </a:p>
          <a:p>
            <a:pPr algn="ctr"/>
            <a:r>
              <a:rPr lang="ko-KR" altLang="en-US" sz="7200" dirty="0" smtClean="0">
                <a:latin typeface="HY강M" pitchFamily="18" charset="-127"/>
                <a:ea typeface="HY강M" pitchFamily="18" charset="-127"/>
              </a:rPr>
              <a:t>파도</a:t>
            </a:r>
            <a:endParaRPr lang="ko-KR" altLang="en-US" sz="7200" dirty="0">
              <a:latin typeface="HY강M" pitchFamily="18" charset="-127"/>
              <a:ea typeface="HY강M" pitchFamily="18" charset="-127"/>
            </a:endParaRPr>
          </a:p>
        </p:txBody>
      </p:sp>
      <p:sp>
        <p:nvSpPr>
          <p:cNvPr id="17410" name="AutoShape 2" descr="waveì ëí ì´ë¯¸ì§ ê²ìê²°ê³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7412" name="AutoShape 4" descr="waveì ëí ì´ë¯¸ì§ ê²ìê²°ê³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7414" name="AutoShape 6" descr="waveì ëí ì´ë¯¸ì§ ê²ìê²°ê³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7416" name="AutoShape 8" descr="waveì ëí ì´ë¯¸ì§ ê²ìê²°ê³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7418" name="AutoShape 10" descr="waveì ëí ì´ë¯¸ì§ ê²ìê²°ê³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7420" name="AutoShape 12" descr="waveì ëí ì´ë¯¸ì§ ê²ìê²°ê³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7422" name="AutoShape 14" descr="waveì ëí ì´ë¯¸ì§ ê²ìê²°ê³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17423" name="Picture 15" descr="C:\Users\박 태균\AppData\Local\Microsoft\Windows\INetCache\IE\KW3FGLHH\tim_plunging_wave1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000108"/>
            <a:ext cx="7369008" cy="48934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714488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200" dirty="0" smtClean="0">
                <a:latin typeface="HY강M" pitchFamily="18" charset="-127"/>
                <a:ea typeface="HY강M" pitchFamily="18" charset="-127"/>
              </a:rPr>
              <a:t>Cliff</a:t>
            </a:r>
          </a:p>
          <a:p>
            <a:pPr algn="ctr"/>
            <a:endParaRPr lang="en-US" altLang="ko-KR" sz="7200" dirty="0" smtClean="0">
              <a:latin typeface="HY강M" pitchFamily="18" charset="-127"/>
              <a:ea typeface="HY강M" pitchFamily="18" charset="-127"/>
            </a:endParaRPr>
          </a:p>
          <a:p>
            <a:pPr algn="ctr"/>
            <a:r>
              <a:rPr lang="ko-KR" altLang="en-US" sz="7200" dirty="0" smtClean="0">
                <a:latin typeface="HY강M" pitchFamily="18" charset="-127"/>
                <a:ea typeface="HY강M" pitchFamily="18" charset="-127"/>
              </a:rPr>
              <a:t>절벽</a:t>
            </a:r>
            <a:endParaRPr lang="ko-KR" altLang="en-US" sz="7200" dirty="0">
              <a:latin typeface="HY강M" pitchFamily="18" charset="-127"/>
              <a:ea typeface="HY강M" pitchFamily="18" charset="-127"/>
            </a:endParaRPr>
          </a:p>
        </p:txBody>
      </p:sp>
      <p:sp>
        <p:nvSpPr>
          <p:cNvPr id="19458" name="AutoShape 2" descr="cliffì ëí ì´ë¯¸ì§ ê²ìê²°ê³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9460" name="AutoShape 4" descr="cliffì ëí ì´ë¯¸ì§ ê²ìê²°ê³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9462" name="AutoShape 6" descr="cliffì ëí ì´ë¯¸ì§ ê²ìê²°ê³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9464" name="AutoShape 8" descr="cliffì ëí ì´ë¯¸ì§ ê²ìê²°ê³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9466" name="AutoShape 10" descr="cliffì ëí ì´ë¯¸ì§ ê²ìê²°ê³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9468" name="AutoShape 12" descr="cliffì ëí ì´ë¯¸ì§ ê²ìê²°ê³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19470" name="Picture 14" descr="cliffì ëí ì´ë¯¸ì§ ê²ìê²°ê³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357298"/>
            <a:ext cx="6357982" cy="42548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714488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200" dirty="0" smtClean="0">
                <a:latin typeface="HY강M" pitchFamily="18" charset="-127"/>
                <a:ea typeface="HY강M" pitchFamily="18" charset="-127"/>
              </a:rPr>
              <a:t>Japan</a:t>
            </a:r>
          </a:p>
          <a:p>
            <a:pPr algn="ctr"/>
            <a:endParaRPr lang="en-US" altLang="ko-KR" sz="7200" dirty="0" smtClean="0">
              <a:latin typeface="HY강M" pitchFamily="18" charset="-127"/>
              <a:ea typeface="HY강M" pitchFamily="18" charset="-127"/>
            </a:endParaRPr>
          </a:p>
          <a:p>
            <a:pPr algn="ctr"/>
            <a:r>
              <a:rPr lang="ko-KR" altLang="en-US" sz="7200" dirty="0" smtClean="0">
                <a:latin typeface="HY강M" pitchFamily="18" charset="-127"/>
                <a:ea typeface="HY강M" pitchFamily="18" charset="-127"/>
              </a:rPr>
              <a:t>일본</a:t>
            </a:r>
            <a:endParaRPr lang="ko-KR" altLang="en-US" sz="7200" dirty="0">
              <a:latin typeface="HY강M" pitchFamily="18" charset="-127"/>
              <a:ea typeface="HY강M" pitchFamily="18" charset="-127"/>
            </a:endParaRPr>
          </a:p>
        </p:txBody>
      </p:sp>
      <p:pic>
        <p:nvPicPr>
          <p:cNvPr id="14337" name="Picture 1" descr="C:\Users\박 태균\AppData\Local\Microsoft\Windows\INetCache\IE\KW3FGLHH\1200px-Flag_of_Japan.svg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138</Words>
  <Application>Microsoft Office PowerPoint</Application>
  <PresentationFormat>화면 슬라이드 쇼(4:3)</PresentationFormat>
  <Paragraphs>153</Paragraphs>
  <Slides>45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45</vt:i4>
      </vt:variant>
    </vt:vector>
  </HeadingPairs>
  <TitlesOfParts>
    <vt:vector size="46" baseType="lpstr">
      <vt:lpstr>Office 테마</vt:lpstr>
      <vt:lpstr>영어 단어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그림으로만 빠르게 복습!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슬라이드 30</vt:lpstr>
      <vt:lpstr>슬라이드 31</vt:lpstr>
      <vt:lpstr>슬라이드 32</vt:lpstr>
      <vt:lpstr>슬라이드 33</vt:lpstr>
      <vt:lpstr>슬라이드 34</vt:lpstr>
      <vt:lpstr>슬라이드 35</vt:lpstr>
      <vt:lpstr>슬라이드 36</vt:lpstr>
      <vt:lpstr>슬라이드 37</vt:lpstr>
      <vt:lpstr>슬라이드 38</vt:lpstr>
      <vt:lpstr>슬라이드 39</vt:lpstr>
      <vt:lpstr>슬라이드 40</vt:lpstr>
      <vt:lpstr>슬라이드 41</vt:lpstr>
      <vt:lpstr>슬라이드 42</vt:lpstr>
      <vt:lpstr>슬라이드 43</vt:lpstr>
      <vt:lpstr>슬라이드 44</vt:lpstr>
      <vt:lpstr>슬라이드 45</vt:lpstr>
    </vt:vector>
  </TitlesOfParts>
  <Company>R&amp;D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영어 단어</dc:title>
  <dc:creator>Microsoft Corporation</dc:creator>
  <cp:lastModifiedBy>Park</cp:lastModifiedBy>
  <cp:revision>16</cp:revision>
  <dcterms:created xsi:type="dcterms:W3CDTF">2006-10-05T04:04:58Z</dcterms:created>
  <dcterms:modified xsi:type="dcterms:W3CDTF">2018-07-19T07:31:20Z</dcterms:modified>
</cp:coreProperties>
</file>