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</p:sldIdLst>
  <p:sldSz cx="12192000" cy="6858000"/>
  <p:notesSz cx="6858000" cy="9144000"/>
  <p:embeddedFontLst>
    <p:embeddedFont>
      <p:font typeface="a뉴굴림2" panose="02020600000000000000" pitchFamily="18" charset="-127"/>
      <p:regular r:id="rId7"/>
    </p:embeddedFont>
    <p:embeddedFont>
      <p:font typeface="a뉴굴림3" panose="02020600000000000000" pitchFamily="18" charset="-127"/>
      <p:regular r:id="rId8"/>
    </p:embeddedFont>
    <p:embeddedFont>
      <p:font typeface="맑은 고딕" panose="020B0503020000020004" pitchFamily="50" charset="-127"/>
      <p:regular r:id="rId9"/>
      <p:bold r:id="rId1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9381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5378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784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3597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4521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51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2224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185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531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5145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857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B000D-9F6C-4217-8B6D-B98BC6D57FBE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1E3AB-9FE1-4194-B316-75E50FF48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359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a뉴굴림3" panose="02020600000000000000" pitchFamily="18" charset="-127"/>
                <a:ea typeface="a뉴굴림3" panose="02020600000000000000" pitchFamily="18" charset="-127"/>
              </a:rPr>
              <a:t>신포중학교</a:t>
            </a:r>
            <a:r>
              <a:rPr lang="ko-KR" altLang="en-US" dirty="0" smtClean="0">
                <a:latin typeface="a뉴굴림3" panose="02020600000000000000" pitchFamily="18" charset="-127"/>
                <a:ea typeface="a뉴굴림3" panose="02020600000000000000" pitchFamily="18" charset="-127"/>
              </a:rPr>
              <a:t> 독도영어교육 현장 사진</a:t>
            </a:r>
            <a:endParaRPr lang="ko-KR" altLang="en-US" dirty="0">
              <a:latin typeface="a뉴굴림3" panose="02020600000000000000" pitchFamily="18" charset="-127"/>
              <a:ea typeface="a뉴굴림3" panose="02020600000000000000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4490312"/>
            <a:ext cx="9144000" cy="1655762"/>
          </a:xfrm>
        </p:spPr>
        <p:txBody>
          <a:bodyPr/>
          <a:lstStyle/>
          <a:p>
            <a:r>
              <a:rPr lang="ko-KR" altLang="en-US" dirty="0" smtClean="0">
                <a:latin typeface="a뉴굴림3" panose="02020600000000000000" pitchFamily="18" charset="-127"/>
                <a:ea typeface="a뉴굴림3" panose="02020600000000000000" pitchFamily="18" charset="-127"/>
              </a:rPr>
              <a:t>풍문고등학교</a:t>
            </a:r>
            <a:endParaRPr lang="en-US" altLang="ko-KR" dirty="0" smtClean="0">
              <a:latin typeface="a뉴굴림3" panose="02020600000000000000" pitchFamily="18" charset="-127"/>
              <a:ea typeface="a뉴굴림3" panose="02020600000000000000" pitchFamily="18" charset="-127"/>
            </a:endParaRPr>
          </a:p>
          <a:p>
            <a:r>
              <a:rPr lang="en-US" altLang="ko-KR" dirty="0" smtClean="0">
                <a:latin typeface="a뉴굴림3" panose="02020600000000000000" pitchFamily="18" charset="-127"/>
                <a:ea typeface="a뉴굴림3" panose="02020600000000000000" pitchFamily="18" charset="-127"/>
              </a:rPr>
              <a:t>G9</a:t>
            </a:r>
            <a:endParaRPr lang="ko-KR" altLang="en-US" dirty="0">
              <a:latin typeface="a뉴굴림3" panose="02020600000000000000" pitchFamily="18" charset="-127"/>
              <a:ea typeface="a뉴굴림3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7489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err="1" smtClean="0">
                <a:latin typeface="a뉴굴림3" panose="02020600000000000000" pitchFamily="18" charset="-127"/>
                <a:ea typeface="a뉴굴림3" panose="02020600000000000000" pitchFamily="18" charset="-127"/>
              </a:rPr>
              <a:t>신포중학교</a:t>
            </a:r>
            <a:r>
              <a:rPr lang="ko-KR" altLang="en-US" dirty="0" smtClean="0">
                <a:latin typeface="a뉴굴림3" panose="02020600000000000000" pitchFamily="18" charset="-127"/>
                <a:ea typeface="a뉴굴림3" panose="02020600000000000000" pitchFamily="18" charset="-127"/>
              </a:rPr>
              <a:t> 독도영어교육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09005" y="1825625"/>
            <a:ext cx="11821885" cy="4351338"/>
          </a:xfrm>
        </p:spPr>
        <p:txBody>
          <a:bodyPr/>
          <a:lstStyle/>
          <a:p>
            <a:pPr marL="0" indent="0" algn="ctr">
              <a:buNone/>
            </a:pPr>
            <a:endParaRPr lang="en-US" altLang="ko-KR" dirty="0" smtClean="0">
              <a:latin typeface="a뉴굴림2" panose="02020600000000000000" pitchFamily="18" charset="-127"/>
              <a:ea typeface="a뉴굴림2" panose="02020600000000000000" pitchFamily="18" charset="-127"/>
            </a:endParaRPr>
          </a:p>
          <a:p>
            <a:pPr marL="0" indent="0" algn="ctr">
              <a:buNone/>
            </a:pPr>
            <a:r>
              <a:rPr lang="ko-KR" altLang="en-US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신포중학교에서는 중학생들을 대상으로 게임과 함께 영어수업을 진행하며 독도에 대해 더욱 자세히 배우는 시간을 가졌습니다</a:t>
            </a:r>
            <a:endParaRPr lang="en-US" altLang="ko-KR" dirty="0" smtClean="0">
              <a:latin typeface="a뉴굴림2" panose="02020600000000000000" pitchFamily="18" charset="-127"/>
              <a:ea typeface="a뉴굴림2" panose="02020600000000000000" pitchFamily="18" charset="-127"/>
            </a:endParaRPr>
          </a:p>
          <a:p>
            <a:pPr marL="0" indent="0" algn="ctr">
              <a:buNone/>
            </a:pPr>
            <a:r>
              <a:rPr lang="ko-KR" altLang="en-US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수업은 독도마피아게임과 독도 </a:t>
            </a:r>
            <a:r>
              <a:rPr lang="ko-KR" altLang="en-US" dirty="0" err="1" smtClean="0">
                <a:latin typeface="a뉴굴림2" panose="02020600000000000000" pitchFamily="18" charset="-127"/>
                <a:ea typeface="a뉴굴림2" panose="02020600000000000000" pitchFamily="18" charset="-127"/>
              </a:rPr>
              <a:t>영단어</a:t>
            </a:r>
            <a:r>
              <a:rPr lang="ko-KR" altLang="en-US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 </a:t>
            </a:r>
            <a:r>
              <a:rPr lang="ko-KR" altLang="en-US" dirty="0" err="1" smtClean="0">
                <a:latin typeface="a뉴굴림2" panose="02020600000000000000" pitchFamily="18" charset="-127"/>
                <a:ea typeface="a뉴굴림2" panose="02020600000000000000" pitchFamily="18" charset="-127"/>
              </a:rPr>
              <a:t>스피드게임</a:t>
            </a:r>
            <a:r>
              <a:rPr lang="ko-KR" altLang="en-US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 그리고 </a:t>
            </a:r>
            <a:endParaRPr lang="en-US" altLang="ko-KR" dirty="0" smtClean="0">
              <a:latin typeface="a뉴굴림2" panose="02020600000000000000" pitchFamily="18" charset="-127"/>
              <a:ea typeface="a뉴굴림2" panose="02020600000000000000" pitchFamily="18" charset="-127"/>
            </a:endParaRPr>
          </a:p>
          <a:p>
            <a:pPr marL="0" indent="0" algn="ctr">
              <a:buNone/>
            </a:pPr>
            <a:r>
              <a:rPr lang="ko-KR" altLang="en-US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시청각자료를 통해 수업을 진행했습니다</a:t>
            </a:r>
            <a:r>
              <a:rPr lang="en-US" altLang="ko-KR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. </a:t>
            </a:r>
          </a:p>
          <a:p>
            <a:pPr marL="0" indent="0" algn="ctr">
              <a:buNone/>
            </a:pPr>
            <a:endParaRPr lang="en-US" altLang="ko-KR" dirty="0">
              <a:latin typeface="a뉴굴림2" panose="02020600000000000000" pitchFamily="18" charset="-127"/>
              <a:ea typeface="a뉴굴림2" panose="02020600000000000000" pitchFamily="18" charset="-127"/>
            </a:endParaRPr>
          </a:p>
          <a:p>
            <a:pPr marL="0" indent="0" algn="ctr">
              <a:buNone/>
            </a:pPr>
            <a:endParaRPr lang="en-US" altLang="ko-KR" dirty="0" smtClean="0">
              <a:latin typeface="a뉴굴림2" panose="02020600000000000000" pitchFamily="18" charset="-127"/>
              <a:ea typeface="a뉴굴림2" panose="02020600000000000000" pitchFamily="18" charset="-127"/>
            </a:endParaRPr>
          </a:p>
          <a:p>
            <a:pPr marL="0" indent="0" algn="ctr">
              <a:buNone/>
            </a:pPr>
            <a:r>
              <a:rPr lang="en-US" altLang="ko-KR" sz="2000" u="sng" dirty="0" smtClean="0">
                <a:solidFill>
                  <a:srgbClr val="002060"/>
                </a:solidFill>
                <a:latin typeface="a뉴굴림2" panose="02020600000000000000" pitchFamily="18" charset="-127"/>
                <a:ea typeface="a뉴굴림2" panose="02020600000000000000" pitchFamily="18" charset="-127"/>
              </a:rPr>
              <a:t>(</a:t>
            </a:r>
            <a:r>
              <a:rPr lang="ko-KR" altLang="en-US" sz="2000" u="sng" dirty="0" smtClean="0">
                <a:solidFill>
                  <a:srgbClr val="002060"/>
                </a:solidFill>
                <a:latin typeface="a뉴굴림2" panose="02020600000000000000" pitchFamily="18" charset="-127"/>
                <a:ea typeface="a뉴굴림2" panose="02020600000000000000" pitchFamily="18" charset="-127"/>
              </a:rPr>
              <a:t>스피드 게임과 시청각 자료는 </a:t>
            </a:r>
            <a:r>
              <a:rPr lang="ko-KR" altLang="en-US" sz="2000" u="sng" dirty="0" err="1" smtClean="0">
                <a:solidFill>
                  <a:srgbClr val="002060"/>
                </a:solidFill>
                <a:latin typeface="a뉴굴림2" panose="02020600000000000000" pitchFamily="18" charset="-127"/>
                <a:ea typeface="a뉴굴림2" panose="02020600000000000000" pitchFamily="18" charset="-127"/>
              </a:rPr>
              <a:t>신포중학교</a:t>
            </a:r>
            <a:r>
              <a:rPr lang="ko-KR" altLang="en-US" sz="2000" u="sng" dirty="0" smtClean="0">
                <a:solidFill>
                  <a:srgbClr val="002060"/>
                </a:solidFill>
                <a:latin typeface="a뉴굴림2" panose="02020600000000000000" pitchFamily="18" charset="-127"/>
                <a:ea typeface="a뉴굴림2" panose="02020600000000000000" pitchFamily="18" charset="-127"/>
              </a:rPr>
              <a:t> 독도영어수업자료</a:t>
            </a:r>
            <a:r>
              <a:rPr lang="en-US" altLang="ko-KR" sz="2000" u="sng" dirty="0" smtClean="0">
                <a:solidFill>
                  <a:srgbClr val="002060"/>
                </a:solidFill>
                <a:latin typeface="a뉴굴림2" panose="02020600000000000000" pitchFamily="18" charset="-127"/>
                <a:ea typeface="a뉴굴림2" panose="02020600000000000000" pitchFamily="18" charset="-127"/>
              </a:rPr>
              <a:t>PPT</a:t>
            </a:r>
            <a:r>
              <a:rPr lang="ko-KR" altLang="en-US" sz="2000" u="sng" dirty="0" smtClean="0">
                <a:solidFill>
                  <a:srgbClr val="002060"/>
                </a:solidFill>
                <a:latin typeface="a뉴굴림2" panose="02020600000000000000" pitchFamily="18" charset="-127"/>
                <a:ea typeface="a뉴굴림2" panose="02020600000000000000" pitchFamily="18" charset="-127"/>
              </a:rPr>
              <a:t>를 참고하시면 됩니다</a:t>
            </a:r>
            <a:r>
              <a:rPr lang="en-US" altLang="ko-KR" sz="2000" u="sng" dirty="0" smtClean="0">
                <a:solidFill>
                  <a:srgbClr val="002060"/>
                </a:solidFill>
                <a:latin typeface="a뉴굴림2" panose="02020600000000000000" pitchFamily="18" charset="-127"/>
                <a:ea typeface="a뉴굴림2" panose="02020600000000000000" pitchFamily="18" charset="-127"/>
              </a:rPr>
              <a:t>)</a:t>
            </a:r>
            <a:endParaRPr lang="ko-KR" altLang="en-US" sz="2000" u="sng" dirty="0">
              <a:solidFill>
                <a:srgbClr val="002060"/>
              </a:solidFill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4008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663" y="413737"/>
            <a:ext cx="8153864" cy="611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21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713" y="150000"/>
            <a:ext cx="91405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467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903" y="548640"/>
            <a:ext cx="8600250" cy="645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562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45</Words>
  <Application>Microsoft Office PowerPoint</Application>
  <PresentationFormat>와이드스크린</PresentationFormat>
  <Paragraphs>11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Arial</vt:lpstr>
      <vt:lpstr>a뉴굴림2</vt:lpstr>
      <vt:lpstr>a뉴굴림3</vt:lpstr>
      <vt:lpstr>맑은 고딕</vt:lpstr>
      <vt:lpstr>Office 테마</vt:lpstr>
      <vt:lpstr>신포중학교 독도영어교육 현장 사진</vt:lpstr>
      <vt:lpstr>신포중학교 독도영어교육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신포중학교 독도영어교육 현장 사진</dc:title>
  <dc:creator>이 주원</dc:creator>
  <cp:lastModifiedBy>이 주원</cp:lastModifiedBy>
  <cp:revision>1</cp:revision>
  <dcterms:created xsi:type="dcterms:W3CDTF">2018-08-16T11:18:08Z</dcterms:created>
  <dcterms:modified xsi:type="dcterms:W3CDTF">2018-08-16T11:24:00Z</dcterms:modified>
</cp:coreProperties>
</file>