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58" r:id="rId6"/>
    <p:sldId id="262" r:id="rId7"/>
    <p:sldId id="263" r:id="rId8"/>
    <p:sldId id="264" r:id="rId9"/>
  </p:sldIdLst>
  <p:sldSz cx="12192000" cy="6858000"/>
  <p:notesSz cx="6858000" cy="9144000"/>
  <p:embeddedFontLst>
    <p:embeddedFont>
      <p:font typeface="맑은 고딕" panose="020B0503020000020004" pitchFamily="50" charset="-127"/>
      <p:regular r:id="rId10"/>
      <p:bold r:id="rId1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C01A53-5BC9-4129-89F8-DEEC7C0450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35E6F70-7AAF-4D6D-8B3A-2EF9C12CD3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DE7B51-CEDE-49E4-BBFC-BE9470D78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45713D3-F4D1-4303-8D69-2AC500838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C312716-FE27-46F7-9AB2-78901548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587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DA1470-AAD6-43CA-AC55-6586C056F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E351203-501C-439C-B363-2A1496F3C5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CEB2CAF-93F5-440D-8F2F-EE2FDCA8C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1C30A7A-4730-4A33-A11C-C75EA1DF8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5D8D17-2CEB-416E-8F77-BEBE9899B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2562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75110B1-CFDF-4007-821A-335728FD3D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F6CE5AB-B68E-4EDA-9097-E025D9FBC0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96E3B6-F018-4F60-A5D1-BE5AFCBC5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AAEF3CD-9A16-4C8E-8EC6-FDB6B8720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4027A91-3BBF-4EF7-A11D-80DE3E0A5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9913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16CB46-1055-4F23-8CF7-EA193BD41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9745A35-30F6-4211-8537-39F30BE2D6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7920CD6-3A19-4E3B-A4F2-364F47155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F0E8D40-E5E3-486F-A8C7-40E14235C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20F7967-5447-41A8-A0C5-3A35161F0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8119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124E5F6-F8F2-43A4-98B8-1AE54D213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A09AC7-956A-46B6-8ADD-2386E885D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C6725F-29DA-4D3C-8886-EEB5B7916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5213DF8-5794-43B3-815C-2C8991A94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5D38981-DEAF-43A3-8E32-078AC7992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032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DA29DD-B531-4BE5-B2DD-33630E6C3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F75A1C3-4212-41A6-B987-8B1932C5F4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5E36D20-F0F8-462C-94A1-498FC8B259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F087168-2BFC-4400-8130-8FE312278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D232280-4A58-4D2A-A7D0-2EFDCC070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90C6AD-B727-4940-A8E1-F90988F27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8813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89AF7F-3D5B-4363-8596-409B0959D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FE0D4C6-C4D8-4286-9C42-62043FC33B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F40B0EA-AE0A-4F8E-AA5D-719EC38D75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7DDC26B-E56E-4025-BF63-275ACFB735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80E0C51-A422-4435-818A-DF5B0A83D9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CCB1FF3-EEF0-4AEF-B626-3C42ED09B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6087614-315C-45F4-99A0-F09178666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98CE684-DA75-44C1-8768-F52F4C414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6224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208DA1-A00B-469E-A001-6887E2176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531681C-37A1-47F3-A6F6-0208DD6DC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4FB65C1-29AD-4520-A157-7994A5677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2A176BD-3BB0-4A3A-BA5D-5DB6E4551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9036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65C5DFF-F47A-45BA-B4E8-03B58AB01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A9F62A0-97AA-48AC-B9B2-C3B5E478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E5C3639-C003-4B5C-BA4D-F43A0BB56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69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F4FEA2-95D4-46E3-851C-08A4EFD33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F9B9D59-F274-4636-B150-EFD2F092D0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718AA50-1BA3-4D75-BDDE-4BAF8960F3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5AEDA53-5FE5-4C53-B810-4AA88ECA3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473A19D-47F3-4078-9421-932DFC531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AFFCC39-36D4-4F4A-9C8B-5F7561543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3526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014FCC-8EE9-4724-9CD4-BA2F14C9F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D822CBA-1845-4733-8D3E-98F78FD80B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9A88166-707A-48E2-9069-E348EC2437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F93D600-DEFE-4A0C-BDAE-9AF1D9397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3B9AB8D-CCA6-4FA3-B146-7843BA92A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0F533BF-7645-4E8A-8B5F-68FB8F32E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14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78F9A90-A79F-4541-A850-D4B545B2F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B32D16E-AA34-4DF5-8FD2-E640B8D49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CCDB9DF-8370-4018-96D0-8558E35E70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60896-9A1B-4BCB-8295-D01D9615C4B8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EED7A3-7E60-4E45-9A92-E637CC07B7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87FA5A-DDDE-469C-837A-9A6461B230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C9BD9-F796-400D-AE04-D439D57C0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43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>
            <a:extLst>
              <a:ext uri="{FF2B5EF4-FFF2-40B4-BE49-F238E27FC236}">
                <a16:creationId xmlns:a16="http://schemas.microsoft.com/office/drawing/2014/main" id="{F2F4503C-B366-481A-823C-51F4F7152A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590FA14-E4D6-49BB-81DE-2D00436DFA88}"/>
              </a:ext>
            </a:extLst>
          </p:cNvPr>
          <p:cNvGrpSpPr/>
          <p:nvPr/>
        </p:nvGrpSpPr>
        <p:grpSpPr>
          <a:xfrm>
            <a:off x="4160043" y="2105854"/>
            <a:ext cx="3871913" cy="2646291"/>
            <a:chOff x="4160042" y="1728220"/>
            <a:chExt cx="3871913" cy="264629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871A2F2-1E15-488C-B946-ECC3DEF96F72}"/>
                </a:ext>
              </a:extLst>
            </p:cNvPr>
            <p:cNvSpPr txBox="1"/>
            <p:nvPr/>
          </p:nvSpPr>
          <p:spPr>
            <a:xfrm>
              <a:off x="4160042" y="2312408"/>
              <a:ext cx="387191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bg1"/>
                  </a:solidFill>
                  <a:latin typeface="1훈새마을운동 R" panose="02020603020101020101" pitchFamily="18" charset="-127"/>
                  <a:ea typeface="1훈새마을운동 R" panose="02020603020101020101" pitchFamily="18" charset="-127"/>
                </a:rPr>
                <a:t>다국어를 통한 </a:t>
              </a:r>
              <a:endParaRPr lang="en-US" altLang="ko-KR" sz="32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endParaRPr>
            </a:p>
            <a:p>
              <a:pPr algn="ctr"/>
              <a:r>
                <a:rPr lang="ko-KR" altLang="en-US" sz="3200" dirty="0">
                  <a:solidFill>
                    <a:schemeClr val="bg1"/>
                  </a:solidFill>
                  <a:latin typeface="1훈새마을운동 R" panose="02020603020101020101" pitchFamily="18" charset="-127"/>
                  <a:ea typeface="1훈새마을운동 R" panose="02020603020101020101" pitchFamily="18" charset="-127"/>
                </a:rPr>
                <a:t>해외 각국의 독도 </a:t>
              </a:r>
              <a:endParaRPr lang="en-US" altLang="ko-KR" sz="32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endParaRPr>
            </a:p>
            <a:p>
              <a:pPr algn="ctr"/>
              <a:r>
                <a:rPr lang="ko-KR" altLang="en-US" sz="3200" dirty="0">
                  <a:solidFill>
                    <a:schemeClr val="bg1"/>
                  </a:solidFill>
                  <a:latin typeface="1훈새마을운동 R" panose="02020603020101020101" pitchFamily="18" charset="-127"/>
                  <a:ea typeface="1훈새마을운동 R" panose="02020603020101020101" pitchFamily="18" charset="-127"/>
                </a:rPr>
                <a:t>홍보방안 탐구</a:t>
              </a:r>
              <a:endParaRPr lang="en-US" altLang="ko-KR" sz="32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endParaRPr>
            </a:p>
            <a:p>
              <a:pPr algn="ctr"/>
              <a:endParaRPr lang="ko-KR" altLang="en-US" sz="32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endParaRPr>
            </a:p>
          </p:txBody>
        </p:sp>
        <p:cxnSp>
          <p:nvCxnSpPr>
            <p:cNvPr id="7" name="직선 연결선 6">
              <a:extLst>
                <a:ext uri="{FF2B5EF4-FFF2-40B4-BE49-F238E27FC236}">
                  <a16:creationId xmlns:a16="http://schemas.microsoft.com/office/drawing/2014/main" id="{FE809540-9C21-4F56-96A1-AA185916A88B}"/>
                </a:ext>
              </a:extLst>
            </p:cNvPr>
            <p:cNvCxnSpPr>
              <a:cxnSpLocks/>
            </p:cNvCxnSpPr>
            <p:nvPr/>
          </p:nvCxnSpPr>
          <p:spPr>
            <a:xfrm>
              <a:off x="4995862" y="2138675"/>
              <a:ext cx="220027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A7DDA4D-7D45-4D89-AFF4-72F24CD2BD62}"/>
                </a:ext>
              </a:extLst>
            </p:cNvPr>
            <p:cNvSpPr txBox="1"/>
            <p:nvPr/>
          </p:nvSpPr>
          <p:spPr>
            <a:xfrm>
              <a:off x="5000625" y="1830898"/>
              <a:ext cx="25336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 err="1">
                  <a:solidFill>
                    <a:schemeClr val="bg1"/>
                  </a:solidFill>
                  <a:latin typeface="210 맨발의청춘 L" panose="02020603020101020101" pitchFamily="18" charset="-127"/>
                  <a:ea typeface="210 맨발의청춘 L" panose="02020603020101020101" pitchFamily="18" charset="-127"/>
                </a:rPr>
                <a:t>Dokdo</a:t>
              </a:r>
              <a:r>
                <a:rPr lang="en-US" altLang="ko-KR" sz="1400" dirty="0">
                  <a:solidFill>
                    <a:schemeClr val="bg1"/>
                  </a:solidFill>
                  <a:latin typeface="210 맨발의청춘 L" panose="02020603020101020101" pitchFamily="18" charset="-127"/>
                  <a:ea typeface="210 맨발의청춘 L" panose="02020603020101020101" pitchFamily="18" charset="-127"/>
                </a:rPr>
                <a:t> advertisement</a:t>
              </a:r>
              <a:endParaRPr lang="ko-KR" altLang="en-US" sz="1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endParaRPr>
            </a:p>
          </p:txBody>
        </p: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B9E29E5D-8A16-4CFE-90C9-34A99BD2D052}"/>
                </a:ext>
              </a:extLst>
            </p:cNvPr>
            <p:cNvGrpSpPr/>
            <p:nvPr/>
          </p:nvGrpSpPr>
          <p:grpSpPr>
            <a:xfrm>
              <a:off x="4203261" y="1728220"/>
              <a:ext cx="526813" cy="2350566"/>
              <a:chOff x="8291744" y="692458"/>
              <a:chExt cx="514905" cy="1997475"/>
            </a:xfrm>
          </p:grpSpPr>
          <p:sp>
            <p:nvSpPr>
              <p:cNvPr id="12" name="직사각형 11">
                <a:extLst>
                  <a:ext uri="{FF2B5EF4-FFF2-40B4-BE49-F238E27FC236}">
                    <a16:creationId xmlns:a16="http://schemas.microsoft.com/office/drawing/2014/main" id="{E9974607-DDF5-4290-9138-03876EFE70E0}"/>
                  </a:ext>
                </a:extLst>
              </p:cNvPr>
              <p:cNvSpPr/>
              <p:nvPr/>
            </p:nvSpPr>
            <p:spPr>
              <a:xfrm>
                <a:off x="8291744" y="692458"/>
                <a:ext cx="514905" cy="1509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8BFD5F14-429D-440E-83AF-EE1A9684825F}"/>
                  </a:ext>
                </a:extLst>
              </p:cNvPr>
              <p:cNvSpPr/>
              <p:nvPr/>
            </p:nvSpPr>
            <p:spPr>
              <a:xfrm rot="16200000">
                <a:off x="7384742" y="1605378"/>
                <a:ext cx="1991557" cy="1775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직사각형 13">
                <a:extLst>
                  <a:ext uri="{FF2B5EF4-FFF2-40B4-BE49-F238E27FC236}">
                    <a16:creationId xmlns:a16="http://schemas.microsoft.com/office/drawing/2014/main" id="{01243853-7DDA-4937-AD2A-1B1A325CB016}"/>
                  </a:ext>
                </a:extLst>
              </p:cNvPr>
              <p:cNvSpPr/>
              <p:nvPr/>
            </p:nvSpPr>
            <p:spPr>
              <a:xfrm>
                <a:off x="8291744" y="2539012"/>
                <a:ext cx="514905" cy="1509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A63630B0-2720-4F8A-8244-E6C978FB6453}"/>
                </a:ext>
              </a:extLst>
            </p:cNvPr>
            <p:cNvGrpSpPr/>
            <p:nvPr/>
          </p:nvGrpSpPr>
          <p:grpSpPr>
            <a:xfrm rot="10800000">
              <a:off x="7373829" y="1728220"/>
              <a:ext cx="526813" cy="2350566"/>
              <a:chOff x="8291744" y="692458"/>
              <a:chExt cx="514905" cy="1997478"/>
            </a:xfrm>
          </p:grpSpPr>
          <p:sp>
            <p:nvSpPr>
              <p:cNvPr id="17" name="직사각형 16">
                <a:extLst>
                  <a:ext uri="{FF2B5EF4-FFF2-40B4-BE49-F238E27FC236}">
                    <a16:creationId xmlns:a16="http://schemas.microsoft.com/office/drawing/2014/main" id="{02EF6A87-2B2E-475B-8D0D-B6AE92699C5C}"/>
                  </a:ext>
                </a:extLst>
              </p:cNvPr>
              <p:cNvSpPr/>
              <p:nvPr/>
            </p:nvSpPr>
            <p:spPr>
              <a:xfrm>
                <a:off x="8291744" y="692458"/>
                <a:ext cx="514905" cy="1509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171A9FCD-FF29-41CF-B840-33ABA8D784DF}"/>
                  </a:ext>
                </a:extLst>
              </p:cNvPr>
              <p:cNvSpPr/>
              <p:nvPr/>
            </p:nvSpPr>
            <p:spPr>
              <a:xfrm rot="16200000">
                <a:off x="7384742" y="1605380"/>
                <a:ext cx="1991558" cy="1775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58C5461C-9995-47C6-9811-90C902557A6A}"/>
                  </a:ext>
                </a:extLst>
              </p:cNvPr>
              <p:cNvSpPr/>
              <p:nvPr/>
            </p:nvSpPr>
            <p:spPr>
              <a:xfrm>
                <a:off x="8291744" y="2539012"/>
                <a:ext cx="514905" cy="1509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759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7CB44EB-B3D5-4885-BAFE-054F38A6F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13690409-5231-43F1-AAD3-43AA2E48C4B8}"/>
              </a:ext>
            </a:extLst>
          </p:cNvPr>
          <p:cNvSpPr/>
          <p:nvPr/>
        </p:nvSpPr>
        <p:spPr>
          <a:xfrm>
            <a:off x="6598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2A6344B-983B-49F6-AA02-F8920AB14B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037" t="30832" r="71041" b="12794"/>
          <a:stretch/>
        </p:blipFill>
        <p:spPr>
          <a:xfrm>
            <a:off x="2159247" y="1276350"/>
            <a:ext cx="2771776" cy="44515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11A304-2A57-4018-95C8-CE322CCC3279}"/>
              </a:ext>
            </a:extLst>
          </p:cNvPr>
          <p:cNvSpPr txBox="1"/>
          <p:nvPr/>
        </p:nvSpPr>
        <p:spPr>
          <a:xfrm>
            <a:off x="390525" y="361950"/>
            <a:ext cx="3286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SNS </a:t>
            </a:r>
            <a:r>
              <a:rPr lang="ko-KR" altLang="en-US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홍보계정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03585D-88B2-4FEE-862C-53064F1B4E35}"/>
              </a:ext>
            </a:extLst>
          </p:cNvPr>
          <p:cNvSpPr txBox="1"/>
          <p:nvPr/>
        </p:nvSpPr>
        <p:spPr>
          <a:xfrm>
            <a:off x="952500" y="5391150"/>
            <a:ext cx="3000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트위터 </a:t>
            </a:r>
            <a:r>
              <a:rPr lang="en-US" altLang="ko-KR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: </a:t>
            </a:r>
            <a:r>
              <a:rPr lang="en-US" altLang="ko-KR" sz="2400" dirty="0" err="1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Dokdo_Suhorang</a:t>
            </a:r>
            <a:endParaRPr lang="ko-KR" altLang="en-US" sz="2400" dirty="0">
              <a:solidFill>
                <a:schemeClr val="bg1"/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2B221EE-B786-4C5D-879C-EDCD1891B8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56" t="63194" r="31641" b="22362"/>
          <a:stretch/>
        </p:blipFill>
        <p:spPr>
          <a:xfrm>
            <a:off x="1073396" y="1871452"/>
            <a:ext cx="7323463" cy="155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11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7CB44EB-B3D5-4885-BAFE-054F38A6F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13690409-5231-43F1-AAD3-43AA2E48C4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2A6344B-983B-49F6-AA02-F8920AB14B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037" t="30832" r="71041" b="12794"/>
          <a:stretch/>
        </p:blipFill>
        <p:spPr>
          <a:xfrm>
            <a:off x="2159247" y="1276350"/>
            <a:ext cx="2771776" cy="44515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11A304-2A57-4018-95C8-CE322CCC3279}"/>
              </a:ext>
            </a:extLst>
          </p:cNvPr>
          <p:cNvSpPr txBox="1"/>
          <p:nvPr/>
        </p:nvSpPr>
        <p:spPr>
          <a:xfrm>
            <a:off x="390525" y="361950"/>
            <a:ext cx="3286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SNS </a:t>
            </a:r>
            <a:r>
              <a:rPr lang="ko-KR" altLang="en-US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홍보계정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03585D-88B2-4FEE-862C-53064F1B4E35}"/>
              </a:ext>
            </a:extLst>
          </p:cNvPr>
          <p:cNvSpPr txBox="1"/>
          <p:nvPr/>
        </p:nvSpPr>
        <p:spPr>
          <a:xfrm>
            <a:off x="952500" y="5391150"/>
            <a:ext cx="3000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트위터 </a:t>
            </a:r>
            <a:r>
              <a:rPr lang="en-US" altLang="ko-KR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: </a:t>
            </a:r>
            <a:r>
              <a:rPr lang="en-US" altLang="ko-KR" sz="2400" dirty="0" err="1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Dokdo_Suhorang</a:t>
            </a:r>
            <a:endParaRPr lang="ko-KR" altLang="en-US" sz="2400" dirty="0">
              <a:solidFill>
                <a:schemeClr val="bg1"/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747D6A2-D860-46C3-84E3-AD7D99E95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3846" y="1276349"/>
            <a:ext cx="4775654" cy="44515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FFAA25-926C-4BFA-A840-A55D424E7E93}"/>
              </a:ext>
            </a:extLst>
          </p:cNvPr>
          <p:cNvSpPr txBox="1"/>
          <p:nvPr/>
        </p:nvSpPr>
        <p:spPr>
          <a:xfrm>
            <a:off x="4963658" y="5391149"/>
            <a:ext cx="3000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페이스북 </a:t>
            </a:r>
            <a:r>
              <a:rPr lang="en-US" altLang="ko-KR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:</a:t>
            </a:r>
            <a:r>
              <a:rPr lang="ko-KR" altLang="en-US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 </a:t>
            </a:r>
            <a:endParaRPr lang="en-US" altLang="ko-KR" sz="2400" dirty="0">
              <a:solidFill>
                <a:schemeClr val="bg1"/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  <a:p>
            <a:r>
              <a:rPr lang="ko-KR" altLang="en-US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독도 </a:t>
            </a:r>
            <a:r>
              <a:rPr lang="ko-KR" altLang="en-US" sz="2400" dirty="0" err="1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수호랑</a:t>
            </a:r>
            <a:endParaRPr lang="ko-KR" altLang="en-US" sz="2400" dirty="0">
              <a:solidFill>
                <a:schemeClr val="bg1"/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947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7CB44EB-B3D5-4885-BAFE-054F38A6F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13690409-5231-43F1-AAD3-43AA2E48C4B8}"/>
              </a:ext>
            </a:extLst>
          </p:cNvPr>
          <p:cNvSpPr/>
          <p:nvPr/>
        </p:nvSpPr>
        <p:spPr>
          <a:xfrm>
            <a:off x="6598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2A6344B-983B-49F6-AA02-F8920AB14B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037" t="30832" r="71041" b="12794"/>
          <a:stretch/>
        </p:blipFill>
        <p:spPr>
          <a:xfrm>
            <a:off x="2159247" y="1276350"/>
            <a:ext cx="2771776" cy="44515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11A304-2A57-4018-95C8-CE322CCC3279}"/>
              </a:ext>
            </a:extLst>
          </p:cNvPr>
          <p:cNvSpPr txBox="1"/>
          <p:nvPr/>
        </p:nvSpPr>
        <p:spPr>
          <a:xfrm>
            <a:off x="390525" y="361950"/>
            <a:ext cx="3286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SNS </a:t>
            </a:r>
            <a:r>
              <a:rPr lang="ko-KR" altLang="en-US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홍보계정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03585D-88B2-4FEE-862C-53064F1B4E35}"/>
              </a:ext>
            </a:extLst>
          </p:cNvPr>
          <p:cNvSpPr txBox="1"/>
          <p:nvPr/>
        </p:nvSpPr>
        <p:spPr>
          <a:xfrm>
            <a:off x="952500" y="5391150"/>
            <a:ext cx="3000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트위터 </a:t>
            </a:r>
            <a:r>
              <a:rPr lang="en-US" altLang="ko-KR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: </a:t>
            </a:r>
            <a:r>
              <a:rPr lang="en-US" altLang="ko-KR" sz="2400" dirty="0" err="1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Dokdo_Suhorang</a:t>
            </a:r>
            <a:endParaRPr lang="ko-KR" altLang="en-US" sz="2400" dirty="0">
              <a:solidFill>
                <a:schemeClr val="bg1"/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747D6A2-D860-46C3-84E3-AD7D99E95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3846" y="1276349"/>
            <a:ext cx="4775654" cy="44515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FFAA25-926C-4BFA-A840-A55D424E7E93}"/>
              </a:ext>
            </a:extLst>
          </p:cNvPr>
          <p:cNvSpPr txBox="1"/>
          <p:nvPr/>
        </p:nvSpPr>
        <p:spPr>
          <a:xfrm>
            <a:off x="4963658" y="5391149"/>
            <a:ext cx="3000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페이스북 </a:t>
            </a:r>
            <a:r>
              <a:rPr lang="en-US" altLang="ko-KR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:</a:t>
            </a:r>
            <a:r>
              <a:rPr lang="ko-KR" altLang="en-US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 </a:t>
            </a:r>
            <a:endParaRPr lang="en-US" altLang="ko-KR" sz="2400" dirty="0">
              <a:solidFill>
                <a:schemeClr val="bg1"/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  <a:p>
            <a:r>
              <a:rPr lang="ko-KR" altLang="en-US" sz="24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독도 </a:t>
            </a:r>
            <a:r>
              <a:rPr lang="ko-KR" altLang="en-US" sz="2400" dirty="0" err="1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수호랑</a:t>
            </a:r>
            <a:endParaRPr lang="ko-KR" altLang="en-US" sz="2400" dirty="0">
              <a:solidFill>
                <a:schemeClr val="bg1"/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7045474-D842-4F9F-A1DF-02A0D570538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875" t="36528" r="44766" b="4583"/>
          <a:stretch/>
        </p:blipFill>
        <p:spPr>
          <a:xfrm>
            <a:off x="5107254" y="956534"/>
            <a:ext cx="5302869" cy="526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AF917F0-9C05-47EF-8922-FEF876880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C5050C39-AE26-4E28-8238-A31B334C08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5C0A16-3407-4B66-8684-2C7A71275756}"/>
              </a:ext>
            </a:extLst>
          </p:cNvPr>
          <p:cNvSpPr txBox="1"/>
          <p:nvPr/>
        </p:nvSpPr>
        <p:spPr>
          <a:xfrm>
            <a:off x="390525" y="361950"/>
            <a:ext cx="3619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다국어 </a:t>
            </a:r>
            <a:r>
              <a:rPr lang="ko-KR" altLang="en-US" sz="4000" dirty="0" err="1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홍보지</a:t>
            </a:r>
            <a:endParaRPr lang="ko-KR" altLang="en-US" sz="4000" dirty="0">
              <a:solidFill>
                <a:schemeClr val="bg1"/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4814CC49-191E-4FEA-BCD6-BFCB190198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73" y="1216798"/>
            <a:ext cx="3471674" cy="240346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F7D16069-9552-434F-8097-05B255B359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71" y="4045264"/>
            <a:ext cx="3448956" cy="2387739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137AB037-0EE7-49D1-8DB9-97931B38D1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522" y="1224662"/>
            <a:ext cx="3448953" cy="238773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CC60D26-DE10-4274-AF14-4F333744B5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73" y="1232531"/>
            <a:ext cx="3448952" cy="238773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6D3D133-5521-4C00-B8CC-832DF2EA40F0}"/>
              </a:ext>
            </a:extLst>
          </p:cNvPr>
          <p:cNvSpPr txBox="1"/>
          <p:nvPr/>
        </p:nvSpPr>
        <p:spPr>
          <a:xfrm>
            <a:off x="9274872" y="6364862"/>
            <a:ext cx="1631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&lt;</a:t>
            </a:r>
            <a:r>
              <a:rPr lang="ko-KR" altLang="en-US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스페인어</a:t>
            </a:r>
            <a:r>
              <a:rPr lang="en-US" altLang="ko-KR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&gt;</a:t>
            </a:r>
            <a:endParaRPr lang="ko-KR" altLang="en-US" sz="2400" dirty="0">
              <a:solidFill>
                <a:schemeClr val="bg1"/>
              </a:solidFill>
              <a:latin typeface="1훈새마을운동 R" panose="02020603020101020101" pitchFamily="18" charset="-127"/>
              <a:ea typeface="1훈새마을운동 R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745A705-3A67-4CA4-AAB3-45EF4B4E35FD}"/>
              </a:ext>
            </a:extLst>
          </p:cNvPr>
          <p:cNvSpPr txBox="1"/>
          <p:nvPr/>
        </p:nvSpPr>
        <p:spPr>
          <a:xfrm>
            <a:off x="5566911" y="3583595"/>
            <a:ext cx="1285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&lt;</a:t>
            </a:r>
            <a:r>
              <a:rPr lang="ko-KR" altLang="en-US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영어</a:t>
            </a:r>
            <a:r>
              <a:rPr lang="en-US" altLang="ko-KR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&gt;</a:t>
            </a:r>
            <a:endParaRPr lang="ko-KR" altLang="en-US" sz="2400" dirty="0">
              <a:solidFill>
                <a:schemeClr val="bg1"/>
              </a:solidFill>
              <a:latin typeface="1훈새마을운동 R" panose="02020603020101020101" pitchFamily="18" charset="-127"/>
              <a:ea typeface="1훈새마을운동 R" panose="02020603020101020101" pitchFamily="18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0DEC1BF-DA8B-4AF0-9DF0-9F4402894233}"/>
              </a:ext>
            </a:extLst>
          </p:cNvPr>
          <p:cNvSpPr txBox="1"/>
          <p:nvPr/>
        </p:nvSpPr>
        <p:spPr>
          <a:xfrm>
            <a:off x="9263512" y="3621802"/>
            <a:ext cx="1285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&lt;</a:t>
            </a:r>
            <a:r>
              <a:rPr lang="ko-KR" altLang="en-US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중국어</a:t>
            </a:r>
            <a:r>
              <a:rPr lang="en-US" altLang="ko-KR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&gt;</a:t>
            </a:r>
            <a:endParaRPr lang="ko-KR" altLang="en-US" sz="2400" dirty="0">
              <a:solidFill>
                <a:schemeClr val="bg1"/>
              </a:solidFill>
              <a:latin typeface="1훈새마을운동 R" panose="02020603020101020101" pitchFamily="18" charset="-127"/>
              <a:ea typeface="1훈새마을운동 R" panose="0202060302010102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E20153C-D6F3-4E46-9283-6D34DC7060DE}"/>
              </a:ext>
            </a:extLst>
          </p:cNvPr>
          <p:cNvSpPr txBox="1"/>
          <p:nvPr/>
        </p:nvSpPr>
        <p:spPr>
          <a:xfrm>
            <a:off x="1556887" y="6364862"/>
            <a:ext cx="1285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&lt;</a:t>
            </a:r>
            <a:r>
              <a:rPr lang="ko-KR" altLang="en-US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일본어</a:t>
            </a:r>
            <a:r>
              <a:rPr lang="en-US" altLang="ko-KR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&gt;</a:t>
            </a:r>
            <a:endParaRPr lang="ko-KR" altLang="en-US" sz="2400" dirty="0">
              <a:solidFill>
                <a:schemeClr val="bg1"/>
              </a:solidFill>
              <a:latin typeface="1훈새마을운동 R" panose="02020603020101020101" pitchFamily="18" charset="-127"/>
              <a:ea typeface="1훈새마을운동 R" panose="02020603020101020101" pitchFamily="18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77C397D-F76C-4D66-B28F-667BE89B2DB7}"/>
              </a:ext>
            </a:extLst>
          </p:cNvPr>
          <p:cNvSpPr txBox="1"/>
          <p:nvPr/>
        </p:nvSpPr>
        <p:spPr>
          <a:xfrm>
            <a:off x="5390055" y="6396330"/>
            <a:ext cx="1721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&lt;</a:t>
            </a:r>
            <a:r>
              <a:rPr lang="ko-KR" altLang="en-US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프랑스어</a:t>
            </a:r>
            <a:r>
              <a:rPr lang="en-US" altLang="ko-KR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&gt;</a:t>
            </a:r>
            <a:endParaRPr lang="ko-KR" altLang="en-US" sz="2400" dirty="0">
              <a:solidFill>
                <a:schemeClr val="bg1"/>
              </a:solidFill>
              <a:latin typeface="1훈새마을운동 R" panose="02020603020101020101" pitchFamily="18" charset="-127"/>
              <a:ea typeface="1훈새마을운동 R" panose="0202060302010102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032109-0451-4714-8BAF-95FC18CA1B45}"/>
              </a:ext>
            </a:extLst>
          </p:cNvPr>
          <p:cNvSpPr txBox="1"/>
          <p:nvPr/>
        </p:nvSpPr>
        <p:spPr>
          <a:xfrm>
            <a:off x="1556886" y="3552126"/>
            <a:ext cx="1285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&lt;</a:t>
            </a:r>
            <a:r>
              <a:rPr lang="ko-KR" altLang="en-US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한국어</a:t>
            </a:r>
            <a:r>
              <a:rPr lang="en-US" altLang="ko-KR" sz="2400" dirty="0">
                <a:solidFill>
                  <a:schemeClr val="bg1"/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&gt;</a:t>
            </a:r>
            <a:endParaRPr lang="ko-KR" altLang="en-US" sz="2400" dirty="0">
              <a:solidFill>
                <a:schemeClr val="bg1"/>
              </a:solidFill>
              <a:latin typeface="1훈새마을운동 R" panose="02020603020101020101" pitchFamily="18" charset="-127"/>
              <a:ea typeface="1훈새마을운동 R" panose="02020603020101020101" pitchFamily="18" charset="-127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FDE2DECB-C10C-45AC-9BE2-711E79A536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94" y="4045260"/>
            <a:ext cx="3448953" cy="2326826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73344" y="4060617"/>
            <a:ext cx="3447131" cy="238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4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AF917F0-9C05-47EF-8922-FEF876880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C5050C39-AE26-4E28-8238-A31B334C08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5C0A16-3407-4B66-8684-2C7A71275756}"/>
              </a:ext>
            </a:extLst>
          </p:cNvPr>
          <p:cNvSpPr txBox="1"/>
          <p:nvPr/>
        </p:nvSpPr>
        <p:spPr>
          <a:xfrm>
            <a:off x="390525" y="361950"/>
            <a:ext cx="3619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앞으로의 계획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CD5F450-1E68-4D12-96A9-EA38E6B40E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212711"/>
            <a:ext cx="4806589" cy="5045214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D3CCB7CC-4777-4F01-95FD-E478A3EFF2A0}"/>
              </a:ext>
            </a:extLst>
          </p:cNvPr>
          <p:cNvGrpSpPr/>
          <p:nvPr/>
        </p:nvGrpSpPr>
        <p:grpSpPr>
          <a:xfrm>
            <a:off x="6810375" y="888861"/>
            <a:ext cx="4724400" cy="5550039"/>
            <a:chOff x="571500" y="612636"/>
            <a:chExt cx="5524500" cy="5883414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8B7CD10D-646D-44F1-96AF-8FA199D93E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437" t="6711" r="51251" b="12222"/>
            <a:stretch/>
          </p:blipFill>
          <p:spPr>
            <a:xfrm>
              <a:off x="571500" y="612636"/>
              <a:ext cx="5524500" cy="5559564"/>
            </a:xfrm>
            <a:prstGeom prst="rect">
              <a:avLst/>
            </a:prstGeom>
          </p:spPr>
        </p:pic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29917DE9-4D91-4787-92E1-CC55426DD6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860" t="7753" r="3828" b="86622"/>
            <a:stretch/>
          </p:blipFill>
          <p:spPr>
            <a:xfrm>
              <a:off x="571500" y="6110288"/>
              <a:ext cx="5524500" cy="385762"/>
            </a:xfrm>
            <a:prstGeom prst="rect">
              <a:avLst/>
            </a:prstGeom>
          </p:spPr>
        </p:pic>
      </p:grpSp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98B09E10-E3CC-483A-A29B-4B5369C7F396}"/>
              </a:ext>
            </a:extLst>
          </p:cNvPr>
          <p:cNvSpPr/>
          <p:nvPr/>
        </p:nvSpPr>
        <p:spPr>
          <a:xfrm>
            <a:off x="5553075" y="3153942"/>
            <a:ext cx="1085850" cy="714375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3F1C13-F517-4DA9-9D3A-2E533685A38B}"/>
              </a:ext>
            </a:extLst>
          </p:cNvPr>
          <p:cNvSpPr txBox="1"/>
          <p:nvPr/>
        </p:nvSpPr>
        <p:spPr>
          <a:xfrm>
            <a:off x="5587639" y="2848442"/>
            <a:ext cx="127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>
                    <a:lumMod val="75000"/>
                  </a:schemeClr>
                </a:solidFill>
                <a:latin typeface="1훈새마을운동 R" panose="02020603020101020101" pitchFamily="18" charset="-127"/>
                <a:ea typeface="1훈새마을운동 R" panose="02020603020101020101" pitchFamily="18" charset="-127"/>
              </a:rPr>
              <a:t>번역</a:t>
            </a:r>
          </a:p>
        </p:txBody>
      </p:sp>
    </p:spTree>
    <p:extLst>
      <p:ext uri="{BB962C8B-B14F-4D97-AF65-F5344CB8AC3E}">
        <p14:creationId xmlns:p14="http://schemas.microsoft.com/office/powerpoint/2010/main" val="82826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AF917F0-9C05-47EF-8922-FEF876880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C5050C39-AE26-4E28-8238-A31B334C08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5C0A16-3407-4B66-8684-2C7A71275756}"/>
              </a:ext>
            </a:extLst>
          </p:cNvPr>
          <p:cNvSpPr txBox="1"/>
          <p:nvPr/>
        </p:nvSpPr>
        <p:spPr>
          <a:xfrm>
            <a:off x="390525" y="361950"/>
            <a:ext cx="3619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앞으로의 계획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79C9CC36-A533-4C86-8900-7F6424F54593}"/>
              </a:ext>
            </a:extLst>
          </p:cNvPr>
          <p:cNvGrpSpPr/>
          <p:nvPr/>
        </p:nvGrpSpPr>
        <p:grpSpPr>
          <a:xfrm>
            <a:off x="962025" y="1355586"/>
            <a:ext cx="4343400" cy="2921287"/>
            <a:chOff x="962025" y="1355586"/>
            <a:chExt cx="4343400" cy="2921287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80E2179C-1607-4FAE-8E20-F674A7BDCC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5139" b="5556"/>
            <a:stretch/>
          </p:blipFill>
          <p:spPr>
            <a:xfrm>
              <a:off x="962025" y="1355586"/>
              <a:ext cx="4343400" cy="21717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A4C7EFF-279F-40EF-AE74-9F8590FC12C7}"/>
                </a:ext>
              </a:extLst>
            </p:cNvPr>
            <p:cNvSpPr txBox="1"/>
            <p:nvPr/>
          </p:nvSpPr>
          <p:spPr>
            <a:xfrm>
              <a:off x="1577616" y="3692098"/>
              <a:ext cx="33849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bg1"/>
                  </a:solidFill>
                  <a:latin typeface="210 십대의한마디 B" panose="02020603020101020101" pitchFamily="18" charset="-127"/>
                  <a:ea typeface="210 십대의한마디 B" panose="02020603020101020101" pitchFamily="18" charset="-127"/>
                </a:rPr>
                <a:t>엘렌 </a:t>
              </a:r>
              <a:r>
                <a:rPr lang="ko-KR" altLang="en-US" sz="3200" dirty="0" err="1">
                  <a:solidFill>
                    <a:schemeClr val="bg1"/>
                  </a:solidFill>
                  <a:latin typeface="210 십대의한마디 B" panose="02020603020101020101" pitchFamily="18" charset="-127"/>
                  <a:ea typeface="210 십대의한마디 B" panose="02020603020101020101" pitchFamily="18" charset="-127"/>
                </a:rPr>
                <a:t>드제너러스</a:t>
              </a:r>
              <a:r>
                <a:rPr lang="ko-KR" altLang="en-US" sz="3200" dirty="0">
                  <a:solidFill>
                    <a:schemeClr val="bg1"/>
                  </a:solidFill>
                  <a:latin typeface="210 십대의한마디 B" panose="02020603020101020101" pitchFamily="18" charset="-127"/>
                  <a:ea typeface="210 십대의한마디 B" panose="02020603020101020101" pitchFamily="18" charset="-127"/>
                </a:rPr>
                <a:t> 쇼</a:t>
              </a: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1B39588D-F8DC-4C24-ACFB-0C86FDD42142}"/>
              </a:ext>
            </a:extLst>
          </p:cNvPr>
          <p:cNvGrpSpPr/>
          <p:nvPr/>
        </p:nvGrpSpPr>
        <p:grpSpPr>
          <a:xfrm>
            <a:off x="5695950" y="1431786"/>
            <a:ext cx="5214629" cy="2921286"/>
            <a:chOff x="5695950" y="1431786"/>
            <a:chExt cx="5214629" cy="2921286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ED60786B-3AD3-47A1-BC96-8FC3C4D5D5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-2344" t="24305" r="6485" b="4723"/>
            <a:stretch/>
          </p:blipFill>
          <p:spPr>
            <a:xfrm>
              <a:off x="5695950" y="1431786"/>
              <a:ext cx="5214629" cy="217170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03A7DFD-3A2D-408B-B74C-7E2297A984A5}"/>
                </a:ext>
              </a:extLst>
            </p:cNvPr>
            <p:cNvSpPr txBox="1"/>
            <p:nvPr/>
          </p:nvSpPr>
          <p:spPr>
            <a:xfrm>
              <a:off x="7041431" y="3768297"/>
              <a:ext cx="2523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bg1"/>
                  </a:solidFill>
                  <a:latin typeface="210 십대의한마디 B" panose="02020603020101020101" pitchFamily="18" charset="-127"/>
                  <a:ea typeface="210 십대의한마디 B" panose="02020603020101020101" pitchFamily="18" charset="-127"/>
                </a:rPr>
                <a:t>코난 </a:t>
              </a:r>
              <a:r>
                <a:rPr lang="ko-KR" altLang="en-US" sz="3200" dirty="0" err="1">
                  <a:solidFill>
                    <a:schemeClr val="bg1"/>
                  </a:solidFill>
                  <a:latin typeface="210 십대의한마디 B" panose="02020603020101020101" pitchFamily="18" charset="-127"/>
                  <a:ea typeface="210 십대의한마디 B" panose="02020603020101020101" pitchFamily="18" charset="-127"/>
                </a:rPr>
                <a:t>오브라이언</a:t>
              </a:r>
              <a:endParaRPr lang="ko-KR" altLang="en-US" sz="3200" dirty="0">
                <a:solidFill>
                  <a:schemeClr val="bg1"/>
                </a:solidFill>
                <a:latin typeface="210 십대의한마디 B" panose="02020603020101020101" pitchFamily="18" charset="-127"/>
                <a:ea typeface="210 십대의한마디 B" panose="02020603020101020101" pitchFamily="18" charset="-127"/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85963441-9BBC-4BB1-8CC9-3379F62CBB66}"/>
              </a:ext>
            </a:extLst>
          </p:cNvPr>
          <p:cNvGrpSpPr/>
          <p:nvPr/>
        </p:nvGrpSpPr>
        <p:grpSpPr>
          <a:xfrm>
            <a:off x="668951" y="2571128"/>
            <a:ext cx="5427049" cy="3248741"/>
            <a:chOff x="845291" y="2682446"/>
            <a:chExt cx="5427049" cy="3248741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0AE32AAF-ACAC-4B7B-B481-1BDE37DFA7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225" t="24238" r="1792" b="7480"/>
            <a:stretch/>
          </p:blipFill>
          <p:spPr>
            <a:xfrm>
              <a:off x="845291" y="2682446"/>
              <a:ext cx="5427049" cy="249915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DEA8194-35A5-43FE-BAF9-75CEDA77B786}"/>
                </a:ext>
              </a:extLst>
            </p:cNvPr>
            <p:cNvSpPr txBox="1"/>
            <p:nvPr/>
          </p:nvSpPr>
          <p:spPr>
            <a:xfrm>
              <a:off x="2008237" y="5346412"/>
              <a:ext cx="2523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bg1"/>
                  </a:solidFill>
                  <a:latin typeface="210 십대의한마디 B" panose="02020603020101020101" pitchFamily="18" charset="-127"/>
                  <a:ea typeface="210 십대의한마디 B" panose="02020603020101020101" pitchFamily="18" charset="-127"/>
                </a:rPr>
                <a:t>오프라 </a:t>
              </a:r>
              <a:r>
                <a:rPr lang="ko-KR" altLang="en-US" sz="3200" dirty="0" err="1">
                  <a:solidFill>
                    <a:schemeClr val="bg1"/>
                  </a:solidFill>
                  <a:latin typeface="210 십대의한마디 B" panose="02020603020101020101" pitchFamily="18" charset="-127"/>
                  <a:ea typeface="210 십대의한마디 B" panose="02020603020101020101" pitchFamily="18" charset="-127"/>
                </a:rPr>
                <a:t>윈프리</a:t>
              </a:r>
              <a:endParaRPr lang="ko-KR" altLang="en-US" sz="3200" dirty="0">
                <a:solidFill>
                  <a:schemeClr val="bg1"/>
                </a:solidFill>
                <a:latin typeface="210 십대의한마디 B" panose="02020603020101020101" pitchFamily="18" charset="-127"/>
                <a:ea typeface="210 십대의한마디 B" panose="02020603020101020101" pitchFamily="18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B885A295-F9BC-4D5C-A925-A89EB6AADF13}"/>
              </a:ext>
            </a:extLst>
          </p:cNvPr>
          <p:cNvGrpSpPr/>
          <p:nvPr/>
        </p:nvGrpSpPr>
        <p:grpSpPr>
          <a:xfrm>
            <a:off x="4686402" y="1431786"/>
            <a:ext cx="5753438" cy="4841588"/>
            <a:chOff x="4617628" y="1620409"/>
            <a:chExt cx="5753438" cy="4841588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3C66B79-A998-43C8-8AB1-73EC725070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684" t="12362" r="31640" b="4444"/>
            <a:stretch/>
          </p:blipFill>
          <p:spPr>
            <a:xfrm>
              <a:off x="4617628" y="1620409"/>
              <a:ext cx="5753438" cy="4295776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FC388B0-75E9-4BC8-8204-D97C74E2FC66}"/>
                </a:ext>
              </a:extLst>
            </p:cNvPr>
            <p:cNvSpPr txBox="1"/>
            <p:nvPr/>
          </p:nvSpPr>
          <p:spPr>
            <a:xfrm>
              <a:off x="6232514" y="5877222"/>
              <a:ext cx="2523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>
                  <a:solidFill>
                    <a:schemeClr val="bg1"/>
                  </a:solidFill>
                  <a:latin typeface="210 십대의한마디 B" panose="02020603020101020101" pitchFamily="18" charset="-127"/>
                  <a:ea typeface="210 십대의한마디 B" panose="02020603020101020101" pitchFamily="18" charset="-127"/>
                </a:rPr>
                <a:t>마크 </a:t>
              </a:r>
              <a:r>
                <a:rPr lang="ko-KR" altLang="en-US" sz="3200" dirty="0" err="1">
                  <a:solidFill>
                    <a:schemeClr val="bg1"/>
                  </a:solidFill>
                  <a:latin typeface="210 십대의한마디 B" panose="02020603020101020101" pitchFamily="18" charset="-127"/>
                  <a:ea typeface="210 십대의한마디 B" panose="02020603020101020101" pitchFamily="18" charset="-127"/>
                </a:rPr>
                <a:t>저커버그</a:t>
              </a:r>
              <a:endParaRPr lang="ko-KR" altLang="en-US" sz="3200" dirty="0">
                <a:solidFill>
                  <a:schemeClr val="bg1"/>
                </a:solidFill>
                <a:latin typeface="210 십대의한마디 B" panose="02020603020101020101" pitchFamily="18" charset="-127"/>
                <a:ea typeface="210 십대의한마디 B" panose="02020603020101020101" pitchFamily="18" charset="-127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75BC2E08-8D7C-4578-B3CD-48B5FCDB119F}"/>
              </a:ext>
            </a:extLst>
          </p:cNvPr>
          <p:cNvGrpSpPr/>
          <p:nvPr/>
        </p:nvGrpSpPr>
        <p:grpSpPr>
          <a:xfrm>
            <a:off x="1770008" y="1244888"/>
            <a:ext cx="7104908" cy="3444394"/>
            <a:chOff x="1770008" y="1244888"/>
            <a:chExt cx="7104908" cy="3444394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A2BFEC2B-D561-411B-8072-7319C40C9D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6640" t="23890" r="11172" b="5277"/>
            <a:stretch/>
          </p:blipFill>
          <p:spPr>
            <a:xfrm>
              <a:off x="1770008" y="1244888"/>
              <a:ext cx="7104908" cy="3444394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1D8A6B1-B854-4190-9C5C-AB6FE46B3C0F}"/>
                </a:ext>
              </a:extLst>
            </p:cNvPr>
            <p:cNvSpPr txBox="1"/>
            <p:nvPr/>
          </p:nvSpPr>
          <p:spPr>
            <a:xfrm>
              <a:off x="6113408" y="2053084"/>
              <a:ext cx="2523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latin typeface="210 십대의한마디 B" panose="02020603020101020101" pitchFamily="18" charset="-127"/>
                  <a:ea typeface="210 십대의한마디 B" panose="02020603020101020101" pitchFamily="18" charset="-127"/>
                </a:rPr>
                <a:t>잭 도시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456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AF917F0-9C05-47EF-8922-FEF876880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C5050C39-AE26-4E28-8238-A31B334C08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5C0A16-3407-4B66-8684-2C7A71275756}"/>
              </a:ext>
            </a:extLst>
          </p:cNvPr>
          <p:cNvSpPr txBox="1"/>
          <p:nvPr/>
        </p:nvSpPr>
        <p:spPr>
          <a:xfrm>
            <a:off x="4791075" y="3075057"/>
            <a:ext cx="3619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감사합니다</a:t>
            </a:r>
            <a:r>
              <a:rPr lang="en-US" altLang="ko-KR" sz="4000" dirty="0">
                <a:solidFill>
                  <a:schemeClr val="bg1"/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.</a:t>
            </a:r>
            <a:endParaRPr lang="ko-KR" altLang="en-US" sz="4000" dirty="0">
              <a:solidFill>
                <a:schemeClr val="bg1"/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182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70</Words>
  <Application>Microsoft Office PowerPoint</Application>
  <PresentationFormat>와이드스크린</PresentationFormat>
  <Paragraphs>30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맑은 고딕</vt:lpstr>
      <vt:lpstr>Arial</vt:lpstr>
      <vt:lpstr>210 맨발의청춘 L</vt:lpstr>
      <vt:lpstr>1훈새마을운동 R</vt:lpstr>
      <vt:lpstr>210 십대의한마디 B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조예슬</dc:creator>
  <cp:lastModifiedBy>SAMSUNG</cp:lastModifiedBy>
  <cp:revision>18</cp:revision>
  <dcterms:created xsi:type="dcterms:W3CDTF">2018-04-11T04:21:59Z</dcterms:created>
  <dcterms:modified xsi:type="dcterms:W3CDTF">2018-08-16T23:22:33Z</dcterms:modified>
</cp:coreProperties>
</file>