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5" r:id="rId23"/>
    <p:sldId id="276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7" r:id="rId35"/>
    <p:sldId id="29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9" r:id="rId45"/>
    <p:sldId id="300" r:id="rId46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810" autoAdjust="0"/>
  </p:normalViewPr>
  <p:slideViewPr>
    <p:cSldViewPr>
      <p:cViewPr varScale="1">
        <p:scale>
          <a:sx n="46" d="100"/>
          <a:sy n="46" d="100"/>
        </p:scale>
        <p:origin x="-2188" y="-6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1832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914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6677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617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595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2293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8556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8657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211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7892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582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E28AB-4C11-4247-B4C8-C44958FDC0CD}" type="datetimeFigureOut">
              <a:rPr lang="ko-KR" altLang="en-US" smtClean="0"/>
              <a:t>2018-08-10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D177B-D5EC-435B-956D-90A71DD22C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4412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-188640" y="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0" name="_x56550704" descr="EMB0000463837b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0" y="124160"/>
            <a:ext cx="2304189" cy="453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_x56552704" descr="EMB0000463837b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979" y="124160"/>
            <a:ext cx="2304188" cy="453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_x56553424" descr="EMB0000463837b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79" y="4880992"/>
            <a:ext cx="2304189" cy="473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_x232565904" descr="EMB0000463837b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979" y="4880992"/>
            <a:ext cx="2304189" cy="473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842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LG\Desktop\asdf\15338857487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4" y="198784"/>
            <a:ext cx="6300192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LG\Desktop\asdf\15338857499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64" y="5052392"/>
            <a:ext cx="6300192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958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C:\Users\LG\Desktop\asdf\15338857213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88" y="5097016"/>
            <a:ext cx="3167844" cy="422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C:\Users\LG\Desktop\asdf\15338857206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516" y="5097016"/>
            <a:ext cx="3167844" cy="422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C:\Users\LG\Desktop\asdf\15338857208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516" y="491530"/>
            <a:ext cx="3167844" cy="422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C:\Users\LG\Desktop\asdf\153388572109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88" y="488504"/>
            <a:ext cx="3167844" cy="4223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457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LG\Desktop\asdf\1533885722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344488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LG\Desktop\asdf\15338857215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32" y="5097016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LG\Desktop\asdf\15338857216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632" y="344488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LG\Desktop\asdf\15338857219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5097016"/>
            <a:ext cx="32403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3845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LG\Desktop\asdf\15338857237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632520"/>
            <a:ext cx="318635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LG\Desktop\asdf\15338857227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5025008"/>
            <a:ext cx="318635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LG\Desktop\asdf\15338857229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5025008"/>
            <a:ext cx="318635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LG\Desktop\asdf\153388572358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632520"/>
            <a:ext cx="318635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206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LG\Desktop\asdf\1533885724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344488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LG\Desktop\asdf\15338857238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626" y="5241032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LG\Desktop\asdf\15338857239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5241032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LG\Desktop\asdf\153388572410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626" y="344488"/>
            <a:ext cx="329436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0390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4" name="Picture 14" descr="C:\Users\LG\Desktop\asdf\15338857243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653108"/>
            <a:ext cx="31323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5" name="Picture 15" descr="C:\Users\LG\Desktop\asdf\15338857244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240" y="5025008"/>
            <a:ext cx="31323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6" name="Picture 16" descr="C:\Users\LG\Desktop\asdf\15338857244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5025008"/>
            <a:ext cx="31323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7" name="Picture 17" descr="C:\Users\LG\Desktop\asdf\153388572457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240" y="653108"/>
            <a:ext cx="313234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775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C:\Users\LG\Desktop\asdf\15338857246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36" y="20047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LG\Desktop\asdf\15338857247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36" y="5097016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018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LG\Desktop\asdf\15338857490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2" y="128464"/>
            <a:ext cx="6309320" cy="473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LG\Desktop\asdf\15338857480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2" y="5102002"/>
            <a:ext cx="6309320" cy="473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89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LG\Downloads\캡처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463426"/>
            <a:ext cx="5772150" cy="427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LG\Downloads\캡처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5169024"/>
            <a:ext cx="5822950" cy="431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445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LG\Desktop\asdf\15338890662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573470"/>
            <a:ext cx="3154492" cy="420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LG\Desktop\asdf\15338890676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573470"/>
            <a:ext cx="3154492" cy="420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LG\Desktop\asdf\153388906725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4923475"/>
            <a:ext cx="3154492" cy="420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LG\Desktop\asdf\15338890674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4923475"/>
            <a:ext cx="3154492" cy="420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6096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54" y="704528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54" y="5529064"/>
            <a:ext cx="6096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980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538976"/>
            <a:ext cx="3189042" cy="4252056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28" y="5021424"/>
            <a:ext cx="3189042" cy="4252056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28" y="538976"/>
            <a:ext cx="3189042" cy="425205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5021424"/>
            <a:ext cx="3189042" cy="425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19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LG\Desktop\asdf\1533889069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5025004"/>
            <a:ext cx="3240362" cy="432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Users\LG\Desktop\asdf\15338890683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560511"/>
            <a:ext cx="3240362" cy="432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C:\Users\LG\Desktop\asdf\15338890684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560511"/>
            <a:ext cx="3240362" cy="432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LG\Desktop\asdf\15338890689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5025005"/>
            <a:ext cx="3240362" cy="432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7053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LG\Desktop\asdf\캡처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726561"/>
            <a:ext cx="3157437" cy="405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LG\Desktop\asdf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4997575"/>
            <a:ext cx="3152924" cy="412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LG\Desktop\asdf\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4997575"/>
            <a:ext cx="3152923" cy="420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LG\Desktop\asdf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008" y="2675736"/>
            <a:ext cx="3152924" cy="2109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7993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LG\Desktop\asdf\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721329"/>
            <a:ext cx="3173753" cy="423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473" y="790653"/>
            <a:ext cx="3199556" cy="4093022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33" y="5120367"/>
            <a:ext cx="3147950" cy="4218573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473" y="5113817"/>
            <a:ext cx="3173753" cy="423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5409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LG\Desktop\asdf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24" y="938129"/>
            <a:ext cx="6460875" cy="351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LG\Desktop\asdf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95" y="5601072"/>
            <a:ext cx="6455004" cy="321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36730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LG\Desktop\asdf\1533889069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46" y="560512"/>
            <a:ext cx="654292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LG\Desktop\asdf\15338890693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5241032"/>
            <a:ext cx="654292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4447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LG\Desktop\asdf\15338890691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5128150"/>
            <a:ext cx="6601390" cy="37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LG\Desktop\asdf\15338890703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00" y="663654"/>
            <a:ext cx="6601390" cy="37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8617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C:\Users\LG\Desktop\asdf\평가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14" y="5091609"/>
            <a:ext cx="3108845" cy="423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Picture 7" descr="C:\Users\LG\Desktop\asdf\평가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14" y="549698"/>
            <a:ext cx="3108845" cy="427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C:\Users\LG\Desktop\asdf\평가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84" y="5091609"/>
            <a:ext cx="3096343" cy="425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C:\Users\LG\Desktop\asdf\dn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" b="1"/>
          <a:stretch/>
        </p:blipFill>
        <p:spPr bwMode="auto">
          <a:xfrm>
            <a:off x="200384" y="549698"/>
            <a:ext cx="3096343" cy="427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0622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LG\Desktop\asdf\153388906649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99" b="27774"/>
          <a:stretch/>
        </p:blipFill>
        <p:spPr bwMode="auto">
          <a:xfrm>
            <a:off x="548680" y="7761312"/>
            <a:ext cx="5808960" cy="201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LG\Desktop\asdf\15338857504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32"/>
          <a:stretch/>
        </p:blipFill>
        <p:spPr bwMode="auto">
          <a:xfrm>
            <a:off x="548680" y="106333"/>
            <a:ext cx="5808960" cy="30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:\Users\LG\Desktop\asdf\15338857505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3260576"/>
            <a:ext cx="5808960" cy="435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506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LG\Desktop\asdf\15338890696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" t="16501" r="7940" b="14293"/>
          <a:stretch/>
        </p:blipFill>
        <p:spPr bwMode="auto">
          <a:xfrm>
            <a:off x="44066" y="4376937"/>
            <a:ext cx="3123236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LG\Desktop\asdf\15338890700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961" y="560512"/>
            <a:ext cx="3670415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C:\Users\LG\Desktop\asdf\153388906984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6" t="17656" r="10823" b="24090"/>
          <a:stretch/>
        </p:blipFill>
        <p:spPr bwMode="auto">
          <a:xfrm>
            <a:off x="44066" y="560513"/>
            <a:ext cx="309889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123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G\Desktop\asdf\15338890713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32" y="704528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LG\Desktop\asdf\15338890667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16732" y="3974976"/>
            <a:ext cx="4572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5742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LG\Desktop\asdf\캡처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470551"/>
            <a:ext cx="2722474" cy="433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LG\Desktop\asdf\캡처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1" y="416497"/>
            <a:ext cx="2808545" cy="433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C:\Users\LG\Desktop\asdf\캡처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5084756"/>
            <a:ext cx="2808545" cy="4310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 descr="C:\Users\LG\Desktop\asdf\여아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44"/>
          <a:stretch/>
        </p:blipFill>
        <p:spPr bwMode="auto">
          <a:xfrm>
            <a:off x="3647002" y="5097016"/>
            <a:ext cx="272049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2759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C:\Users\LG\Desktop\asdf\캡처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9" y="5012116"/>
            <a:ext cx="6336704" cy="447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 descr="C:\Users\LG\Desktop\asdf\캡처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31556"/>
            <a:ext cx="6336705" cy="447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7158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G\Desktop\asdf\캡처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200472"/>
            <a:ext cx="631754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LG\Desktop\asdf\캡처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4"/>
          <a:stretch/>
        </p:blipFill>
        <p:spPr bwMode="auto">
          <a:xfrm>
            <a:off x="260648" y="4953000"/>
            <a:ext cx="6317545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660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LG\Desktop\asdf\여아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7"/>
          <a:stretch/>
        </p:blipFill>
        <p:spPr bwMode="auto">
          <a:xfrm>
            <a:off x="90500" y="632521"/>
            <a:ext cx="333850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LG\Desktop\asdf\여아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r="3635" b="5003"/>
          <a:stretch/>
        </p:blipFill>
        <p:spPr bwMode="auto">
          <a:xfrm>
            <a:off x="3474875" y="632522"/>
            <a:ext cx="3338501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LG\Desktop\asdf\남아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5"/>
          <a:stretch/>
        </p:blipFill>
        <p:spPr bwMode="auto">
          <a:xfrm>
            <a:off x="116632" y="5817097"/>
            <a:ext cx="3367449" cy="330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LG\Desktop\asdf\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187" y="5817096"/>
            <a:ext cx="3107760" cy="331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4042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LG\Desktop\asdf\한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" r="2790" b="4334"/>
          <a:stretch/>
        </p:blipFill>
        <p:spPr bwMode="auto">
          <a:xfrm>
            <a:off x="382420" y="547986"/>
            <a:ext cx="6214932" cy="354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LG\Desktop\asdf\인사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46" y="4592960"/>
            <a:ext cx="6212650" cy="435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832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LG\Desktop\asdf\세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17" y="291327"/>
            <a:ext cx="5727303" cy="451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Users\LG\Desktop\asdf\한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017" y="5025008"/>
            <a:ext cx="5710286" cy="451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7565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632520"/>
            <a:ext cx="665674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32" y="5052392"/>
            <a:ext cx="665674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8863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1" y="704528"/>
            <a:ext cx="6643947" cy="373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1" y="5313040"/>
            <a:ext cx="6643947" cy="373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5413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632520"/>
            <a:ext cx="652872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35" y="5313040"/>
            <a:ext cx="6528725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839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C:\Users\LG\Desktop\asdf\20180704_1504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20" y="128464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5" descr="C:\Users\LG\Desktop\asdf\20180704_1502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20" y="5025008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749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G\Desktop\asdf\15338857199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047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LG\Desktop\asdf\15338857272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025008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953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LG\Desktop\asdf\20180704_1509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5079876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9" name="Picture 3" descr="C:\Users\LG\Desktop\asdf\20180704_1505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488504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1468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LG\Desktop\asdf\20180704_1529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5043010"/>
            <a:ext cx="5832648" cy="437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LG\Desktop\asdf\20180704_1515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391702"/>
            <a:ext cx="5832648" cy="437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4337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LG\Desktop\asdf\초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6"/>
          <a:stretch/>
        </p:blipFill>
        <p:spPr bwMode="auto">
          <a:xfrm>
            <a:off x="272482" y="416496"/>
            <a:ext cx="6396878" cy="450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LG\Desktop\asdf\초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77"/>
          <a:stretch/>
        </p:blipFill>
        <p:spPr bwMode="auto">
          <a:xfrm>
            <a:off x="272482" y="5169024"/>
            <a:ext cx="6396878" cy="390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60902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LG\Desktop\asdf\캡처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630486"/>
            <a:ext cx="3188213" cy="447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Users\LG\Desktop\asdf\캡처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877" y="5212886"/>
            <a:ext cx="3222711" cy="413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4" descr="C:\Users\LG\Desktop\asdf\캡처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877" y="630486"/>
            <a:ext cx="3222711" cy="4477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5" descr="C:\Users\LG\Desktop\asdf\캡처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5212886"/>
            <a:ext cx="3188213" cy="413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2427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LG\Desktop\asdf\캡처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0" y="847528"/>
            <a:ext cx="3207469" cy="387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3" name="Picture 3" descr="C:\Users\LG\Desktop\asdf\캡처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313" y="4919923"/>
            <a:ext cx="2933039" cy="40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C:\Users\LG\Desktop\asdf\캡처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313" y="847528"/>
            <a:ext cx="2933039" cy="387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5" name="Picture 5" descr="C:\Users\LG\Desktop\asdf\캡처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19" y="4919922"/>
            <a:ext cx="3207469" cy="40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1173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LG\Desktop\asdf\캡처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96" y="539908"/>
            <a:ext cx="3378375" cy="433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LG\Desktop\asdf\캡처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844" y="5258925"/>
            <a:ext cx="2986516" cy="40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8" name="Picture 4" descr="C:\Users\LG\Desktop\asdf\캡처1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96" y="5258924"/>
            <a:ext cx="3314758" cy="40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9" name="Picture 5" descr="C:\Users\LG\Desktop\asdf\캡처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844" y="539907"/>
            <a:ext cx="2986516" cy="433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702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G\Desktop\asdf\15338857293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00472"/>
            <a:ext cx="6192688" cy="46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G\Desktop\asdf\15338857301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5097016"/>
            <a:ext cx="6192688" cy="464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5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G\Desktop\asdf\15338857303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5241032"/>
            <a:ext cx="60486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LG\Desktop\asdf\15338857315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200472"/>
            <a:ext cx="6048672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800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G\Desktop\asdf\15338857322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286172"/>
            <a:ext cx="6039544" cy="452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LG\Desktop\asdf\15338857330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5103862"/>
            <a:ext cx="6039544" cy="452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25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G\Desktop\asdf\15338857328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00472"/>
            <a:ext cx="6206902" cy="465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LG\Desktop\asdf\15338857334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5097016"/>
            <a:ext cx="6206902" cy="4655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805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LG\Desktop\asdf\15338857340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22" y="200472"/>
            <a:ext cx="6123946" cy="459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LG\Desktop\asdf\15338857344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5035724"/>
            <a:ext cx="6123946" cy="459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52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0</Words>
  <Application>Microsoft Office PowerPoint</Application>
  <PresentationFormat>A4 용지(210x297mm)</PresentationFormat>
  <Paragraphs>0</Paragraphs>
  <Slides>45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45</vt:i4>
      </vt:variant>
    </vt:vector>
  </HeadingPairs>
  <TitlesOfParts>
    <vt:vector size="4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User</dc:creator>
  <cp:lastModifiedBy>Windows User</cp:lastModifiedBy>
  <cp:revision>27</cp:revision>
  <dcterms:created xsi:type="dcterms:W3CDTF">2018-08-10T06:51:46Z</dcterms:created>
  <dcterms:modified xsi:type="dcterms:W3CDTF">2018-08-10T11:13:47Z</dcterms:modified>
</cp:coreProperties>
</file>