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notesMasterIdLst>
    <p:notesMasterId r:id="rId13"/>
  </p:notesMasterIdLst>
  <p:sldIdLst>
    <p:sldId id="256" r:id="rId2"/>
    <p:sldId id="265" r:id="rId3"/>
    <p:sldId id="266" r:id="rId4"/>
    <p:sldId id="258" r:id="rId5"/>
    <p:sldId id="257" r:id="rId6"/>
    <p:sldId id="264" r:id="rId7"/>
    <p:sldId id="259" r:id="rId8"/>
    <p:sldId id="260" r:id="rId9"/>
    <p:sldId id="261" r:id="rId10"/>
    <p:sldId id="262" r:id="rId11"/>
    <p:sldId id="263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3167" autoAdjust="0"/>
  </p:normalViewPr>
  <p:slideViewPr>
    <p:cSldViewPr snapToGrid="0">
      <p:cViewPr varScale="1">
        <p:scale>
          <a:sx n="69" d="100"/>
          <a:sy n="69" d="100"/>
        </p:scale>
        <p:origin x="38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2D20C9-E0F3-4F42-9F52-4EFD6D964CD7}" type="datetimeFigureOut">
              <a:rPr lang="ko-KR" altLang="en-US" smtClean="0"/>
              <a:t>2018-08-13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9257FC-BC1E-4620-BC48-DA327113BF4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72040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257FC-BC1E-4620-BC48-DA327113BF47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07110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dirty="0"/>
              <a:t>8/13/2018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dirty="0"/>
              <a:t>8/13/2018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dirty="0"/>
              <a:t>8/13/2018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dirty="0"/>
              <a:t>8/13/2018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dirty="0"/>
              <a:t>8/13/2018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dirty="0"/>
              <a:t>8/13/2018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dirty="0"/>
              <a:t>8/13/2018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dirty="0"/>
              <a:t>8/13/2018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dirty="0"/>
              <a:t>8/13/2018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dirty="0"/>
              <a:t>8/13/2018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dirty="0"/>
              <a:t>8/13/2018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664C608-40B1-4030-A28D-5B74BC98ADCE}" type="datetimeFigureOut">
              <a:rPr lang="en-US" dirty="0"/>
              <a:t>8/13/2018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1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34D8F6C-A724-49A3-832A-20D56C3748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2963" y="1432223"/>
            <a:ext cx="11443317" cy="3035808"/>
          </a:xfrm>
        </p:spPr>
        <p:txBody>
          <a:bodyPr/>
          <a:lstStyle/>
          <a:p>
            <a:pPr algn="ctr"/>
            <a:r>
              <a:rPr lang="en-US" altLang="ko-KR" dirty="0">
                <a:latin typeface="HY크리스탈M" panose="02030600000101010101" pitchFamily="18" charset="-127"/>
                <a:ea typeface="HY크리스탈M" panose="02030600000101010101" pitchFamily="18" charset="-127"/>
              </a:rPr>
              <a:t>MADONG</a:t>
            </a:r>
            <a:r>
              <a:rPr lang="ko-KR" altLang="en-US" dirty="0">
                <a:latin typeface="HY크리스탈M" panose="02030600000101010101" pitchFamily="18" charset="-127"/>
                <a:ea typeface="HY크리스탈M" panose="02030600000101010101" pitchFamily="18" charset="-127"/>
              </a:rPr>
              <a:t> </a:t>
            </a:r>
            <a:r>
              <a:rPr lang="en-US" altLang="ko-KR" dirty="0">
                <a:latin typeface="HY크리스탈M" panose="02030600000101010101" pitchFamily="18" charset="-127"/>
                <a:ea typeface="HY크리스탈M" panose="02030600000101010101" pitchFamily="18" charset="-127"/>
              </a:rPr>
              <a:t>TIMES</a:t>
            </a:r>
            <a:endParaRPr lang="ko-KR" altLang="en-US" dirty="0">
              <a:latin typeface="HY크리스탈M" panose="02030600000101010101" pitchFamily="18" charset="-127"/>
              <a:ea typeface="HY크리스탈M" panose="02030600000101010101" pitchFamily="18" charset="-127"/>
            </a:endParaRP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85E6AE41-BE2F-45A2-BA43-D5BCC3C477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24954" y="5152600"/>
            <a:ext cx="8748855" cy="1069848"/>
          </a:xfrm>
        </p:spPr>
        <p:txBody>
          <a:bodyPr>
            <a:normAutofit/>
          </a:bodyPr>
          <a:lstStyle/>
          <a:p>
            <a:pPr algn="ctr"/>
            <a:r>
              <a:rPr lang="ko-KR" altLang="en-US" sz="2800" dirty="0">
                <a:latin typeface="HY울릉도M" panose="02030600000101010101" pitchFamily="18" charset="-127"/>
                <a:ea typeface="HY울릉도M" panose="02030600000101010101" pitchFamily="18" charset="-127"/>
              </a:rPr>
              <a:t>제작</a:t>
            </a:r>
            <a:r>
              <a:rPr lang="en-US" altLang="ko-KR" sz="2800" dirty="0">
                <a:latin typeface="HY울릉도M" panose="02030600000101010101" pitchFamily="18" charset="-127"/>
                <a:ea typeface="HY울릉도M" panose="02030600000101010101" pitchFamily="18" charset="-127"/>
              </a:rPr>
              <a:t>:  </a:t>
            </a:r>
            <a:r>
              <a:rPr lang="ko-KR" altLang="en-US" sz="2800" dirty="0" err="1">
                <a:latin typeface="HY울릉도M" panose="02030600000101010101" pitchFamily="18" charset="-127"/>
                <a:ea typeface="HY울릉도M" panose="02030600000101010101" pitchFamily="18" charset="-127"/>
              </a:rPr>
              <a:t>온새미로</a:t>
            </a:r>
            <a:r>
              <a:rPr lang="ko-KR" altLang="en-US" sz="2800" dirty="0">
                <a:latin typeface="HY울릉도M" panose="02030600000101010101" pitchFamily="18" charset="-127"/>
                <a:ea typeface="HY울릉도M" panose="02030600000101010101" pitchFamily="18" charset="-127"/>
              </a:rPr>
              <a:t> </a:t>
            </a:r>
            <a:r>
              <a:rPr lang="en-US" altLang="ko-KR" sz="2800" dirty="0">
                <a:latin typeface="HY울릉도M" panose="02030600000101010101" pitchFamily="18" charset="-127"/>
                <a:ea typeface="HY울릉도M" panose="02030600000101010101" pitchFamily="18" charset="-127"/>
              </a:rPr>
              <a:t>/ </a:t>
            </a:r>
            <a:r>
              <a:rPr lang="ko-KR" altLang="en-US" sz="2800" dirty="0">
                <a:latin typeface="HY울릉도M" panose="02030600000101010101" pitchFamily="18" charset="-127"/>
                <a:ea typeface="HY울릉도M" panose="02030600000101010101" pitchFamily="18" charset="-127"/>
              </a:rPr>
              <a:t>독도관련 기사 만평</a:t>
            </a:r>
          </a:p>
        </p:txBody>
      </p:sp>
    </p:spTree>
    <p:extLst>
      <p:ext uri="{BB962C8B-B14F-4D97-AF65-F5344CB8AC3E}">
        <p14:creationId xmlns:p14="http://schemas.microsoft.com/office/powerpoint/2010/main" val="18547105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4A46E81-A0B0-4427-8FED-3F58D9E776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0734CE93-24DB-456A-A5F2-CDBDA8CAB2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11569" y="1745043"/>
            <a:ext cx="16784306" cy="5597286"/>
          </a:xfrm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73947D02-DDEE-4EA7-8B0F-DB856C535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1721" y="-69112"/>
            <a:ext cx="20344614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4097" name="_x216233048" descr="DRW00003e785bce">
            <a:extLst>
              <a:ext uri="{FF2B5EF4-FFF2-40B4-BE49-F238E27FC236}">
                <a16:creationId xmlns:a16="http://schemas.microsoft.com/office/drawing/2014/main" id="{1A1C7C36-307D-47BE-8E62-2E57B54222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1720" y="0"/>
            <a:ext cx="10058399" cy="7069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95912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557F967-D948-4D94-8DD3-7DA1883BDA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887FDD26-B680-40E0-B4A5-72A2D523A0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47080" y="1658041"/>
            <a:ext cx="12974353" cy="3653530"/>
          </a:xfrm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2090A8A6-142A-44A1-8BA7-8E3ACCBCE1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809" y="-463367"/>
            <a:ext cx="157264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5121" name="_x216233048" descr="DRW00003e785bdb">
            <a:extLst>
              <a:ext uri="{FF2B5EF4-FFF2-40B4-BE49-F238E27FC236}">
                <a16:creationId xmlns:a16="http://schemas.microsoft.com/office/drawing/2014/main" id="{57E2A262-E741-4C8B-B769-9CD34F0D1C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752" y="-6167"/>
            <a:ext cx="10058400" cy="7013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52540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D6C9695-24E7-47C5-B201-58F1442108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M" panose="02030600000101010101" pitchFamily="18" charset="-127"/>
                <a:ea typeface="HY울릉도M" panose="02030600000101010101" pitchFamily="18" charset="-127"/>
              </a:rPr>
              <a:t>만평의 사전적 정의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A29ED4DF-DDFE-4832-8E68-C1C55B7825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3160" y="2093976"/>
            <a:ext cx="11359612" cy="4050792"/>
          </a:xfrm>
        </p:spPr>
        <p:txBody>
          <a:bodyPr/>
          <a:lstStyle/>
          <a:p>
            <a:pPr marL="0" indent="0">
              <a:buNone/>
            </a:pPr>
            <a:endParaRPr lang="en-US" altLang="ko-KR" sz="3600" dirty="0">
              <a:latin typeface="HY울릉도M" panose="02030600000101010101" pitchFamily="18" charset="-127"/>
              <a:ea typeface="HY울릉도M" panose="02030600000101010101" pitchFamily="18" charset="-127"/>
            </a:endParaRPr>
          </a:p>
          <a:p>
            <a:pPr marL="0" indent="0">
              <a:buNone/>
            </a:pPr>
            <a:r>
              <a:rPr lang="en-US" altLang="ko-KR" sz="3600" dirty="0">
                <a:latin typeface="HY울릉도M" panose="02030600000101010101" pitchFamily="18" charset="-127"/>
                <a:ea typeface="HY울릉도M" panose="02030600000101010101" pitchFamily="18" charset="-127"/>
              </a:rPr>
              <a:t>1 . </a:t>
            </a:r>
            <a:r>
              <a:rPr lang="ko-KR" altLang="en-US" sz="3600" dirty="0">
                <a:latin typeface="HY울릉도M" panose="02030600000101010101" pitchFamily="18" charset="-127"/>
                <a:ea typeface="HY울릉도M" panose="02030600000101010101" pitchFamily="18" charset="-127"/>
              </a:rPr>
              <a:t>일정한 주의나 체계 없이 생각나는 대로 비평함</a:t>
            </a:r>
            <a:r>
              <a:rPr lang="en-US" altLang="ko-KR" sz="3600" dirty="0">
                <a:latin typeface="HY울릉도M" panose="02030600000101010101" pitchFamily="18" charset="-127"/>
                <a:ea typeface="HY울릉도M" panose="02030600000101010101" pitchFamily="18" charset="-127"/>
              </a:rPr>
              <a:t>. </a:t>
            </a:r>
          </a:p>
          <a:p>
            <a:pPr marL="0" indent="0">
              <a:buNone/>
            </a:pPr>
            <a:r>
              <a:rPr lang="en-US" altLang="ko-KR" sz="3600" dirty="0">
                <a:latin typeface="HY울릉도M" panose="02030600000101010101" pitchFamily="18" charset="-127"/>
                <a:ea typeface="HY울릉도M" panose="02030600000101010101" pitchFamily="18" charset="-127"/>
              </a:rPr>
              <a:t>                </a:t>
            </a:r>
          </a:p>
          <a:p>
            <a:pPr marL="0" indent="0">
              <a:buNone/>
            </a:pPr>
            <a:r>
              <a:rPr lang="en-US" altLang="ko-KR" sz="3600" dirty="0">
                <a:latin typeface="HY울릉도M" panose="02030600000101010101" pitchFamily="18" charset="-127"/>
                <a:ea typeface="HY울릉도M" panose="02030600000101010101" pitchFamily="18" charset="-127"/>
              </a:rPr>
              <a:t>2 . </a:t>
            </a:r>
            <a:r>
              <a:rPr lang="ko-KR" altLang="en-US" sz="3600" dirty="0">
                <a:latin typeface="HY울릉도M" panose="02030600000101010101" pitchFamily="18" charset="-127"/>
                <a:ea typeface="HY울릉도M" panose="02030600000101010101" pitchFamily="18" charset="-127"/>
              </a:rPr>
              <a:t>만화를 그려서 인물이나 사회를 풍자적으로 비평함</a:t>
            </a:r>
            <a:r>
              <a:rPr lang="en-US" altLang="ko-KR" sz="3600" dirty="0">
                <a:latin typeface="HY울릉도M" panose="02030600000101010101" pitchFamily="18" charset="-127"/>
                <a:ea typeface="HY울릉도M" panose="02030600000101010101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45839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1D26C2F-BC52-48B2-8992-5CB93FF3F0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484631"/>
            <a:ext cx="10058400" cy="5735415"/>
          </a:xfrm>
        </p:spPr>
        <p:txBody>
          <a:bodyPr/>
          <a:lstStyle/>
          <a:p>
            <a:r>
              <a:rPr lang="en-US" altLang="ko-KR" dirty="0">
                <a:latin typeface="HY울릉도M" panose="02030600000101010101" pitchFamily="18" charset="-127"/>
                <a:ea typeface="HY울릉도M" panose="02030600000101010101" pitchFamily="18" charset="-127"/>
              </a:rPr>
              <a:t>8</a:t>
            </a:r>
            <a:r>
              <a:rPr lang="ko-KR" altLang="en-US" dirty="0">
                <a:latin typeface="HY울릉도M" panose="02030600000101010101" pitchFamily="18" charset="-127"/>
                <a:ea typeface="HY울릉도M" panose="02030600000101010101" pitchFamily="18" charset="-127"/>
              </a:rPr>
              <a:t>개의 만평은 독도신문에 수록하기 위해 제작되었으며</a:t>
            </a:r>
            <a:r>
              <a:rPr lang="en-US" altLang="ko-KR" dirty="0">
                <a:latin typeface="HY울릉도M" panose="02030600000101010101" pitchFamily="18" charset="-127"/>
                <a:ea typeface="HY울릉도M" panose="02030600000101010101" pitchFamily="18" charset="-127"/>
              </a:rPr>
              <a:t>, </a:t>
            </a:r>
            <a:r>
              <a:rPr lang="ko-KR" altLang="en-US" dirty="0" err="1">
                <a:latin typeface="HY울릉도M" panose="02030600000101010101" pitchFamily="18" charset="-127"/>
                <a:ea typeface="HY울릉도M" panose="02030600000101010101" pitchFamily="18" charset="-127"/>
              </a:rPr>
              <a:t>마동중학교에서는</a:t>
            </a:r>
            <a:r>
              <a:rPr lang="ko-KR" altLang="en-US" dirty="0">
                <a:latin typeface="HY울릉도M" panose="02030600000101010101" pitchFamily="18" charset="-127"/>
                <a:ea typeface="HY울릉도M" panose="02030600000101010101" pitchFamily="18" charset="-127"/>
              </a:rPr>
              <a:t> 내년에 독도신문 동아리를 만들어 운영할 예정임을 미리 </a:t>
            </a:r>
            <a:r>
              <a:rPr lang="ko-KR" altLang="en-US" dirty="0" err="1">
                <a:latin typeface="HY울릉도M" panose="02030600000101010101" pitchFamily="18" charset="-127"/>
                <a:ea typeface="HY울릉도M" panose="02030600000101010101" pitchFamily="18" charset="-127"/>
              </a:rPr>
              <a:t>알려둡니다</a:t>
            </a:r>
            <a:r>
              <a:rPr lang="en-US" altLang="ko-KR" dirty="0">
                <a:latin typeface="HY울릉도M" panose="02030600000101010101" pitchFamily="18" charset="-127"/>
                <a:ea typeface="HY울릉도M" panose="02030600000101010101" pitchFamily="18" charset="-127"/>
              </a:rPr>
              <a:t>.</a:t>
            </a:r>
            <a:r>
              <a:rPr lang="ko-KR" altLang="en-US" dirty="0">
                <a:latin typeface="HY울릉도M" panose="02030600000101010101" pitchFamily="18" charset="-127"/>
                <a:ea typeface="HY울릉도M" panose="02030600000101010101" pitchFamily="18" charset="-127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357133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31B14F0-FE7B-4EEE-888B-95649CE6A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8807C5AA-869D-449D-874E-A27264176B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0"/>
            <a:ext cx="23331461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내용 개체 틀 8">
            <a:extLst>
              <a:ext uri="{FF2B5EF4-FFF2-40B4-BE49-F238E27FC236}">
                <a16:creationId xmlns:a16="http://schemas.microsoft.com/office/drawing/2014/main" id="{C9F8773E-54A9-4877-A440-A94393AC47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31379" y="1670148"/>
            <a:ext cx="15295677" cy="6920444"/>
          </a:xfrm>
        </p:spPr>
        <p:txBody>
          <a:bodyPr/>
          <a:lstStyle/>
          <a:p>
            <a:endParaRPr lang="ko-KR" altLang="en-US" dirty="0"/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F75496AB-4677-4E0D-88BF-410EDE2547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1532" y="-211873"/>
            <a:ext cx="18540214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7" name="_x238746072" descr="DRW00003e785b98">
            <a:extLst>
              <a:ext uri="{FF2B5EF4-FFF2-40B4-BE49-F238E27FC236}">
                <a16:creationId xmlns:a16="http://schemas.microsoft.com/office/drawing/2014/main" id="{864345DF-4054-4887-B7A5-9DD82B6ADE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1532" y="0"/>
            <a:ext cx="9166302" cy="7092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20055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9350DB7-F12E-432E-AC8B-35AF95BA4F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43C64970-7357-4EBA-ACDF-FFCDAAED10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49911" y="337351"/>
            <a:ext cx="10394678" cy="6435238"/>
          </a:xfrm>
        </p:spPr>
      </p:pic>
    </p:spTree>
    <p:extLst>
      <p:ext uri="{BB962C8B-B14F-4D97-AF65-F5344CB8AC3E}">
        <p14:creationId xmlns:p14="http://schemas.microsoft.com/office/powerpoint/2010/main" val="37847002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055F8ED-FCBF-46A8-9595-2E92EC79DB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E6D45A1C-5CC0-4E32-B14C-164B803EC0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6145" name="_x236886240" descr="DRW00003e785be8">
            <a:extLst>
              <a:ext uri="{FF2B5EF4-FFF2-40B4-BE49-F238E27FC236}">
                <a16:creationId xmlns:a16="http://schemas.microsoft.com/office/drawing/2014/main" id="{74A7627A-E429-4497-9AA4-5D91181E2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9190" y="-114725"/>
            <a:ext cx="9462977" cy="708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내용 개체 틀 10">
            <a:extLst>
              <a:ext uri="{FF2B5EF4-FFF2-40B4-BE49-F238E27FC236}">
                <a16:creationId xmlns:a16="http://schemas.microsoft.com/office/drawing/2014/main" id="{CF6397AB-5C61-4217-9056-BB317FE4DB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864457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A691227-4E2A-4549-8A8E-5D11207E7E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B0777C98-737E-4BBE-9C3E-D804432E18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7255" r="18208" b="5307"/>
          <a:stretch/>
        </p:blipFill>
        <p:spPr>
          <a:xfrm rot="5400000">
            <a:off x="2574888" y="-605410"/>
            <a:ext cx="6858002" cy="8068826"/>
          </a:xfrm>
        </p:spPr>
      </p:pic>
    </p:spTree>
    <p:extLst>
      <p:ext uri="{BB962C8B-B14F-4D97-AF65-F5344CB8AC3E}">
        <p14:creationId xmlns:p14="http://schemas.microsoft.com/office/powerpoint/2010/main" val="32148227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6EED90A-9653-4B4E-B08C-89C0D96598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CC890093-EA50-4EED-9EEA-FFA5C8D66D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41178" y="1795807"/>
            <a:ext cx="15045554" cy="5073316"/>
          </a:xfrm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45C8EB50-CCE9-407F-80E3-562436217E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71329" y="0"/>
            <a:ext cx="1823703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049" name="_x239175832" descr="DRW00003e785ba8">
            <a:extLst>
              <a:ext uri="{FF2B5EF4-FFF2-40B4-BE49-F238E27FC236}">
                <a16:creationId xmlns:a16="http://schemas.microsoft.com/office/drawing/2014/main" id="{E123E122-6771-4545-BC5F-E308A8EE96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330" y="0"/>
            <a:ext cx="9016410" cy="7123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86215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D1FCAA2-DFDA-4BEA-91CF-7495EDEE2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D495594D-42B7-41A0-A1A1-BEA655C54C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847" y="1774301"/>
            <a:ext cx="19021147" cy="5206611"/>
          </a:xfrm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B1C38592-A1D6-4CDB-9F44-8163CD5DB9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0"/>
            <a:ext cx="2305593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3073" name="_x239174712" descr="DRW00003e785bbf">
            <a:extLst>
              <a:ext uri="{FF2B5EF4-FFF2-40B4-BE49-F238E27FC236}">
                <a16:creationId xmlns:a16="http://schemas.microsoft.com/office/drawing/2014/main" id="{94E1094C-9DBD-4C98-85BA-51F1CDE980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925" y="0"/>
            <a:ext cx="114649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143156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목판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TM03090434[[fn=목판]]</Template>
  <TotalTime>42</TotalTime>
  <Words>51</Words>
  <Application>Microsoft Office PowerPoint</Application>
  <PresentationFormat>와이드스크린</PresentationFormat>
  <Paragraphs>9</Paragraphs>
  <Slides>11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20" baseType="lpstr">
      <vt:lpstr>HY울릉도M</vt:lpstr>
      <vt:lpstr>HY크리스탈M</vt:lpstr>
      <vt:lpstr>맑은 고딕</vt:lpstr>
      <vt:lpstr>바탕</vt:lpstr>
      <vt:lpstr>Arial</vt:lpstr>
      <vt:lpstr>Rockwell</vt:lpstr>
      <vt:lpstr>Rockwell Condensed</vt:lpstr>
      <vt:lpstr>Wingdings</vt:lpstr>
      <vt:lpstr>목판</vt:lpstr>
      <vt:lpstr>MADONG TIMES</vt:lpstr>
      <vt:lpstr>만평의 사전적 정의</vt:lpstr>
      <vt:lpstr>8개의 만평은 독도신문에 수록하기 위해 제작되었으며, 마동중학교에서는 내년에 독도신문 동아리를 만들어 운영할 예정임을 미리 알려둡니다. 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MADONG TIMES</dc:title>
  <dc:creator>경섭 김</dc:creator>
  <cp:lastModifiedBy>경섭 김</cp:lastModifiedBy>
  <cp:revision>5</cp:revision>
  <dcterms:created xsi:type="dcterms:W3CDTF">2018-08-13T11:47:48Z</dcterms:created>
  <dcterms:modified xsi:type="dcterms:W3CDTF">2018-08-13T12:30:43Z</dcterms:modified>
</cp:coreProperties>
</file>