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50" r:id="rId1"/>
  </p:sldMasterIdLst>
  <p:notesMasterIdLst>
    <p:notesMasterId r:id="rId15"/>
  </p:notesMasterIdLst>
  <p:sldIdLst>
    <p:sldId id="256" r:id="rId2"/>
    <p:sldId id="266" r:id="rId3"/>
    <p:sldId id="257" r:id="rId4"/>
    <p:sldId id="26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경섭 김" initials="경김" lastIdx="1" clrIdx="0">
    <p:extLst>
      <p:ext uri="{19B8F6BF-5375-455C-9EA6-DF929625EA0E}">
        <p15:presenceInfo xmlns:p15="http://schemas.microsoft.com/office/powerpoint/2012/main" userId="1a79d73eb247480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62" autoAdjust="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8-06T23:41:34.160" idx="1">
    <p:pos x="10" y="10"/>
    <p:text/>
    <p:extLst>
      <p:ext uri="{C676402C-5697-4E1C-873F-D02D1690AC5C}">
        <p15:threadingInfo xmlns:p15="http://schemas.microsoft.com/office/powerpoint/2012/main" timeZoneBias="-5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287EE8-8455-4C44-AA59-F5E2F3436287}" type="datetimeFigureOut">
              <a:rPr lang="ko-KR" altLang="en-US" smtClean="0"/>
              <a:t>2018-08-07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B03F30-237F-409B-BA83-9FE8A7929D6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5142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7826-FE63-493E-8C60-6DFCD4BCF501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783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3255A-8E90-4A16-BFEE-F546B40B4E1A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694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5F426-3D59-45CF-937B-F6709EA4A927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206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929B-D277-47D2-AF8E-8CD6BB9E03A4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7944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53537-C932-4715-896A-3DA24E94A72B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395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B538E-44F6-409E-BA30-3D108ADC3418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401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305EC-38A3-4F06-92E0-9F9645F5EC0A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690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FF1-0A0F-454E-9947-3C12024E2657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625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4483A-E2D8-4738-A08A-772D09D329A5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9364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AB31C-E017-4118-9318-EDBAEA7E0B40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126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766C2-E621-4CD1-B961-E20FDD5084CC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555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B92A-9D1C-406E-AB19-1A3E1570E0B8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65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EE23-96D4-413A-943E-ABDF9836567C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835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EA343-20A7-4A24-8CED-966132D50E97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16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4713F-0FBA-46C0-B1D3-B21E84DEA88A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304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9A80-9FDB-4B91-8A59-CAA7A34877EB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797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20185-55FF-4CF3-9A34-FE0D41E64BFC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652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DCA40-5B42-46F8-A9D3-C4ADA234C670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531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37FE3C7-22F6-436F-AB13-E2DE440EC24F}" type="datetime1">
              <a:rPr lang="en-US" altLang="ko-KR" smtClean="0"/>
              <a:t>8/7/2018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온새미로의 </a:t>
            </a:r>
            <a:r>
              <a:rPr lang="en-US" altLang="ko-KR"/>
              <a:t>100</a:t>
            </a:r>
            <a:r>
              <a:rPr lang="ko-KR" altLang="en-US"/>
              <a:t>일간의 독도사랑 실천 </a:t>
            </a:r>
            <a:r>
              <a:rPr lang="en-US" altLang="ko-KR"/>
              <a:t>~ing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4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</p:sldLayoutIdLst>
  <p:hf sldNum="0" hdr="0" dt="0"/>
  <p:txStyles>
    <p:titleStyle>
      <a:lvl1pPr algn="ctr" defTabSz="914400" rtl="0" eaLnBrk="1" latinLnBrk="1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132C94-B901-4B82-BDDA-BBCD3ED1D7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5825" y="1461408"/>
            <a:ext cx="10539947" cy="3130510"/>
          </a:xfrm>
        </p:spPr>
        <p:txBody>
          <a:bodyPr>
            <a:normAutofit/>
          </a:bodyPr>
          <a:lstStyle/>
          <a:p>
            <a:br>
              <a:rPr lang="en-US" altLang="ko-KR" sz="4000" dirty="0">
                <a:latin typeface="HY울릉도B" panose="02030600000101010101" pitchFamily="18" charset="-127"/>
                <a:ea typeface="HY울릉도B" panose="02030600000101010101" pitchFamily="18" charset="-127"/>
              </a:rPr>
            </a:br>
            <a:r>
              <a:rPr lang="en-US" altLang="ko-KR" dirty="0"/>
              <a:t>                                </a:t>
            </a:r>
            <a:br>
              <a:rPr lang="en-US" altLang="ko-KR" dirty="0"/>
            </a:br>
            <a:r>
              <a:rPr lang="en-US" altLang="ko-KR" dirty="0"/>
              <a:t>      </a:t>
            </a:r>
            <a:r>
              <a:rPr lang="ko-KR" altLang="en-US" sz="88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패러디물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7F60ADD-8FEF-4754-AC37-82445CF721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8398" y="4418971"/>
            <a:ext cx="8637072" cy="977621"/>
          </a:xfrm>
        </p:spPr>
        <p:txBody>
          <a:bodyPr/>
          <a:lstStyle/>
          <a:p>
            <a:r>
              <a:rPr lang="en-US" altLang="ko-KR" dirty="0"/>
              <a:t>                                                                           </a:t>
            </a:r>
            <a:endParaRPr lang="ko-KR" altLang="en-US" dirty="0"/>
          </a:p>
        </p:txBody>
      </p:sp>
      <p:sp>
        <p:nvSpPr>
          <p:cNvPr id="4" name="말풍선: 타원형 3">
            <a:extLst>
              <a:ext uri="{FF2B5EF4-FFF2-40B4-BE49-F238E27FC236}">
                <a16:creationId xmlns:a16="http://schemas.microsoft.com/office/drawing/2014/main" id="{832C38F5-DAEF-4D69-A6A0-7F8F138DE68D}"/>
              </a:ext>
            </a:extLst>
          </p:cNvPr>
          <p:cNvSpPr/>
          <p:nvPr/>
        </p:nvSpPr>
        <p:spPr>
          <a:xfrm>
            <a:off x="7981025" y="69100"/>
            <a:ext cx="2849732" cy="313051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A33D21-DB7C-4782-AED0-E7668F67CF84}"/>
              </a:ext>
            </a:extLst>
          </p:cNvPr>
          <p:cNvSpPr txBox="1"/>
          <p:nvPr/>
        </p:nvSpPr>
        <p:spPr>
          <a:xfrm>
            <a:off x="8158579" y="798990"/>
            <a:ext cx="27875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HY엽서L" panose="02030600000101010101" pitchFamily="18" charset="-127"/>
                <a:ea typeface="HY엽서L" panose="02030600000101010101" pitchFamily="18" charset="-127"/>
              </a:rPr>
              <a:t>일본의 독도영유권 억지주장을 비판하는 </a:t>
            </a:r>
            <a:endParaRPr lang="en-US" altLang="ko-KR" dirty="0">
              <a:latin typeface="HY엽서L" panose="02030600000101010101" pitchFamily="18" charset="-127"/>
              <a:ea typeface="HY엽서L" panose="02030600000101010101" pitchFamily="18" charset="-127"/>
            </a:endParaRPr>
          </a:p>
          <a:p>
            <a:r>
              <a:rPr lang="ko-KR" altLang="en-US" dirty="0" err="1">
                <a:latin typeface="HY엽서L" panose="02030600000101010101" pitchFamily="18" charset="-127"/>
                <a:ea typeface="HY엽서L" panose="02030600000101010101" pitchFamily="18" charset="-127"/>
              </a:rPr>
              <a:t>온새미로의</a:t>
            </a:r>
            <a:r>
              <a:rPr lang="ko-KR" altLang="en-US" dirty="0">
                <a:latin typeface="HY엽서L" panose="02030600000101010101" pitchFamily="18" charset="-127"/>
                <a:ea typeface="HY엽서L" panose="02030600000101010101" pitchFamily="18" charset="-127"/>
              </a:rPr>
              <a:t> </a:t>
            </a:r>
            <a:r>
              <a:rPr lang="ko-KR" altLang="en-US" dirty="0" err="1">
                <a:latin typeface="HY엽서L" panose="02030600000101010101" pitchFamily="18" charset="-127"/>
                <a:ea typeface="HY엽서L" panose="02030600000101010101" pitchFamily="18" charset="-127"/>
              </a:rPr>
              <a:t>위트있고</a:t>
            </a:r>
            <a:r>
              <a:rPr lang="ko-KR" altLang="en-US" dirty="0">
                <a:latin typeface="HY엽서L" panose="02030600000101010101" pitchFamily="18" charset="-127"/>
                <a:ea typeface="HY엽서L" panose="02030600000101010101" pitchFamily="18" charset="-127"/>
              </a:rPr>
              <a:t> 톡톡 튀는 메시지입니다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B12F841-3B8C-4F9E-B5DF-7CA8EE981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58579" y="6492875"/>
            <a:ext cx="3934961" cy="365125"/>
          </a:xfrm>
        </p:spPr>
        <p:txBody>
          <a:bodyPr/>
          <a:lstStyle/>
          <a:p>
            <a:r>
              <a:rPr lang="ko-KR" altLang="en-US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B" panose="02030600000101010101" pitchFamily="18" charset="-127"/>
                <a:ea typeface="HY울릉도B" panose="02030600000101010101" pitchFamily="18" charset="-127"/>
              </a:rPr>
              <a:t>온새미로</a:t>
            </a:r>
            <a:r>
              <a:rPr lang="en-US" altLang="ko-KR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B" panose="02030600000101010101" pitchFamily="18" charset="-127"/>
                <a:ea typeface="HY울릉도B" panose="02030600000101010101" pitchFamily="18" charset="-127"/>
              </a:rPr>
              <a:t>:</a:t>
            </a:r>
            <a:r>
              <a:rPr lang="ko-KR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B" panose="02030600000101010101" pitchFamily="18" charset="-127"/>
                <a:ea typeface="HY울릉도B" panose="02030600000101010101" pitchFamily="18" charset="-127"/>
              </a:rPr>
              <a:t> </a:t>
            </a:r>
            <a:r>
              <a:rPr lang="en-US" altLang="ko-KR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B" panose="02030600000101010101" pitchFamily="18" charset="-127"/>
                <a:ea typeface="HY울릉도B" panose="02030600000101010101" pitchFamily="18" charset="-127"/>
              </a:rPr>
              <a:t>100</a:t>
            </a:r>
            <a:r>
              <a:rPr lang="ko-KR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B" panose="02030600000101010101" pitchFamily="18" charset="-127"/>
                <a:ea typeface="HY울릉도B" panose="02030600000101010101" pitchFamily="18" charset="-127"/>
              </a:rPr>
              <a:t>일간의 독도사랑 실천 </a:t>
            </a:r>
            <a:r>
              <a:rPr lang="en-US" altLang="ko-KR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B" panose="02030600000101010101" pitchFamily="18" charset="-127"/>
                <a:ea typeface="HY울릉도B" panose="02030600000101010101" pitchFamily="18" charset="-127"/>
              </a:rPr>
              <a:t>~</a:t>
            </a:r>
            <a:r>
              <a:rPr lang="en-US" altLang="ko-KR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울릉도B" panose="02030600000101010101" pitchFamily="18" charset="-127"/>
                <a:ea typeface="HY울릉도B" panose="02030600000101010101" pitchFamily="18" charset="-127"/>
              </a:rPr>
              <a:t>ing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8140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D9FAE2-8408-4187-B91A-B1F6D87A5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먹거리 </a:t>
            </a:r>
            <a: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  <a:t>X</a:t>
            </a:r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파일</a:t>
            </a:r>
            <a:b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</a:br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새우도 외교관이 될 수 있을까요</a:t>
            </a:r>
            <a: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  <a:t>?</a:t>
            </a:r>
            <a:endParaRPr lang="ko-KR" altLang="en-US" dirty="0"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BA5ABE6B-923F-4E3C-B183-31AA83F05F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5875" y="2047367"/>
            <a:ext cx="7199791" cy="4974870"/>
          </a:xfrm>
        </p:spPr>
      </p:pic>
      <p:sp>
        <p:nvSpPr>
          <p:cNvPr id="7" name="말풍선: 타원형 6">
            <a:extLst>
              <a:ext uri="{FF2B5EF4-FFF2-40B4-BE49-F238E27FC236}">
                <a16:creationId xmlns:a16="http://schemas.microsoft.com/office/drawing/2014/main" id="{8967A2CA-D6BF-4963-A3ED-48806F4E3E53}"/>
              </a:ext>
            </a:extLst>
          </p:cNvPr>
          <p:cNvSpPr/>
          <p:nvPr/>
        </p:nvSpPr>
        <p:spPr>
          <a:xfrm>
            <a:off x="9969939" y="1532917"/>
            <a:ext cx="1927078" cy="2914796"/>
          </a:xfrm>
          <a:prstGeom prst="wedgeEllipseCallout">
            <a:avLst>
              <a:gd name="adj1" fmla="val -38800"/>
              <a:gd name="adj2" fmla="val 4642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F9D23E-4124-47CD-ADB5-DF2C262D76C0}"/>
              </a:ext>
            </a:extLst>
          </p:cNvPr>
          <p:cNvSpPr txBox="1"/>
          <p:nvPr/>
        </p:nvSpPr>
        <p:spPr>
          <a:xfrm>
            <a:off x="10395061" y="1873187"/>
            <a:ext cx="181135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HY엽서L" panose="02030600000101010101" pitchFamily="18" charset="-127"/>
                <a:ea typeface="HY엽서L" panose="02030600000101010101" pitchFamily="18" charset="-127"/>
              </a:rPr>
              <a:t>문재인 대통령과 트럼프 대통령의 만찬에서 주인공은 </a:t>
            </a:r>
            <a:r>
              <a:rPr lang="ko-KR" altLang="en-US" dirty="0" err="1">
                <a:latin typeface="HY엽서L" panose="02030600000101010101" pitchFamily="18" charset="-127"/>
                <a:ea typeface="HY엽서L" panose="02030600000101010101" pitchFamily="18" charset="-127"/>
              </a:rPr>
              <a:t>나야나</a:t>
            </a:r>
            <a:r>
              <a:rPr lang="en-US" altLang="ko-KR" dirty="0">
                <a:latin typeface="HY엽서L" panose="02030600000101010101" pitchFamily="18" charset="-127"/>
                <a:ea typeface="HY엽서L" panose="02030600000101010101" pitchFamily="18" charset="-127"/>
              </a:rPr>
              <a:t>!!</a:t>
            </a:r>
            <a:endParaRPr lang="ko-KR" altLang="en-US" dirty="0">
              <a:latin typeface="HY엽서L" panose="02030600000101010101" pitchFamily="18" charset="-127"/>
              <a:ea typeface="HY엽서L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0532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6A8F19-6A62-4E6C-8B59-8836D8256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진실을 알고도 억지 주장하는 일본은</a:t>
            </a:r>
            <a:b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</a:br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벌거벗은 임금님</a:t>
            </a:r>
            <a: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  <a:t>!!!</a:t>
            </a:r>
            <a:endParaRPr lang="ko-KR" altLang="en-US" dirty="0"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D08C0BD9-514F-445B-8D7B-5C1B0CF78B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05443" y="2122049"/>
            <a:ext cx="4944861" cy="5042516"/>
          </a:xfrm>
        </p:spPr>
      </p:pic>
      <p:sp>
        <p:nvSpPr>
          <p:cNvPr id="7" name="말풍선: 타원형 6">
            <a:extLst>
              <a:ext uri="{FF2B5EF4-FFF2-40B4-BE49-F238E27FC236}">
                <a16:creationId xmlns:a16="http://schemas.microsoft.com/office/drawing/2014/main" id="{CFD25A1A-9E10-487A-815D-D8E3F6D2DBB7}"/>
              </a:ext>
            </a:extLst>
          </p:cNvPr>
          <p:cNvSpPr/>
          <p:nvPr/>
        </p:nvSpPr>
        <p:spPr>
          <a:xfrm>
            <a:off x="8735628" y="1651103"/>
            <a:ext cx="2157274" cy="2361746"/>
          </a:xfrm>
          <a:prstGeom prst="wedgeEllipseCallout">
            <a:avLst>
              <a:gd name="adj1" fmla="val -127989"/>
              <a:gd name="adj2" fmla="val 6762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2DF985-48AC-4AB9-96AC-B2100BB81432}"/>
              </a:ext>
            </a:extLst>
          </p:cNvPr>
          <p:cNvSpPr txBox="1"/>
          <p:nvPr/>
        </p:nvSpPr>
        <p:spPr>
          <a:xfrm>
            <a:off x="9099611" y="2343705"/>
            <a:ext cx="25425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일본 曰</a:t>
            </a:r>
            <a:r>
              <a:rPr lang="en-US" altLang="ko-KR" dirty="0"/>
              <a:t>: </a:t>
            </a:r>
          </a:p>
          <a:p>
            <a:r>
              <a:rPr lang="ko-KR" altLang="en-US" dirty="0"/>
              <a:t>부끄러워서                                        안되겠다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도망가자</a:t>
            </a:r>
          </a:p>
        </p:txBody>
      </p:sp>
    </p:spTree>
    <p:extLst>
      <p:ext uri="{BB962C8B-B14F-4D97-AF65-F5344CB8AC3E}">
        <p14:creationId xmlns:p14="http://schemas.microsoft.com/office/powerpoint/2010/main" val="48551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A86AB2-2765-4F54-9F38-6395FB15A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일본의 독도 강탈이  막힌 이유는</a:t>
            </a:r>
            <a: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  <a:t>?</a:t>
            </a:r>
            <a:endParaRPr lang="ko-KR" altLang="en-US" dirty="0"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7638E3EE-3B67-4045-AB4B-AC4AE44D19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7587" y="2317073"/>
            <a:ext cx="6480699" cy="4456590"/>
          </a:xfrm>
        </p:spPr>
      </p:pic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7E7F2DAD-DBC5-4F93-B9EF-EC4118BC2A97}"/>
              </a:ext>
            </a:extLst>
          </p:cNvPr>
          <p:cNvSpPr/>
          <p:nvPr/>
        </p:nvSpPr>
        <p:spPr>
          <a:xfrm>
            <a:off x="9357064" y="4509855"/>
            <a:ext cx="2325950" cy="218390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E3A128-777A-41B3-8C32-9C19F9E348BC}"/>
              </a:ext>
            </a:extLst>
          </p:cNvPr>
          <p:cNvSpPr txBox="1"/>
          <p:nvPr/>
        </p:nvSpPr>
        <p:spPr>
          <a:xfrm>
            <a:off x="9411810" y="5060272"/>
            <a:ext cx="22164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D아롱체" panose="02020603020101020101" pitchFamily="18" charset="-127"/>
                <a:ea typeface="MD아롱체" panose="02020603020101020101" pitchFamily="18" charset="-127"/>
              </a:rPr>
              <a:t>안용복이 지키고 있는 한 절대 독도는 정복할 수 없지</a:t>
            </a:r>
          </a:p>
        </p:txBody>
      </p:sp>
    </p:spTree>
    <p:extLst>
      <p:ext uri="{BB962C8B-B14F-4D97-AF65-F5344CB8AC3E}">
        <p14:creationId xmlns:p14="http://schemas.microsoft.com/office/powerpoint/2010/main" val="356825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0AFC73-3779-4EE4-B2B4-E2FB78B3F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797" y="140310"/>
            <a:ext cx="10364451" cy="1173586"/>
          </a:xfrm>
        </p:spPr>
        <p:txBody>
          <a:bodyPr/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거짓말의 달인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55030BC5-E353-4B91-8949-46A3B56645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9091" y="1038687"/>
            <a:ext cx="11363418" cy="5819313"/>
          </a:xfrm>
        </p:spPr>
      </p:pic>
      <p:sp>
        <p:nvSpPr>
          <p:cNvPr id="7" name="말풍선: 타원형 6">
            <a:extLst>
              <a:ext uri="{FF2B5EF4-FFF2-40B4-BE49-F238E27FC236}">
                <a16:creationId xmlns:a16="http://schemas.microsoft.com/office/drawing/2014/main" id="{4846903A-CEB0-4359-8979-6FA63B0E00E4}"/>
              </a:ext>
            </a:extLst>
          </p:cNvPr>
          <p:cNvSpPr/>
          <p:nvPr/>
        </p:nvSpPr>
        <p:spPr>
          <a:xfrm>
            <a:off x="1083076" y="3222594"/>
            <a:ext cx="2228295" cy="1232193"/>
          </a:xfrm>
          <a:prstGeom prst="wedgeEllipseCallout">
            <a:avLst>
              <a:gd name="adj1" fmla="val 44302"/>
              <a:gd name="adj2" fmla="val 7362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888CF5-AC74-40B0-B1FD-116C45AC277A}"/>
              </a:ext>
            </a:extLst>
          </p:cNvPr>
          <p:cNvSpPr txBox="1"/>
          <p:nvPr/>
        </p:nvSpPr>
        <p:spPr>
          <a:xfrm>
            <a:off x="1402672" y="3442732"/>
            <a:ext cx="1908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독도는 일본땅</a:t>
            </a:r>
            <a: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  <a:t>?? </a:t>
            </a:r>
          </a:p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거짓말</a:t>
            </a:r>
            <a: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  <a:t>!!!!</a:t>
            </a:r>
            <a:endParaRPr lang="ko-KR" altLang="en-US" dirty="0"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4560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8D945B-5CB3-4428-AC87-AFAC7A8C7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외롭고도 찬란하 神</a:t>
            </a:r>
            <a:b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</a:br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독</a:t>
            </a:r>
            <a:r>
              <a:rPr lang="en-US" altLang="ko-KR" sz="12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(</a:t>
            </a:r>
            <a:r>
              <a:rPr lang="ko-KR" altLang="en-US" sz="12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도를</a:t>
            </a:r>
            <a:r>
              <a:rPr lang="en-US" altLang="ko-KR" sz="12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)</a:t>
            </a:r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깨</a:t>
            </a:r>
            <a:r>
              <a:rPr lang="en-US" altLang="ko-KR" sz="12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(</a:t>
            </a:r>
            <a:r>
              <a:rPr lang="ko-KR" altLang="en-US" sz="12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알 사랑하는 괭이갈매기의</a:t>
            </a:r>
            <a:r>
              <a:rPr lang="en-US" altLang="ko-KR" sz="12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) </a:t>
            </a:r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비</a:t>
            </a:r>
            <a:r>
              <a:rPr lang="en-US" altLang="ko-KR" sz="12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(</a:t>
            </a:r>
            <a:r>
              <a:rPr lang="ko-KR" altLang="en-US" sz="12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행</a:t>
            </a:r>
            <a:r>
              <a:rPr lang="en-US" altLang="ko-KR" sz="12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)</a:t>
            </a:r>
            <a:endParaRPr lang="ko-KR" altLang="en-US" sz="1200" dirty="0"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900244DC-EEA6-4BA3-A287-42D968B9AE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9002" y="1997476"/>
            <a:ext cx="8708994" cy="4651900"/>
          </a:xfrm>
        </p:spPr>
      </p:pic>
    </p:spTree>
    <p:extLst>
      <p:ext uri="{BB962C8B-B14F-4D97-AF65-F5344CB8AC3E}">
        <p14:creationId xmlns:p14="http://schemas.microsoft.com/office/powerpoint/2010/main" val="200427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799CEA-F3BE-4561-BF53-941933DF2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37" y="529740"/>
            <a:ext cx="10893526" cy="1192528"/>
          </a:xfrm>
        </p:spPr>
        <p:txBody>
          <a:bodyPr/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억지 주장하는 일본정부에게 하고 싶은 말이 있어요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D7F3BAAF-B32F-4E4E-A73F-45BB88E427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1270" y="1722268"/>
            <a:ext cx="5752731" cy="5246703"/>
          </a:xfrm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003AB063-C85B-4AAB-93E1-95E4E710EF33}"/>
              </a:ext>
            </a:extLst>
          </p:cNvPr>
          <p:cNvSpPr/>
          <p:nvPr/>
        </p:nvSpPr>
        <p:spPr>
          <a:xfrm>
            <a:off x="195309" y="1846555"/>
            <a:ext cx="3089429" cy="2965142"/>
          </a:xfrm>
          <a:prstGeom prst="wedgeRoundRectCallout">
            <a:avLst>
              <a:gd name="adj1" fmla="val 86925"/>
              <a:gd name="adj2" fmla="val -877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20D0C9-2ACE-4B1D-B32C-C62A40E773A9}"/>
              </a:ext>
            </a:extLst>
          </p:cNvPr>
          <p:cNvSpPr txBox="1"/>
          <p:nvPr/>
        </p:nvSpPr>
        <p:spPr>
          <a:xfrm>
            <a:off x="409267" y="2036464"/>
            <a:ext cx="27165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내가 일어를 배운 이유가 </a:t>
            </a:r>
            <a:r>
              <a:rPr lang="ko-KR" alt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있어유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~~</a:t>
            </a:r>
          </a:p>
          <a:p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아직도 제국주의 허상을 버리지 못하고 있는 일본인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(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놈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)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들에게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!!!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 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엽서M" panose="02030600000101010101" pitchFamily="18" charset="-127"/>
              <a:ea typeface="HY엽서M" panose="02030600000101010101" pitchFamily="18" charset="-127"/>
            </a:endParaRPr>
          </a:p>
          <a:p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잘못된 역사를 반성하지 않는 민족에게는 미래가 없다고 말하고 </a:t>
            </a:r>
            <a:r>
              <a:rPr lang="ko-KR" alt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싶구만유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엽서M" panose="02030600000101010101" pitchFamily="18" charset="-127"/>
              <a:ea typeface="HY엽서M" panose="02030600000101010101" pitchFamily="18" charset="-127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686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262ECF-3B48-4C6B-A1AD-A789DC78D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뉴스 속보</a:t>
            </a:r>
          </a:p>
        </p:txBody>
      </p:sp>
      <p:pic>
        <p:nvPicPr>
          <p:cNvPr id="10" name="내용 개체 틀 9">
            <a:extLst>
              <a:ext uri="{FF2B5EF4-FFF2-40B4-BE49-F238E27FC236}">
                <a16:creationId xmlns:a16="http://schemas.microsoft.com/office/drawing/2014/main" id="{20EF7BA6-8974-4EF2-8B50-1E02B34627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7565" y="2290439"/>
            <a:ext cx="8105314" cy="4474345"/>
          </a:xfrm>
        </p:spPr>
      </p:pic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2AB2F98C-BC57-4596-958F-770D7CCE00FC}"/>
              </a:ext>
            </a:extLst>
          </p:cNvPr>
          <p:cNvSpPr/>
          <p:nvPr/>
        </p:nvSpPr>
        <p:spPr>
          <a:xfrm>
            <a:off x="9632271" y="1873189"/>
            <a:ext cx="2308194" cy="2467992"/>
          </a:xfrm>
          <a:prstGeom prst="wedgeRoundRectCallout">
            <a:avLst>
              <a:gd name="adj1" fmla="val -72756"/>
              <a:gd name="adj2" fmla="val 4883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650D0E-DD83-400D-8C80-32843449E63B}"/>
              </a:ext>
            </a:extLst>
          </p:cNvPr>
          <p:cNvSpPr txBox="1"/>
          <p:nvPr/>
        </p:nvSpPr>
        <p:spPr>
          <a:xfrm>
            <a:off x="9845335" y="2388093"/>
            <a:ext cx="20951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국민 여러분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!!</a:t>
            </a:r>
          </a:p>
          <a:p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제 가슴에는 </a:t>
            </a:r>
            <a:endParaRPr lang="en-US" altLang="ko-K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엽서M" panose="02030600000101010101" pitchFamily="18" charset="-127"/>
              <a:ea typeface="HY엽서M" panose="02030600000101010101" pitchFamily="18" charset="-127"/>
            </a:endParaRPr>
          </a:p>
          <a:p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수 백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, 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수 천마리의 독도 </a:t>
            </a:r>
            <a:r>
              <a:rPr lang="ko-KR" alt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강치가</a:t>
            </a:r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 살아있습니다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M" panose="02030600000101010101" pitchFamily="18" charset="-127"/>
                <a:ea typeface="HY엽서M" panose="02030600000101010101" pitchFamily="18" charset="-127"/>
              </a:rPr>
              <a:t>.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9139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A51D79-7D50-4986-919E-7AE0E51FE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711" y="556373"/>
            <a:ext cx="10364451" cy="1596177"/>
          </a:xfrm>
        </p:spPr>
        <p:txBody>
          <a:bodyPr/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독도를 지키는 진격의 거인</a:t>
            </a:r>
            <a: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  <a:t>!!</a:t>
            </a:r>
            <a:b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</a:br>
            <a:endParaRPr lang="ko-KR" altLang="en-US" dirty="0"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62F7F618-10D5-40CA-96B6-D8C53FE6E7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8812" y="1852058"/>
            <a:ext cx="7243750" cy="4664151"/>
          </a:xfrm>
        </p:spPr>
      </p:pic>
      <p:sp>
        <p:nvSpPr>
          <p:cNvPr id="7" name="말풍선: 타원형 6">
            <a:extLst>
              <a:ext uri="{FF2B5EF4-FFF2-40B4-BE49-F238E27FC236}">
                <a16:creationId xmlns:a16="http://schemas.microsoft.com/office/drawing/2014/main" id="{9DEC88C6-A874-425A-9479-8938DA13FBA1}"/>
              </a:ext>
            </a:extLst>
          </p:cNvPr>
          <p:cNvSpPr/>
          <p:nvPr/>
        </p:nvSpPr>
        <p:spPr>
          <a:xfrm>
            <a:off x="10248318" y="165755"/>
            <a:ext cx="1633688" cy="1986795"/>
          </a:xfrm>
          <a:prstGeom prst="wedgeEllipseCallout">
            <a:avLst>
              <a:gd name="adj1" fmla="val -55611"/>
              <a:gd name="adj2" fmla="val 62947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94D3D2-05E5-495B-97C6-EB7A599E4159}"/>
              </a:ext>
            </a:extLst>
          </p:cNvPr>
          <p:cNvSpPr txBox="1"/>
          <p:nvPr/>
        </p:nvSpPr>
        <p:spPr>
          <a:xfrm>
            <a:off x="10422384" y="558987"/>
            <a:ext cx="1340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일본아</a:t>
            </a:r>
            <a:r>
              <a:rPr lang="en-US" altLang="ko-KR" dirty="0"/>
              <a:t>!!</a:t>
            </a:r>
          </a:p>
          <a:p>
            <a:r>
              <a:rPr lang="ko-KR" altLang="en-US" dirty="0"/>
              <a:t>넘어오면 다 씹어 먹어버린다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878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39BD7E6-CBBE-4407-B37C-0277B34BA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ko-KR" sz="5400" dirty="0"/>
              <a:t>君の名前は</a:t>
            </a:r>
            <a:endParaRPr lang="ko-KR" altLang="en-US" sz="5400" dirty="0"/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A96B08F8-FFB9-4CF2-BF01-9C121E65FC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2683" y="1935332"/>
            <a:ext cx="7981025" cy="4922668"/>
          </a:xfrm>
        </p:spPr>
      </p:pic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5E346F90-63CC-4083-A748-D9FF06E71950}"/>
              </a:ext>
            </a:extLst>
          </p:cNvPr>
          <p:cNvSpPr/>
          <p:nvPr/>
        </p:nvSpPr>
        <p:spPr>
          <a:xfrm>
            <a:off x="183470" y="4785064"/>
            <a:ext cx="2059619" cy="176665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25B11E-DFEA-4024-80DC-DFDCEFAF32F4}"/>
              </a:ext>
            </a:extLst>
          </p:cNvPr>
          <p:cNvSpPr txBox="1"/>
          <p:nvPr/>
        </p:nvSpPr>
        <p:spPr>
          <a:xfrm>
            <a:off x="183470" y="4730279"/>
            <a:ext cx="20596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ja-JP" dirty="0"/>
          </a:p>
          <a:p>
            <a:r>
              <a:rPr lang="ja-JP" altLang="ko-KR" dirty="0"/>
              <a:t>私の名</a:t>
            </a:r>
            <a:r>
              <a:rPr lang="ko-KR" altLang="en-US" dirty="0"/>
              <a:t>前</a:t>
            </a:r>
            <a:r>
              <a:rPr lang="ja-JP" altLang="ko-KR" dirty="0"/>
              <a:t>は独島よ</a:t>
            </a:r>
            <a:endParaRPr lang="en-US" altLang="ja-JP" dirty="0"/>
          </a:p>
          <a:p>
            <a:endParaRPr lang="en-US" altLang="ko-KR" dirty="0"/>
          </a:p>
          <a:p>
            <a:r>
              <a:rPr lang="ko-KR" altLang="en-US" dirty="0"/>
              <a:t>절대로 다케시마가 아니야 </a:t>
            </a:r>
            <a:r>
              <a:rPr lang="ko-KR" altLang="en-US" dirty="0" err="1"/>
              <a:t>ㅎㅎ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680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497D8C-BF4D-4D86-8B57-4FC09C82A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일본의 무</a:t>
            </a:r>
            <a: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  <a:t>(</a:t>
            </a:r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모</a:t>
            </a:r>
            <a: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  <a:t>)</a:t>
            </a:r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한 도전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7413FED9-4350-4640-8811-E5E30CCCAC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9091" y="1924651"/>
            <a:ext cx="8691239" cy="4714042"/>
          </a:xfr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953FEBC3-3690-43E8-9009-48A77F971EE3}"/>
              </a:ext>
            </a:extLst>
          </p:cNvPr>
          <p:cNvSpPr/>
          <p:nvPr/>
        </p:nvSpPr>
        <p:spPr>
          <a:xfrm>
            <a:off x="9676660" y="3053920"/>
            <a:ext cx="1686757" cy="18199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5A9933-FAB3-4CE3-8D71-F3FA83CA280B}"/>
              </a:ext>
            </a:extLst>
          </p:cNvPr>
          <p:cNvSpPr txBox="1"/>
          <p:nvPr/>
        </p:nvSpPr>
        <p:spPr>
          <a:xfrm>
            <a:off x="9827581" y="3213717"/>
            <a:ext cx="15358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다케시마</a:t>
            </a:r>
            <a:r>
              <a:rPr lang="en-US" altLang="ko-KR" sz="20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?</a:t>
            </a:r>
          </a:p>
          <a:p>
            <a:r>
              <a:rPr lang="ko-KR" altLang="en-US" sz="20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일본해</a:t>
            </a:r>
            <a:r>
              <a:rPr lang="en-US" altLang="ko-KR" sz="20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?</a:t>
            </a:r>
          </a:p>
          <a:p>
            <a:r>
              <a:rPr lang="ko-KR" altLang="en-US" sz="20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완전 어이 </a:t>
            </a:r>
            <a:r>
              <a:rPr lang="ko-KR" altLang="en-US" sz="2000" dirty="0" err="1">
                <a:latin typeface="HY울릉도B" panose="02030600000101010101" pitchFamily="18" charset="-127"/>
                <a:ea typeface="HY울릉도B" panose="02030600000101010101" pitchFamily="18" charset="-127"/>
              </a:rPr>
              <a:t>없죠잉</a:t>
            </a:r>
            <a:r>
              <a:rPr lang="en-US" altLang="ko-KR" sz="2000" dirty="0">
                <a:latin typeface="HY울릉도B" panose="02030600000101010101" pitchFamily="18" charset="-127"/>
                <a:ea typeface="HY울릉도B" panose="02030600000101010101" pitchFamily="18" charset="-127"/>
              </a:rPr>
              <a:t>~~</a:t>
            </a:r>
            <a:endParaRPr lang="ko-KR" altLang="en-US" sz="2000" dirty="0"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4661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458413-B89B-4BBE-B212-830B5C827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538618"/>
            <a:ext cx="10364451" cy="1596177"/>
          </a:xfrm>
        </p:spPr>
        <p:txBody>
          <a:bodyPr/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아는 형님이 알려준 사실</a:t>
            </a:r>
            <a:b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</a:br>
            <a:endParaRPr lang="ko-KR" altLang="en-US" dirty="0"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9EB29F54-83B9-43A5-8FA7-C3C2DE22DC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5743" y="1416605"/>
            <a:ext cx="8753382" cy="5419817"/>
          </a:xfr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23C39AF-B7DC-449B-BEFF-8E72C3C90483}"/>
              </a:ext>
            </a:extLst>
          </p:cNvPr>
          <p:cNvSpPr/>
          <p:nvPr/>
        </p:nvSpPr>
        <p:spPr>
          <a:xfrm>
            <a:off x="322555" y="4341465"/>
            <a:ext cx="2334827" cy="18980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157210-123B-493F-BCA9-4705BC19FC13}"/>
              </a:ext>
            </a:extLst>
          </p:cNvPr>
          <p:cNvSpPr txBox="1"/>
          <p:nvPr/>
        </p:nvSpPr>
        <p:spPr>
          <a:xfrm>
            <a:off x="390618" y="4565120"/>
            <a:ext cx="2201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독도가 우리땅이라는 증거가 이렇게 많은데 </a:t>
            </a:r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….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엽서L" panose="02030600000101010101" pitchFamily="18" charset="-127"/>
              <a:ea typeface="HY엽서L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4816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2960A2-900B-4D3D-9EFB-5B2A13ECA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동물농장</a:t>
            </a:r>
            <a:br>
              <a:rPr lang="en-US" altLang="ko-KR" dirty="0"/>
            </a:br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그 많던 </a:t>
            </a:r>
            <a:r>
              <a:rPr lang="ko-KR" altLang="en-US" dirty="0" err="1">
                <a:latin typeface="HY울릉도B" panose="02030600000101010101" pitchFamily="18" charset="-127"/>
                <a:ea typeface="HY울릉도B" panose="02030600000101010101" pitchFamily="18" charset="-127"/>
              </a:rPr>
              <a:t>강치는</a:t>
            </a:r>
            <a:r>
              <a:rPr lang="ko-KR" altLang="en-US" dirty="0">
                <a:latin typeface="HY울릉도B" panose="02030600000101010101" pitchFamily="18" charset="-127"/>
                <a:ea typeface="HY울릉도B" panose="02030600000101010101" pitchFamily="18" charset="-127"/>
              </a:rPr>
              <a:t> 어디에</a:t>
            </a:r>
            <a:r>
              <a:rPr lang="en-US" altLang="ko-KR" dirty="0">
                <a:latin typeface="HY울릉도B" panose="02030600000101010101" pitchFamily="18" charset="-127"/>
                <a:ea typeface="HY울릉도B" panose="02030600000101010101" pitchFamily="18" charset="-127"/>
              </a:rPr>
              <a:t>….</a:t>
            </a:r>
            <a:endParaRPr lang="ko-KR" altLang="en-US" dirty="0">
              <a:latin typeface="HY울릉도B" panose="02030600000101010101" pitchFamily="18" charset="-127"/>
              <a:ea typeface="HY울릉도B" panose="02030600000101010101" pitchFamily="18" charset="-127"/>
            </a:endParaRP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12A49B10-95EF-4527-A895-0B41685BD7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7072" y="2068497"/>
            <a:ext cx="7714695" cy="4789503"/>
          </a:xfrm>
        </p:spPr>
      </p:pic>
      <p:sp>
        <p:nvSpPr>
          <p:cNvPr id="4" name="말풍선: 모서리가 둥근 사각형 3">
            <a:extLst>
              <a:ext uri="{FF2B5EF4-FFF2-40B4-BE49-F238E27FC236}">
                <a16:creationId xmlns:a16="http://schemas.microsoft.com/office/drawing/2014/main" id="{E5621D52-F2E4-4396-8C2B-B3285D59777E}"/>
              </a:ext>
            </a:extLst>
          </p:cNvPr>
          <p:cNvSpPr/>
          <p:nvPr/>
        </p:nvSpPr>
        <p:spPr>
          <a:xfrm>
            <a:off x="134019" y="2411390"/>
            <a:ext cx="1873188" cy="2428613"/>
          </a:xfrm>
          <a:prstGeom prst="wedgeRoundRectCallout">
            <a:avLst>
              <a:gd name="adj1" fmla="val 136382"/>
              <a:gd name="adj2" fmla="val 5994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2611A-86C2-48BB-BE90-D42E7D50B7E4}"/>
              </a:ext>
            </a:extLst>
          </p:cNvPr>
          <p:cNvSpPr txBox="1"/>
          <p:nvPr/>
        </p:nvSpPr>
        <p:spPr>
          <a:xfrm>
            <a:off x="134019" y="2611982"/>
            <a:ext cx="19560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HY엽서L" panose="02030600000101010101" pitchFamily="18" charset="-127"/>
                <a:ea typeface="HY엽서L" panose="02030600000101010101" pitchFamily="18" charset="-127"/>
              </a:rPr>
              <a:t>일제강점기에 일본이 독도에 쳐들어와 우리 가족을 몰살 시켜 </a:t>
            </a:r>
            <a:r>
              <a:rPr lang="ko-KR" altLang="en-US" dirty="0" err="1">
                <a:latin typeface="HY엽서L" panose="02030600000101010101" pitchFamily="18" charset="-127"/>
                <a:ea typeface="HY엽서L" panose="02030600000101010101" pitchFamily="18" charset="-127"/>
              </a:rPr>
              <a:t>버렸어요ㅠㅠ</a:t>
            </a:r>
            <a:endParaRPr lang="en-US" altLang="ko-KR" dirty="0">
              <a:latin typeface="HY엽서L" panose="02030600000101010101" pitchFamily="18" charset="-127"/>
              <a:ea typeface="HY엽서L" panose="02030600000101010101" pitchFamily="18" charset="-127"/>
            </a:endParaRPr>
          </a:p>
          <a:p>
            <a:r>
              <a:rPr lang="ko-KR" altLang="en-US" dirty="0" err="1">
                <a:latin typeface="HY엽서L" panose="02030600000101010101" pitchFamily="18" charset="-127"/>
                <a:ea typeface="HY엽서L" panose="02030600000101010101" pitchFamily="18" charset="-127"/>
              </a:rPr>
              <a:t>나카이</a:t>
            </a:r>
            <a:r>
              <a:rPr lang="en-US" altLang="ko-KR" dirty="0">
                <a:latin typeface="HY엽서L" panose="02030600000101010101" pitchFamily="18" charset="-127"/>
                <a:ea typeface="HY엽서L" panose="02030600000101010101" pitchFamily="18" charset="-127"/>
              </a:rPr>
              <a:t>!! </a:t>
            </a:r>
            <a:r>
              <a:rPr lang="ko-KR" altLang="en-US" dirty="0">
                <a:latin typeface="HY엽서L" panose="02030600000101010101" pitchFamily="18" charset="-127"/>
                <a:ea typeface="HY엽서L" panose="02030600000101010101" pitchFamily="18" charset="-127"/>
              </a:rPr>
              <a:t>그 자가 </a:t>
            </a:r>
            <a:endParaRPr lang="en-US" altLang="ko-KR" dirty="0">
              <a:latin typeface="HY엽서L" panose="02030600000101010101" pitchFamily="18" charset="-127"/>
              <a:ea typeface="HY엽서L" panose="02030600000101010101" pitchFamily="18" charset="-127"/>
            </a:endParaRPr>
          </a:p>
          <a:p>
            <a:r>
              <a:rPr lang="ko-KR" altLang="en-US" dirty="0">
                <a:latin typeface="HY엽서L" panose="02030600000101010101" pitchFamily="18" charset="-127"/>
                <a:ea typeface="HY엽서L" panose="02030600000101010101" pitchFamily="18" charset="-127"/>
              </a:rPr>
              <a:t>우리의 원수야 </a:t>
            </a:r>
          </a:p>
        </p:txBody>
      </p:sp>
    </p:spTree>
    <p:extLst>
      <p:ext uri="{BB962C8B-B14F-4D97-AF65-F5344CB8AC3E}">
        <p14:creationId xmlns:p14="http://schemas.microsoft.com/office/powerpoint/2010/main" val="58491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물방울">
  <a:themeElements>
    <a:clrScheme name="물방울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물방울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물방울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TM04033925[[fn=물방울]]</Template>
  <TotalTime>159</TotalTime>
  <Words>187</Words>
  <Application>Microsoft Office PowerPoint</Application>
  <PresentationFormat>와이드스크린</PresentationFormat>
  <Paragraphs>43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2" baseType="lpstr">
      <vt:lpstr>HY엽서L</vt:lpstr>
      <vt:lpstr>HY엽서M</vt:lpstr>
      <vt:lpstr>HY울릉도B</vt:lpstr>
      <vt:lpstr>MD아롱체</vt:lpstr>
      <vt:lpstr>ＭＳ Ｐゴシック</vt:lpstr>
      <vt:lpstr>맑은 고딕</vt:lpstr>
      <vt:lpstr>Arial</vt:lpstr>
      <vt:lpstr>Tw Cen MT</vt:lpstr>
      <vt:lpstr>물방울</vt:lpstr>
      <vt:lpstr>                                        패러디물</vt:lpstr>
      <vt:lpstr>외롭고도 찬란하 神 독(도를)깨(알 사랑하는 괭이갈매기의) 비(행)</vt:lpstr>
      <vt:lpstr>억지 주장하는 일본정부에게 하고 싶은 말이 있어요</vt:lpstr>
      <vt:lpstr>뉴스 속보</vt:lpstr>
      <vt:lpstr>독도를 지키는 진격의 거인!! </vt:lpstr>
      <vt:lpstr>君の名前は</vt:lpstr>
      <vt:lpstr>일본의 무(모)한 도전</vt:lpstr>
      <vt:lpstr>아는 형님이 알려준 사실 </vt:lpstr>
      <vt:lpstr>동물농장 그 많던 강치는 어디에….</vt:lpstr>
      <vt:lpstr>먹거리 X파일 새우도 외교관이 될 수 있을까요?</vt:lpstr>
      <vt:lpstr>진실을 알고도 억지 주장하는 일본은 벌거벗은 임금님!!!</vt:lpstr>
      <vt:lpstr>일본의 독도 강탈이  막힌 이유는?</vt:lpstr>
      <vt:lpstr>거짓말의 달인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온새미로: 100일간의 독도 사랑 ~ing                                         패러디물 만들기</dc:title>
  <dc:creator>경섭 김</dc:creator>
  <cp:lastModifiedBy>경섭 김</cp:lastModifiedBy>
  <cp:revision>14</cp:revision>
  <dcterms:created xsi:type="dcterms:W3CDTF">2018-08-06T14:29:07Z</dcterms:created>
  <dcterms:modified xsi:type="dcterms:W3CDTF">2018-08-07T13:38:53Z</dcterms:modified>
</cp:coreProperties>
</file>