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50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23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09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883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55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088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99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50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20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1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7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00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DB91-FA62-4258-AF26-D692F2B48A6D}" type="datetimeFigureOut">
              <a:rPr lang="ko-KR" altLang="en-US" smtClean="0"/>
              <a:t>2018-06-08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057F8-C52B-44CE-8FAB-5EC41C7835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450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search.shopping.naver.com/bridge/searchGate.nhn?nv_mid=10129753492&amp;frm=NVSCIMG&amp;query=%EC%86%8C%EC%84%A4%20%EB%8F%85%EB%8F%84&amp;h=3d379210777a2ff8be6cc17f5be649fae83a3d95&amp;t=JH96OPSL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6920" y="1424608"/>
            <a:ext cx="3290072" cy="4162554"/>
          </a:xfrm>
          <a:prstGeom prst="rect">
            <a:avLst/>
          </a:prstGeom>
          <a:noFill/>
          <a:ln w="31750">
            <a:gradFill>
              <a:gsLst>
                <a:gs pos="48000">
                  <a:srgbClr val="A6D6E3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ko-KR" dirty="0">
              <a:solidFill>
                <a:schemeClr val="tx1"/>
              </a:solidFill>
            </a:endParaRPr>
          </a:p>
          <a:p>
            <a:pPr algn="just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8880" y="632520"/>
            <a:ext cx="4554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독도</a:t>
            </a:r>
            <a:r>
              <a:rPr lang="ko-KR" altLang="en-US" sz="3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책 읽기 </a:t>
            </a:r>
            <a:r>
              <a:rPr lang="en-US" altLang="ko-KR" sz="28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part#2</a:t>
            </a:r>
            <a:r>
              <a:rPr lang="en-US" altLang="ko-KR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!!</a:t>
            </a:r>
            <a:endParaRPr lang="ko-KR" altLang="en-US" sz="44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02924" y="5673080"/>
            <a:ext cx="3290072" cy="4162554"/>
          </a:xfrm>
          <a:prstGeom prst="rect">
            <a:avLst/>
          </a:prstGeom>
          <a:noFill/>
          <a:ln w="31750">
            <a:gradFill>
              <a:gsLst>
                <a:gs pos="48000">
                  <a:srgbClr val="A6D6E3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32947" y="5674751"/>
            <a:ext cx="3290072" cy="4162554"/>
          </a:xfrm>
          <a:prstGeom prst="rect">
            <a:avLst/>
          </a:prstGeom>
          <a:noFill/>
          <a:ln w="31750">
            <a:gradFill>
              <a:gsLst>
                <a:gs pos="48000">
                  <a:srgbClr val="A6D6E3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501008" y="1424608"/>
            <a:ext cx="3290072" cy="4162554"/>
          </a:xfrm>
          <a:prstGeom prst="rect">
            <a:avLst/>
          </a:prstGeom>
          <a:noFill/>
          <a:ln w="31750">
            <a:gradFill>
              <a:gsLst>
                <a:gs pos="48000">
                  <a:srgbClr val="A6D6E3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4624" y="1830129"/>
            <a:ext cx="3212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이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책은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어떤 내용 을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언론들이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보도     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ㄴ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하는지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등에 대하여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나옵니다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또    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ㅗ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한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실제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보도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내용과 보도국에 </a:t>
            </a:r>
            <a:r>
              <a:rPr lang="en-US" altLang="ko-KR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eof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h           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해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적혀 있기 때문에 신뢰할 수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있습니다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앞으로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어떤 나라에서 어떤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식으로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더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홍보를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해야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하는지에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대해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나와 실제로 외국에서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홍보를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할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사람들에게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좋을 책입니다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또한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평소 독도가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다른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algn="just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나라에게 어떻게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algn="just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보이는지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궁금하던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사람들에게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algn="just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추천합니다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</a:p>
        </p:txBody>
      </p:sp>
      <p:pic>
        <p:nvPicPr>
          <p:cNvPr id="11" name="Picture 8" descr="유럽의 독도 인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83" y="1570295"/>
            <a:ext cx="952513" cy="143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68760" y="1446834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유럽의 독도 인식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1645" y="1460797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소설 독도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1456" y="1852585"/>
            <a:ext cx="3239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책은 우리 나라 땅 독도를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지키기 위해서 힘쓰신 위인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안용복의 삶을 표현한 소설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소설은 단순한 역사적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인 소설 뿐만 아니라 소설가의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생각이자 재미도 가미되어 역사적인 사건을 재미있게 읽을 수 있게 해주는 책입니다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감동과 재미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ㅎ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역사 세 마리의 토끼를 잡을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ㅎ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수 있는 이 책을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추천드립니다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!! 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ㅎ</a:t>
            </a:r>
            <a:r>
              <a:rPr lang="ko-KR" altLang="en-US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평소 독도에 관심이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없으셨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ㅎ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던 분들도 이 책을 계기로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관</a:t>
            </a:r>
            <a:r>
              <a:rPr lang="ko-KR" altLang="en-US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ㄹ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심을 가지셨으면 좋겠습니다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pic>
        <p:nvPicPr>
          <p:cNvPr id="18" name="그림 17" descr="소설 독도 / 황인경 / 북스타 : DC Virus">
            <a:hlinkClick r:id="rId3" tgtFrame="&quot;_blank&quot;" tooltip="&quot;소설 독도 / 황인경 / 북스타 : DC Virus 네이버쇼핑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717" y="1572354"/>
            <a:ext cx="1078643" cy="1553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102924" y="5014964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4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안예은</a:t>
            </a:r>
            <a:endParaRPr lang="ko-KR" altLang="en-US" sz="24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89496" y="5125497"/>
            <a:ext cx="1101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4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임선</a:t>
            </a:r>
            <a:r>
              <a:rPr lang="ko-KR" altLang="en-US" sz="2400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58410" cy="138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독도평전 - 김 탁 환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659" y="7504494"/>
            <a:ext cx="853827" cy="12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25704" y="5961112"/>
            <a:ext cx="32672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책은 삼국 시대 때부터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지금까지의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독도의 삶을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담고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460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만년 전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독도의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탄생부터 미래 어느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시점에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닥칠 독도의 죽음까지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</a:t>
            </a: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독도에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관한 모든 정보들이 있습니다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</a:p>
          <a:p>
            <a:pPr fontAlgn="base"/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책을 읽다 보면 조선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시대</a:t>
            </a:r>
            <a:endParaRPr lang="en-US" altLang="ko-KR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때부터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우리 정보가 독도를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방치하는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정책을 폈고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독도를 지키기 위한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노력은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대부분 민간인들이 했다는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것을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알 수 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과거와 같은 잘못을 되풀이 하지 않기 위해서는 역사를 알아야 합니다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나는 많은 사람들이 이 책을 읽고 과거의 잘못을 알고 바로 잡으면 좋겠습니다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05261" y="5673080"/>
            <a:ext cx="1295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sz="2000" dirty="0">
                <a:latin typeface="HY강B" panose="02030600000101010101" pitchFamily="18" charset="-127"/>
                <a:ea typeface="HY강B" panose="02030600000101010101" pitchFamily="18" charset="-127"/>
              </a:rPr>
              <a:t>독도 평전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4941168" y="5675338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독도를 </a:t>
            </a:r>
            <a:r>
              <a:rPr lang="ko-KR" altLang="en-US" sz="2000" dirty="0">
                <a:latin typeface="HY강B" panose="02030600000101010101" pitchFamily="18" charset="-127"/>
                <a:ea typeface="HY강B" panose="02030600000101010101" pitchFamily="18" charset="-127"/>
              </a:rPr>
              <a:t>부탁해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3560331" y="6073190"/>
            <a:ext cx="33250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 이 책은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독도의 위치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,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자연 </a:t>
            </a:r>
            <a:r>
              <a:rPr lang="en-US" altLang="ko-KR" dirty="0" err="1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dusf</a:t>
            </a:r>
            <a:r>
              <a:rPr lang="ko-KR" altLang="en-US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사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등에 대하여 잘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설명하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</a:t>
            </a:r>
            <a:r>
              <a:rPr lang="en-US" altLang="ko-KR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g  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여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주고 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특히 “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좋아</a:t>
            </a:r>
            <a:r>
              <a:rPr lang="en-US" altLang="ko-KR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gg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하는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사람이 생기면 그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사람       </a:t>
            </a:r>
            <a:r>
              <a:rPr lang="en-US" altLang="ko-KR" dirty="0" smtClean="0"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g</a:t>
            </a:r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      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어디 살고 무엇을 먹고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마시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는지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궁금해 하는 것처럼 ‘독도 사랑’의 출발점은 독도가 정확히 어디 있는지 확인하는데 있다”는 문구를 읽고 머리를 한 대 맞은 것 같았습니다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우리에게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독도에 대한 책임감과 </a:t>
            </a:r>
            <a:endParaRPr lang="en-US" altLang="ko-KR" dirty="0" smtClean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fontAlgn="base"/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사랑을 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잘 전해주고 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pic>
        <p:nvPicPr>
          <p:cNvPr id="1028" name="Picture 4" descr="독도를 부탁해 : 북초이스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65" y="8409384"/>
            <a:ext cx="955364" cy="126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958410" y="3786962"/>
            <a:ext cx="2869172" cy="3600400"/>
          </a:xfrm>
          <a:prstGeom prst="rect">
            <a:avLst/>
          </a:prstGeom>
          <a:solidFill>
            <a:schemeClr val="bg1"/>
          </a:solidFill>
          <a:ln w="31750">
            <a:gradFill>
              <a:gsLst>
                <a:gs pos="48000">
                  <a:srgbClr val="A6D6E3"/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049692" y="4088904"/>
            <a:ext cx="2686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어려워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보이는 겉 표지와 </a:t>
            </a:r>
            <a:r>
              <a:rPr lang="ko-KR" altLang="ko-KR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달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ㄹ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리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사실은 재미있는 전설과 </a:t>
            </a:r>
            <a:r>
              <a:rPr lang="ko-KR" altLang="en-US" dirty="0" err="1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ㅎ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       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많은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사진들 그리고 여러 편의 시들로 구성되어 있어 이해하기 쉬운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“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동해의 파수꾼 독도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”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이 </a:t>
            </a:r>
            <a:r>
              <a:rPr lang="ko-KR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책은 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‘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독도는 어떤 곳인가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”,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여러 가지의 독도의 이름과 그 까닭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’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등 여러 </a:t>
            </a:r>
            <a:r>
              <a:rPr lang="ko-KR" altLang="ko-KR" dirty="0" err="1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챕터로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구분 되어 있기 때문에 자신이 관심 있는 </a:t>
            </a:r>
            <a:r>
              <a:rPr lang="ko-KR" altLang="ko-KR" dirty="0" err="1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챕터를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 선택하여 읽을 수 있다는 장점이 있습니다</a:t>
            </a:r>
            <a:r>
              <a:rPr lang="en-US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 </a:t>
            </a:r>
            <a:r>
              <a:rPr lang="ko-KR" altLang="ko-KR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만약 독도에 관하여 쉽게 알고 싶으신 분들이 있다면 동해의 파수꾼 독도를 꼭 읽어주세요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010705" y="3791580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ko-KR" sz="2000" dirty="0">
                <a:latin typeface="HY강B" panose="02030600000101010101" pitchFamily="18" charset="-127"/>
                <a:ea typeface="HY강B" panose="02030600000101010101" pitchFamily="18" charset="-127"/>
              </a:rPr>
              <a:t>동해의 파수꾼 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pic>
        <p:nvPicPr>
          <p:cNvPr id="15" name="Picture 4" descr="동해의 파수꾼 독도 [32134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67" y="3872880"/>
            <a:ext cx="744794" cy="109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851523" y="699739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0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최아현</a:t>
            </a:r>
            <a:endParaRPr lang="ko-KR" altLang="en-US" sz="20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10228" y="9211985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sz="2800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심민</a:t>
            </a:r>
            <a:r>
              <a:rPr lang="ko-KR" altLang="en-US" sz="2800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아</a:t>
            </a:r>
            <a:endParaRPr lang="ko-KR" altLang="en-US" sz="2800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98693" y="948898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By. </a:t>
            </a:r>
            <a:r>
              <a:rPr lang="ko-KR" altLang="en-US" dirty="0" smtClean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심민</a:t>
            </a:r>
            <a:r>
              <a:rPr lang="ko-KR" altLang="en-US" dirty="0"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아</a:t>
            </a:r>
            <a:endParaRPr lang="ko-KR" altLang="en-US" dirty="0"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72816" y="180974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와 함께하는</a:t>
            </a:r>
            <a:endParaRPr lang="ko-KR" altLang="en-US" sz="24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7716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387</Words>
  <Application>Microsoft Office PowerPoint</Application>
  <PresentationFormat>A4 용지(210x297mm)</PresentationFormat>
  <Paragraphs>36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6</cp:revision>
  <dcterms:created xsi:type="dcterms:W3CDTF">2018-06-08T01:46:22Z</dcterms:created>
  <dcterms:modified xsi:type="dcterms:W3CDTF">2018-06-08T06:39:13Z</dcterms:modified>
</cp:coreProperties>
</file>