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05613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50" y="94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692A5-97D6-40D4-ADFB-A7EC066055BE}" type="datetimeFigureOut">
              <a:rPr lang="ko-KR" altLang="en-US" smtClean="0"/>
              <a:t>2018-06-01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6B8AE-4CB0-48CB-9827-1A2E7315E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7631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692A5-97D6-40D4-ADFB-A7EC066055BE}" type="datetimeFigureOut">
              <a:rPr lang="ko-KR" altLang="en-US" smtClean="0"/>
              <a:t>2018-06-01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6B8AE-4CB0-48CB-9827-1A2E7315E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539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692A5-97D6-40D4-ADFB-A7EC066055BE}" type="datetimeFigureOut">
              <a:rPr lang="ko-KR" altLang="en-US" smtClean="0"/>
              <a:t>2018-06-01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6B8AE-4CB0-48CB-9827-1A2E7315E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8641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692A5-97D6-40D4-ADFB-A7EC066055BE}" type="datetimeFigureOut">
              <a:rPr lang="ko-KR" altLang="en-US" smtClean="0"/>
              <a:t>2018-06-01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6B8AE-4CB0-48CB-9827-1A2E7315E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1001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692A5-97D6-40D4-ADFB-A7EC066055BE}" type="datetimeFigureOut">
              <a:rPr lang="ko-KR" altLang="en-US" smtClean="0"/>
              <a:t>2018-06-01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6B8AE-4CB0-48CB-9827-1A2E7315E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4638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692A5-97D6-40D4-ADFB-A7EC066055BE}" type="datetimeFigureOut">
              <a:rPr lang="ko-KR" altLang="en-US" smtClean="0"/>
              <a:t>2018-06-01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6B8AE-4CB0-48CB-9827-1A2E7315E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0710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692A5-97D6-40D4-ADFB-A7EC066055BE}" type="datetimeFigureOut">
              <a:rPr lang="ko-KR" altLang="en-US" smtClean="0"/>
              <a:t>2018-06-01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6B8AE-4CB0-48CB-9827-1A2E7315E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142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692A5-97D6-40D4-ADFB-A7EC066055BE}" type="datetimeFigureOut">
              <a:rPr lang="ko-KR" altLang="en-US" smtClean="0"/>
              <a:t>2018-06-01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6B8AE-4CB0-48CB-9827-1A2E7315E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71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692A5-97D6-40D4-ADFB-A7EC066055BE}" type="datetimeFigureOut">
              <a:rPr lang="ko-KR" altLang="en-US" smtClean="0"/>
              <a:t>2018-06-01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6B8AE-4CB0-48CB-9827-1A2E7315E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6317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692A5-97D6-40D4-ADFB-A7EC066055BE}" type="datetimeFigureOut">
              <a:rPr lang="ko-KR" altLang="en-US" smtClean="0"/>
              <a:t>2018-06-01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6B8AE-4CB0-48CB-9827-1A2E7315E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8241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692A5-97D6-40D4-ADFB-A7EC066055BE}" type="datetimeFigureOut">
              <a:rPr lang="ko-KR" altLang="en-US" smtClean="0"/>
              <a:t>2018-06-01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6B8AE-4CB0-48CB-9827-1A2E7315E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8691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692A5-97D6-40D4-ADFB-A7EC066055BE}" type="datetimeFigureOut">
              <a:rPr lang="ko-KR" altLang="en-US" smtClean="0"/>
              <a:t>2018-06-01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6B8AE-4CB0-48CB-9827-1A2E7315E9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8498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earch.shopping.naver.com/bridge/searchGate.nhn?nv_mid=10129616525&amp;frm=NVSCIMG&amp;query=%EB%82%B4%20%EC%9D%B4%EB%A6%84%EC%9D%80%20%EB%8F%85%EB%8F%84&amp;h=449f93f0c011c8255f34710c29ab1c887ae98092&amp;t=JH978574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56456"/>
            <a:ext cx="2448272" cy="1728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48880" y="488504"/>
            <a:ext cx="2220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MD이솝체" panose="02020603020101020101" pitchFamily="18" charset="-127"/>
                <a:ea typeface="MD이솝체" panose="02020603020101020101" pitchFamily="18" charset="-127"/>
              </a:rPr>
              <a:t>와 </a:t>
            </a:r>
            <a:r>
              <a:rPr lang="ko-KR" altLang="en-US" sz="3200" b="1" dirty="0" smtClean="0">
                <a:latin typeface="MD이솝체" panose="02020603020101020101" pitchFamily="18" charset="-127"/>
                <a:ea typeface="MD이솝체" panose="02020603020101020101" pitchFamily="18" charset="-127"/>
              </a:rPr>
              <a:t>함께하는</a:t>
            </a:r>
            <a:endParaRPr lang="en-US" altLang="ko-KR" sz="3200" b="1" dirty="0" smtClean="0">
              <a:latin typeface="MD이솝체" panose="02020603020101020101" pitchFamily="18" charset="-127"/>
              <a:ea typeface="MD이솝체" panose="0202060302010102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0968" y="1064568"/>
            <a:ext cx="37192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800" b="1" dirty="0" smtClean="0">
                <a:latin typeface="MD이솝체" panose="02020603020101020101" pitchFamily="18" charset="-127"/>
                <a:ea typeface="MD이솝체" panose="02020603020101020101" pitchFamily="18" charset="-127"/>
              </a:rPr>
              <a:t>독도</a:t>
            </a:r>
            <a:r>
              <a:rPr lang="ko-KR" altLang="en-US" sz="4000" b="1" dirty="0" smtClean="0">
                <a:latin typeface="MD이솝체" panose="02020603020101020101" pitchFamily="18" charset="-127"/>
                <a:ea typeface="MD이솝체" panose="02020603020101020101" pitchFamily="18" charset="-127"/>
              </a:rPr>
              <a:t> </a:t>
            </a:r>
            <a:r>
              <a:rPr lang="ko-KR" altLang="en-US" sz="3600" b="1" dirty="0" smtClean="0">
                <a:latin typeface="MD이솝체" panose="02020603020101020101" pitchFamily="18" charset="-127"/>
                <a:ea typeface="MD이솝체" panose="02020603020101020101" pitchFamily="18" charset="-127"/>
              </a:rPr>
              <a:t>책 읽기</a:t>
            </a:r>
            <a:r>
              <a:rPr lang="en-US" altLang="ko-KR" sz="3600" b="1" dirty="0" smtClean="0">
                <a:latin typeface="MD이솝체" panose="02020603020101020101" pitchFamily="18" charset="-127"/>
                <a:ea typeface="MD이솝체" panose="02020603020101020101" pitchFamily="18" charset="-127"/>
              </a:rPr>
              <a:t>!!!</a:t>
            </a:r>
            <a:endParaRPr lang="ko-KR" altLang="en-US" sz="4000" b="1" dirty="0">
              <a:latin typeface="MD이솝체" panose="02020603020101020101" pitchFamily="18" charset="-127"/>
              <a:ea typeface="MD이솝체" panose="0202060302010102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07621" y="2288704"/>
            <a:ext cx="324387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  이 책은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독도에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관심이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많은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한 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                  </a:t>
            </a:r>
          </a:p>
          <a:p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공무원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(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당시 김남일 경주 부시장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)                                                                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</a:t>
            </a:r>
            <a:r>
              <a:rPr lang="ko-KR" altLang="en-US" dirty="0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에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에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의해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쓰여진 책입니다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지금까지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독도를 지켜온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사람들과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                    </a:t>
            </a:r>
            <a:r>
              <a:rPr lang="ko-KR" altLang="ko-KR" dirty="0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저</a:t>
            </a:r>
            <a:r>
              <a:rPr lang="en-US" altLang="ko-KR" dirty="0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저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자가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꿈꾸는 울릉도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/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독도의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미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래 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</a:p>
          <a:p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 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그리고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일본의 주요 도발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&amp;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대응 일지 등이 쓰여져 있습니다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이 책이 다른 책들과의 다른 점은 저자가 직접 독도에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가서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찍어 더욱 더 생생함을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전해주는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사진들과 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실제로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만났던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사람들에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대해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써져 있다는 것입니다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endParaRPr lang="ko-KR" altLang="en-US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1923241"/>
            <a:ext cx="3459120" cy="40047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3459120" y="5927988"/>
            <a:ext cx="3398880" cy="40047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0" y="5922733"/>
            <a:ext cx="3459120" cy="40047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459120" y="1923241"/>
            <a:ext cx="3398880" cy="40047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Picture 6" descr="독도, 대양을 꿈꾸다 : 스쿨북스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4" y="2394780"/>
            <a:ext cx="952313" cy="1374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9262" y="5504969"/>
            <a:ext cx="10005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By. </a:t>
            </a:r>
            <a:r>
              <a:rPr lang="ko-KR" altLang="en-US" sz="20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안예</a:t>
            </a:r>
            <a:r>
              <a:rPr lang="ko-KR" altLang="en-US" sz="2000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은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4648" y="1923241"/>
            <a:ext cx="2472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독도</a:t>
            </a:r>
            <a:r>
              <a:rPr lang="en-US" altLang="ko-KR" sz="2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,</a:t>
            </a:r>
            <a:r>
              <a:rPr lang="ko-KR" altLang="en-US" sz="2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대양을 꿈꾸다</a:t>
            </a:r>
            <a:endParaRPr lang="ko-KR" altLang="en-US" sz="200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501008" y="2245727"/>
            <a:ext cx="33082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이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책은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1900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년대의 인간들의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과도한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욕심 때문에 현재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멸종에 </a:t>
            </a:r>
            <a:r>
              <a:rPr lang="ko-KR" altLang="ko-KR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이르른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 </a:t>
            </a:r>
            <a:r>
              <a:rPr lang="ko-KR" altLang="en-US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강치와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한반도를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사이에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두고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일어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난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러일전쟁시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독도의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운명과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전쟁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당시 최후의 전장이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되었던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독도에 대한 이야기들을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담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고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있습니다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또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한                           </a:t>
            </a:r>
            <a:r>
              <a:rPr lang="ko-KR" altLang="en-US" dirty="0" err="1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ㅜ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책은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일본이 일제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강점기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</a:t>
            </a:r>
            <a:r>
              <a:rPr lang="ko-KR" altLang="en-US" dirty="0" err="1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ㅗ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에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우리가 혼란스런 기회를 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</a:t>
            </a:r>
            <a:r>
              <a:rPr lang="ko-KR" altLang="en-US" dirty="0" err="1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ㅗ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타서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독도를 일본 자국의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영토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ㅗ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로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편입한 내용을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낱낱이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파헤쳐져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있습니다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</a:t>
            </a:r>
            <a:endParaRPr lang="ko-KR" altLang="ko-KR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69360" y="1923241"/>
            <a:ext cx="1295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독도 실록</a:t>
            </a:r>
            <a:endParaRPr lang="ko-KR" altLang="en-US" sz="200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pic>
        <p:nvPicPr>
          <p:cNvPr id="19" name="Picture 10" descr="독도실록1905(한국지리학) : 스터디채널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313" y="2261624"/>
            <a:ext cx="1114078" cy="148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2234300" y="4374097"/>
            <a:ext cx="2533416" cy="306196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60611" y="5504968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By. </a:t>
            </a:r>
            <a:r>
              <a:rPr lang="ko-KR" altLang="en-US" sz="20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박소정</a:t>
            </a:r>
            <a:endParaRPr lang="ko-KR" altLang="en-US" sz="2000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pic>
        <p:nvPicPr>
          <p:cNvPr id="21" name="Picture 2" descr="일곱 빛깔 독도 이야기 : 레드북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044" y="7617296"/>
            <a:ext cx="1128455" cy="1385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6408" y="5948282"/>
            <a:ext cx="2228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일곱 빛깔 독도</a:t>
            </a:r>
            <a:endParaRPr lang="en-US" altLang="ko-KR" sz="2000" dirty="0" smtClean="0"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ko-KR" altLang="en-US" sz="2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              이야기</a:t>
            </a:r>
            <a:endParaRPr lang="ko-KR" altLang="en-US" sz="200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4624" y="6656168"/>
            <a:ext cx="321576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도에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관한 사실을 바탕으로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재구성한 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“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일곱 빛깔 독도 이야기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”</a:t>
            </a:r>
          </a:p>
          <a:p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라는 책은 어린 아이들 뿐만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아니라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어른들 또한 재미있게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읽을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수 있는 동화입니다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일본이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독도를 일본의 땅이라 주장 하고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있는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지금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!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책 주인공 </a:t>
            </a:r>
            <a:r>
              <a:rPr lang="ko-KR" altLang="ko-KR" dirty="0" err="1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환이와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함께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왜 독도가 우리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땅인지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말 할 수 있어야 하는 것을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깨닫고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싶은 분들이 있다면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: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일곱 빛깔 독도 이야기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”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를 읽어 주세요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</a:t>
            </a:r>
            <a:endParaRPr lang="ko-KR" altLang="ko-KR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34481" y="9505890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By. </a:t>
            </a:r>
            <a:r>
              <a:rPr lang="ko-KR" altLang="en-US" sz="20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최아현</a:t>
            </a:r>
            <a:endParaRPr lang="ko-KR" altLang="en-US" sz="2000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61448" y="308223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/>
          </a:p>
        </p:txBody>
      </p:sp>
      <p:pic>
        <p:nvPicPr>
          <p:cNvPr id="26" name="그림 25" descr="내 이름은 독도 / 이규희 / 밝은미래 : DC Virus">
            <a:hlinkClick r:id="rId6" tgtFrame="&quot;_blank&quot;" tooltip="&quot;내 이름은 독도 / 이규희 / 밝은미래 : DC Virus 네이버쇼핑&quot;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588" y="7546865"/>
            <a:ext cx="1152128" cy="1573519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TextBox 26"/>
          <p:cNvSpPr txBox="1"/>
          <p:nvPr/>
        </p:nvSpPr>
        <p:spPr>
          <a:xfrm>
            <a:off x="4852924" y="5957861"/>
            <a:ext cx="1893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smtClean="0">
                <a:latin typeface="HY강B" panose="02030600000101010101" pitchFamily="18" charset="-127"/>
                <a:ea typeface="HY강B" panose="02030600000101010101" pitchFamily="18" charset="-127"/>
              </a:rPr>
              <a:t>내 이름은 독도</a:t>
            </a:r>
            <a:endParaRPr lang="ko-KR" altLang="en-US" sz="200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97152" y="6411158"/>
            <a:ext cx="32403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이 책은 독도가 글쓴이가 되어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자신의 일기를 쓰는 형식으로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en-US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씌여진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책입니다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이 책을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en-US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읽다보면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우리가 아닌 독도가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자신에게 일어난 일에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어떻게 생각하고 있는지를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알 수 있는 새로운  형식의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글입니다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이 책은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어린이들에게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독도가 왜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우리나라 땅인지를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알려줄 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수 있는  책입니다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</a:t>
            </a:r>
            <a:endParaRPr lang="ko-KR" altLang="en-US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49002" y="9395379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By. </a:t>
            </a:r>
            <a:r>
              <a:rPr lang="ko-KR" altLang="en-US" sz="20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임선우</a:t>
            </a:r>
            <a:endParaRPr lang="ko-KR" altLang="en-US" sz="2000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234903" y="4664968"/>
            <a:ext cx="25261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이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책은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 경비대를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이끄시는 </a:t>
            </a:r>
            <a:r>
              <a:rPr lang="ko-KR" altLang="ko-KR" dirty="0" err="1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류단희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경정님이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쓰신 일기를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모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은 책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입니다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책에는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경비대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분들이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독도를 지켜나가면서 독도에 대해 깨달은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점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,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받았던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학생들의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편지들이 소개되어 우리 마음에 확 와 닿습니다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추운 날씨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속에서도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조국의 영토를 지키는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경비대원들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께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고마운 마음을 가지게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됩니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다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</a:t>
            </a:r>
            <a:endParaRPr lang="ko-KR" altLang="en-US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63662" y="7073170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By. </a:t>
            </a:r>
            <a:r>
              <a:rPr lang="ko-KR" altLang="en-US" sz="20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박소정</a:t>
            </a:r>
            <a:endParaRPr lang="ko-KR" altLang="en-US" sz="2000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pic>
        <p:nvPicPr>
          <p:cNvPr id="31" name="Picture 12" descr="독도 일기 - 최동단 울릉 독도 경비대장의 나라사랑이야기 : 엘리트200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262" y="4763558"/>
            <a:ext cx="719874" cy="1058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2811346" y="4355550"/>
            <a:ext cx="1295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독도 </a:t>
            </a:r>
            <a:r>
              <a:rPr lang="ko-KR" altLang="en-US" sz="2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일</a:t>
            </a:r>
            <a:r>
              <a:rPr lang="ko-KR" altLang="en-US" sz="2000" dirty="0">
                <a:latin typeface="HY강B" panose="02030600000101010101" pitchFamily="18" charset="-127"/>
                <a:ea typeface="HY강B" panose="02030600000101010101" pitchFamily="18" charset="-127"/>
              </a:rPr>
              <a:t>기</a:t>
            </a:r>
            <a:endParaRPr lang="ko-KR" altLang="en-US" sz="200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86947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321</Words>
  <Application>Microsoft Office PowerPoint</Application>
  <PresentationFormat>A4 용지(210x297mm)</PresentationFormat>
  <Paragraphs>54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6</cp:revision>
  <cp:lastPrinted>2018-06-01T05:30:16Z</cp:lastPrinted>
  <dcterms:created xsi:type="dcterms:W3CDTF">2018-06-01T03:54:00Z</dcterms:created>
  <dcterms:modified xsi:type="dcterms:W3CDTF">2018-06-01T05:30:23Z</dcterms:modified>
</cp:coreProperties>
</file>